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ink/inkAction1.xml" ContentType="application/vnd.ms-office.inkAction+xml"/>
  <Override PartName="/ppt/media/image40.jpg" ContentType="image/jpeg"/>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media/image63.jpg" ContentType="image/jpeg"/>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92" r:id="rId4"/>
    <p:sldMasterId id="2147483715" r:id="rId5"/>
    <p:sldMasterId id="2147483703" r:id="rId6"/>
  </p:sldMasterIdLst>
  <p:notesMasterIdLst>
    <p:notesMasterId r:id="rId56"/>
  </p:notesMasterIdLst>
  <p:handoutMasterIdLst>
    <p:handoutMasterId r:id="rId57"/>
  </p:handoutMasterIdLst>
  <p:sldIdLst>
    <p:sldId id="281" r:id="rId7"/>
    <p:sldId id="290" r:id="rId8"/>
    <p:sldId id="291" r:id="rId9"/>
    <p:sldId id="310" r:id="rId10"/>
    <p:sldId id="292" r:id="rId11"/>
    <p:sldId id="309" r:id="rId12"/>
    <p:sldId id="293" r:id="rId13"/>
    <p:sldId id="294" r:id="rId14"/>
    <p:sldId id="295" r:id="rId15"/>
    <p:sldId id="306" r:id="rId16"/>
    <p:sldId id="320" r:id="rId17"/>
    <p:sldId id="315" r:id="rId18"/>
    <p:sldId id="296" r:id="rId19"/>
    <p:sldId id="311" r:id="rId20"/>
    <p:sldId id="297" r:id="rId21"/>
    <p:sldId id="314" r:id="rId22"/>
    <p:sldId id="299" r:id="rId23"/>
    <p:sldId id="313" r:id="rId24"/>
    <p:sldId id="307" r:id="rId25"/>
    <p:sldId id="308" r:id="rId26"/>
    <p:sldId id="318" r:id="rId27"/>
    <p:sldId id="319" r:id="rId28"/>
    <p:sldId id="312" r:id="rId29"/>
    <p:sldId id="298" r:id="rId30"/>
    <p:sldId id="300" r:id="rId31"/>
    <p:sldId id="301" r:id="rId32"/>
    <p:sldId id="303" r:id="rId33"/>
    <p:sldId id="321" r:id="rId34"/>
    <p:sldId id="302" r:id="rId35"/>
    <p:sldId id="305" r:id="rId36"/>
    <p:sldId id="316" r:id="rId37"/>
    <p:sldId id="317" r:id="rId38"/>
    <p:sldId id="304" r:id="rId39"/>
    <p:sldId id="322" r:id="rId40"/>
    <p:sldId id="323" r:id="rId41"/>
    <p:sldId id="324" r:id="rId42"/>
    <p:sldId id="325" r:id="rId43"/>
    <p:sldId id="326" r:id="rId44"/>
    <p:sldId id="328" r:id="rId45"/>
    <p:sldId id="327" r:id="rId46"/>
    <p:sldId id="259" r:id="rId47"/>
    <p:sldId id="289" r:id="rId48"/>
    <p:sldId id="272" r:id="rId49"/>
    <p:sldId id="288" r:id="rId50"/>
    <p:sldId id="270" r:id="rId51"/>
    <p:sldId id="283" r:id="rId52"/>
    <p:sldId id="284" r:id="rId53"/>
    <p:sldId id="287" r:id="rId54"/>
    <p:sldId id="285" r:id="rId55"/>
  </p:sldIdLst>
  <p:sldSz cx="12188825" cy="6858000"/>
  <p:notesSz cx="6858000" cy="9144000"/>
  <p:defaultTextStyle>
    <a:defPPr algn="r" rtl="1">
      <a:defRPr lang="he-il"/>
    </a:defPPr>
    <a:lvl1pPr marL="0" algn="r" defTabSz="1218987" rtl="1" eaLnBrk="1" latinLnBrk="0" hangingPunct="1">
      <a:defRPr sz="2400" kern="1200">
        <a:solidFill>
          <a:schemeClr val="tx1"/>
        </a:solidFill>
        <a:latin typeface="+mn-lt"/>
        <a:ea typeface="+mn-ea"/>
        <a:cs typeface="+mn-cs"/>
      </a:defRPr>
    </a:lvl1pPr>
    <a:lvl2pPr marL="609493" algn="r" defTabSz="1218987" rtl="1" eaLnBrk="1" latinLnBrk="0" hangingPunct="1">
      <a:defRPr sz="2400" kern="1200">
        <a:solidFill>
          <a:schemeClr val="tx1"/>
        </a:solidFill>
        <a:latin typeface="+mn-lt"/>
        <a:ea typeface="+mn-ea"/>
        <a:cs typeface="+mn-cs"/>
      </a:defRPr>
    </a:lvl2pPr>
    <a:lvl3pPr marL="1218987" algn="r" defTabSz="1218987" rtl="1" eaLnBrk="1" latinLnBrk="0" hangingPunct="1">
      <a:defRPr sz="2400" kern="1200">
        <a:solidFill>
          <a:schemeClr val="tx1"/>
        </a:solidFill>
        <a:latin typeface="+mn-lt"/>
        <a:ea typeface="+mn-ea"/>
        <a:cs typeface="+mn-cs"/>
      </a:defRPr>
    </a:lvl3pPr>
    <a:lvl4pPr marL="1828480" algn="r" defTabSz="1218987" rtl="1" eaLnBrk="1" latinLnBrk="0" hangingPunct="1">
      <a:defRPr sz="2400" kern="1200">
        <a:solidFill>
          <a:schemeClr val="tx1"/>
        </a:solidFill>
        <a:latin typeface="+mn-lt"/>
        <a:ea typeface="+mn-ea"/>
        <a:cs typeface="+mn-cs"/>
      </a:defRPr>
    </a:lvl4pPr>
    <a:lvl5pPr marL="2437973" algn="r" defTabSz="1218987" rtl="1" eaLnBrk="1" latinLnBrk="0" hangingPunct="1">
      <a:defRPr sz="2400" kern="1200">
        <a:solidFill>
          <a:schemeClr val="tx1"/>
        </a:solidFill>
        <a:latin typeface="+mn-lt"/>
        <a:ea typeface="+mn-ea"/>
        <a:cs typeface="+mn-cs"/>
      </a:defRPr>
    </a:lvl5pPr>
    <a:lvl6pPr marL="3047467" algn="r" defTabSz="1218987" rtl="1" eaLnBrk="1" latinLnBrk="0" hangingPunct="1">
      <a:defRPr sz="2400" kern="1200">
        <a:solidFill>
          <a:schemeClr val="tx1"/>
        </a:solidFill>
        <a:latin typeface="+mn-lt"/>
        <a:ea typeface="+mn-ea"/>
        <a:cs typeface="+mn-cs"/>
      </a:defRPr>
    </a:lvl6pPr>
    <a:lvl7pPr marL="3656960" algn="r" defTabSz="1218987" rtl="1" eaLnBrk="1" latinLnBrk="0" hangingPunct="1">
      <a:defRPr sz="2400" kern="1200">
        <a:solidFill>
          <a:schemeClr val="tx1"/>
        </a:solidFill>
        <a:latin typeface="+mn-lt"/>
        <a:ea typeface="+mn-ea"/>
        <a:cs typeface="+mn-cs"/>
      </a:defRPr>
    </a:lvl7pPr>
    <a:lvl8pPr marL="4266453" algn="r" defTabSz="1218987" rtl="1" eaLnBrk="1" latinLnBrk="0" hangingPunct="1">
      <a:defRPr sz="2400" kern="1200">
        <a:solidFill>
          <a:schemeClr val="tx1"/>
        </a:solidFill>
        <a:latin typeface="+mn-lt"/>
        <a:ea typeface="+mn-ea"/>
        <a:cs typeface="+mn-cs"/>
      </a:defRPr>
    </a:lvl8pPr>
    <a:lvl9pPr marL="4875947" algn="r" defTabSz="1218987" rtl="1"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99259B64-DA4F-4D88-B73F-0A3F9933C6DE}">
          <p14:sldIdLst>
            <p14:sldId id="281"/>
            <p14:sldId id="290"/>
            <p14:sldId id="291"/>
            <p14:sldId id="310"/>
            <p14:sldId id="292"/>
            <p14:sldId id="309"/>
            <p14:sldId id="293"/>
            <p14:sldId id="294"/>
            <p14:sldId id="295"/>
            <p14:sldId id="306"/>
            <p14:sldId id="320"/>
          </p14:sldIdLst>
        </p14:section>
        <p14:section name="מצוות דרישת ציון" id="{7CA8301E-995C-4296-8D5E-256BC6004039}">
          <p14:sldIdLst>
            <p14:sldId id="315"/>
            <p14:sldId id="296"/>
            <p14:sldId id="311"/>
            <p14:sldId id="297"/>
            <p14:sldId id="314"/>
            <p14:sldId id="299"/>
            <p14:sldId id="313"/>
            <p14:sldId id="307"/>
            <p14:sldId id="308"/>
            <p14:sldId id="318"/>
            <p14:sldId id="319"/>
          </p14:sldIdLst>
        </p14:section>
        <p14:section name="זכר למקדש" id="{0D3B4773-A7AB-45E6-B2CB-DDEFBCF30B8F}">
          <p14:sldIdLst>
            <p14:sldId id="312"/>
            <p14:sldId id="298"/>
            <p14:sldId id="300"/>
            <p14:sldId id="301"/>
            <p14:sldId id="303"/>
            <p14:sldId id="321"/>
            <p14:sldId id="302"/>
            <p14:sldId id="305"/>
            <p14:sldId id="316"/>
            <p14:sldId id="317"/>
          </p14:sldIdLst>
        </p14:section>
        <p14:section name="שערי הר הבית" id="{09732634-DE22-4909-A34A-D737AAB20AF3}">
          <p14:sldIdLst>
            <p14:sldId id="304"/>
            <p14:sldId id="322"/>
            <p14:sldId id="323"/>
            <p14:sldId id="324"/>
            <p14:sldId id="325"/>
            <p14:sldId id="326"/>
            <p14:sldId id="328"/>
            <p14:sldId id="327"/>
            <p14:sldId id="259"/>
            <p14:sldId id="289"/>
            <p14:sldId id="272"/>
            <p14:sldId id="288"/>
            <p14:sldId id="270"/>
            <p14:sldId id="283"/>
            <p14:sldId id="284"/>
            <p14:sldId id="287"/>
            <p14:sldId id="285"/>
          </p14:sldIdLst>
        </p14:section>
      </p14:sectionLst>
    </p:ex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DA8CEE-5DE3-4372-A252-FA83281DF719}" v="151" dt="2024-10-30T09:54:20.876"/>
  </p1510:revLst>
</p1510:revInfo>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3725" autoAdjust="0"/>
  </p:normalViewPr>
  <p:slideViewPr>
    <p:cSldViewPr showGuides="1">
      <p:cViewPr varScale="1">
        <p:scale>
          <a:sx n="96" d="100"/>
          <a:sy n="96" d="100"/>
        </p:scale>
        <p:origin x="130" y="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81" d="100"/>
          <a:sy n="81" d="100"/>
        </p:scale>
        <p:origin x="388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handoutMaster" Target="handoutMasters/handout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CEDA8CEE-5DE3-4372-A252-FA83281DF719}"/>
    <pc:docChg chg="undo custSel addSld modSld sldOrd addMainMaster modMainMaster modSection modShowInfo">
      <pc:chgData name="יהודה טאוב" userId="80c2dbd02819b45c" providerId="LiveId" clId="{CEDA8CEE-5DE3-4372-A252-FA83281DF719}" dt="2024-10-30T09:54:20.872" v="515"/>
      <pc:docMkLst>
        <pc:docMk/>
      </pc:docMkLst>
      <pc:sldChg chg="addSp delSp modSp mod">
        <pc:chgData name="יהודה טאוב" userId="80c2dbd02819b45c" providerId="LiveId" clId="{CEDA8CEE-5DE3-4372-A252-FA83281DF719}" dt="2024-10-30T07:24:38.448" v="343" actId="34818"/>
        <pc:sldMkLst>
          <pc:docMk/>
          <pc:sldMk cId="3422892359" sldId="259"/>
        </pc:sldMkLst>
        <pc:picChg chg="add del mod">
          <ac:chgData name="יהודה טאוב" userId="80c2dbd02819b45c" providerId="LiveId" clId="{CEDA8CEE-5DE3-4372-A252-FA83281DF719}" dt="2024-10-30T07:24:38.448" v="343" actId="34818"/>
          <ac:picMkLst>
            <pc:docMk/>
            <pc:sldMk cId="3422892359" sldId="259"/>
            <ac:picMk id="4" creationId="{0C04ADCD-78D7-ADC0-E16B-AD542C428CC3}"/>
          </ac:picMkLst>
        </pc:picChg>
        <pc:picChg chg="add del mod">
          <ac:chgData name="יהודה טאוב" userId="80c2dbd02819b45c" providerId="LiveId" clId="{CEDA8CEE-5DE3-4372-A252-FA83281DF719}" dt="2024-10-30T07:24:30.828" v="337" actId="34819"/>
          <ac:picMkLst>
            <pc:docMk/>
            <pc:sldMk cId="3422892359" sldId="259"/>
            <ac:picMk id="5" creationId="{2789094E-C067-B30A-E633-CEDC32DD0593}"/>
          </ac:picMkLst>
        </pc:picChg>
      </pc:sldChg>
      <pc:sldChg chg="addSp delSp modSp mod">
        <pc:chgData name="יהודה טאוב" userId="80c2dbd02819b45c" providerId="LiveId" clId="{CEDA8CEE-5DE3-4372-A252-FA83281DF719}" dt="2024-10-30T07:24:38.448" v="343" actId="34818"/>
        <pc:sldMkLst>
          <pc:docMk/>
          <pc:sldMk cId="1917663768" sldId="270"/>
        </pc:sldMkLst>
        <pc:picChg chg="add del mod">
          <ac:chgData name="יהודה טאוב" userId="80c2dbd02819b45c" providerId="LiveId" clId="{CEDA8CEE-5DE3-4372-A252-FA83281DF719}" dt="2024-10-30T07:24:38.448" v="343" actId="34818"/>
          <ac:picMkLst>
            <pc:docMk/>
            <pc:sldMk cId="1917663768" sldId="270"/>
            <ac:picMk id="4" creationId="{EB5D0050-8633-CFE3-3375-08562C3FBCBC}"/>
          </ac:picMkLst>
        </pc:picChg>
        <pc:picChg chg="add del mod">
          <ac:chgData name="יהודה טאוב" userId="80c2dbd02819b45c" providerId="LiveId" clId="{CEDA8CEE-5DE3-4372-A252-FA83281DF719}" dt="2024-10-30T07:24:30.828" v="337" actId="34819"/>
          <ac:picMkLst>
            <pc:docMk/>
            <pc:sldMk cId="1917663768" sldId="270"/>
            <ac:picMk id="5" creationId="{77B53A34-71CE-B216-833A-04E695EFDDEF}"/>
          </ac:picMkLst>
        </pc:picChg>
      </pc:sldChg>
      <pc:sldChg chg="addSp delSp modSp mod">
        <pc:chgData name="יהודה טאוב" userId="80c2dbd02819b45c" providerId="LiveId" clId="{CEDA8CEE-5DE3-4372-A252-FA83281DF719}" dt="2024-10-30T07:24:38.448" v="343" actId="34818"/>
        <pc:sldMkLst>
          <pc:docMk/>
          <pc:sldMk cId="1397267170" sldId="272"/>
        </pc:sldMkLst>
        <pc:picChg chg="add del mod">
          <ac:chgData name="יהודה טאוב" userId="80c2dbd02819b45c" providerId="LiveId" clId="{CEDA8CEE-5DE3-4372-A252-FA83281DF719}" dt="2024-10-30T07:24:38.448" v="343" actId="34818"/>
          <ac:picMkLst>
            <pc:docMk/>
            <pc:sldMk cId="1397267170" sldId="272"/>
            <ac:picMk id="2" creationId="{5A510378-A87B-0BD7-6E8F-625B28A6B03E}"/>
          </ac:picMkLst>
        </pc:picChg>
        <pc:picChg chg="add del mod">
          <ac:chgData name="יהודה טאוב" userId="80c2dbd02819b45c" providerId="LiveId" clId="{CEDA8CEE-5DE3-4372-A252-FA83281DF719}" dt="2024-10-30T07:24:30.828" v="337" actId="34819"/>
          <ac:picMkLst>
            <pc:docMk/>
            <pc:sldMk cId="1397267170" sldId="272"/>
            <ac:picMk id="4" creationId="{E97153DD-30FD-985E-7232-5ECBEBA6F008}"/>
          </ac:picMkLst>
        </pc:picChg>
      </pc:sldChg>
      <pc:sldChg chg="addSp delSp modSp mod modAnim chgLayout">
        <pc:chgData name="יהודה טאוב" userId="80c2dbd02819b45c" providerId="LiveId" clId="{CEDA8CEE-5DE3-4372-A252-FA83281DF719}" dt="2024-10-30T09:01:05.524" v="473"/>
        <pc:sldMkLst>
          <pc:docMk/>
          <pc:sldMk cId="3967481247" sldId="281"/>
        </pc:sldMkLst>
        <pc:spChg chg="mod ord">
          <ac:chgData name="יהודה טאוב" userId="80c2dbd02819b45c" providerId="LiveId" clId="{CEDA8CEE-5DE3-4372-A252-FA83281DF719}" dt="2024-10-30T07:06:21.278" v="316" actId="700"/>
          <ac:spMkLst>
            <pc:docMk/>
            <pc:sldMk cId="3967481247" sldId="281"/>
            <ac:spMk id="2" creationId="{0F7DEB8F-68B5-45C7-B2E2-C7CEA0B52A93}"/>
          </ac:spMkLst>
        </pc:spChg>
        <pc:spChg chg="mod ord">
          <ac:chgData name="יהודה טאוב" userId="80c2dbd02819b45c" providerId="LiveId" clId="{CEDA8CEE-5DE3-4372-A252-FA83281DF719}" dt="2024-10-30T07:06:21.278" v="316" actId="700"/>
          <ac:spMkLst>
            <pc:docMk/>
            <pc:sldMk cId="3967481247" sldId="281"/>
            <ac:spMk id="3" creationId="{BFB2E407-D5EB-4497-8CCA-679DF12520C7}"/>
          </ac:spMkLst>
        </pc:spChg>
        <pc:spChg chg="mod ord">
          <ac:chgData name="יהודה טאוב" userId="80c2dbd02819b45c" providerId="LiveId" clId="{CEDA8CEE-5DE3-4372-A252-FA83281DF719}" dt="2024-10-30T07:06:21.278" v="316" actId="700"/>
          <ac:spMkLst>
            <pc:docMk/>
            <pc:sldMk cId="3967481247" sldId="281"/>
            <ac:spMk id="5" creationId="{00000000-0000-0000-0000-000000000000}"/>
          </ac:spMkLst>
        </pc:spChg>
        <pc:spChg chg="add del mod ord">
          <ac:chgData name="יהודה טאוב" userId="80c2dbd02819b45c" providerId="LiveId" clId="{CEDA8CEE-5DE3-4372-A252-FA83281DF719}" dt="2024-10-30T07:06:21.278" v="316" actId="700"/>
          <ac:spMkLst>
            <pc:docMk/>
            <pc:sldMk cId="3967481247" sldId="281"/>
            <ac:spMk id="10" creationId="{7FB2B3B1-6893-D42A-9371-47CFC5D4C2D4}"/>
          </ac:spMkLst>
        </pc:spChg>
        <pc:spChg chg="add del mod">
          <ac:chgData name="יהודה טאוב" userId="80c2dbd02819b45c" providerId="LiveId" clId="{CEDA8CEE-5DE3-4372-A252-FA83281DF719}" dt="2024-10-30T07:07:03.760" v="318" actId="478"/>
          <ac:spMkLst>
            <pc:docMk/>
            <pc:sldMk cId="3967481247" sldId="281"/>
            <ac:spMk id="13" creationId="{574D4E69-04B6-82F9-F1C2-EDB1B2DBCE0E}"/>
          </ac:spMkLst>
        </pc:spChg>
        <pc:picChg chg="add del mod">
          <ac:chgData name="יהודה טאוב" userId="80c2dbd02819b45c" providerId="LiveId" clId="{CEDA8CEE-5DE3-4372-A252-FA83281DF719}" dt="2024-10-30T07:01:13.765" v="310" actId="478"/>
          <ac:picMkLst>
            <pc:docMk/>
            <pc:sldMk cId="3967481247" sldId="281"/>
            <ac:picMk id="6" creationId="{73C96396-610A-A4BC-DCB8-38DE5DE84D15}"/>
          </ac:picMkLst>
        </pc:picChg>
        <pc:picChg chg="add mod">
          <ac:chgData name="יהודה טאוב" userId="80c2dbd02819b45c" providerId="LiveId" clId="{CEDA8CEE-5DE3-4372-A252-FA83281DF719}" dt="2024-10-30T03:28:20.325" v="102"/>
          <ac:picMkLst>
            <pc:docMk/>
            <pc:sldMk cId="3967481247" sldId="281"/>
            <ac:picMk id="8" creationId="{B68D611A-CE7A-7423-F997-A6B67FC95FA9}"/>
          </ac:picMkLst>
        </pc:picChg>
        <pc:picChg chg="add del mod">
          <ac:chgData name="יהודה טאוב" userId="80c2dbd02819b45c" providerId="LiveId" clId="{CEDA8CEE-5DE3-4372-A252-FA83281DF719}" dt="2024-10-30T07:02:03.003" v="313" actId="478"/>
          <ac:picMkLst>
            <pc:docMk/>
            <pc:sldMk cId="3967481247" sldId="281"/>
            <ac:picMk id="9" creationId="{E35EAF67-EEA7-BE8F-5E7E-AC756336DEC8}"/>
          </ac:picMkLst>
        </pc:picChg>
        <pc:picChg chg="add del mod ord">
          <ac:chgData name="יהודה טאוב" userId="80c2dbd02819b45c" providerId="LiveId" clId="{CEDA8CEE-5DE3-4372-A252-FA83281DF719}" dt="2024-10-30T07:06:53.819" v="317" actId="478"/>
          <ac:picMkLst>
            <pc:docMk/>
            <pc:sldMk cId="3967481247" sldId="281"/>
            <ac:picMk id="11" creationId="{5FE9D257-6CFC-7170-081B-D35DF83D1A4C}"/>
          </ac:picMkLst>
        </pc:picChg>
        <pc:picChg chg="add del mod">
          <ac:chgData name="יהודה טאוב" userId="80c2dbd02819b45c" providerId="LiveId" clId="{CEDA8CEE-5DE3-4372-A252-FA83281DF719}" dt="2024-10-30T07:24:38.448" v="343" actId="34818"/>
          <ac:picMkLst>
            <pc:docMk/>
            <pc:sldMk cId="3967481247" sldId="281"/>
            <ac:picMk id="16" creationId="{D0D703CE-E45A-841F-A584-6ADE35E17C1E}"/>
          </ac:picMkLst>
        </pc:picChg>
        <pc:picChg chg="add del mod">
          <ac:chgData name="יהודה טאוב" userId="80c2dbd02819b45c" providerId="LiveId" clId="{CEDA8CEE-5DE3-4372-A252-FA83281DF719}" dt="2024-10-30T07:24:30.828" v="337" actId="34819"/>
          <ac:picMkLst>
            <pc:docMk/>
            <pc:sldMk cId="3967481247" sldId="281"/>
            <ac:picMk id="17" creationId="{289FF195-D007-F92B-B1CD-0146B6FB4D28}"/>
          </ac:picMkLst>
        </pc:picChg>
        <pc:picChg chg="add del mod">
          <ac:chgData name="יהודה טאוב" userId="80c2dbd02819b45c" providerId="LiveId" clId="{CEDA8CEE-5DE3-4372-A252-FA83281DF719}" dt="2024-10-30T09:01:05.524" v="473"/>
          <ac:picMkLst>
            <pc:docMk/>
            <pc:sldMk cId="3967481247" sldId="281"/>
            <ac:picMk id="18" creationId="{E1F45BDD-0CF5-E531-D1E8-EDC6BDD9B364}"/>
          </ac:picMkLst>
        </pc:picChg>
        <pc:picChg chg="add mod">
          <ac:chgData name="יהודה טאוב" userId="80c2dbd02819b45c" providerId="LiveId" clId="{CEDA8CEE-5DE3-4372-A252-FA83281DF719}" dt="2024-10-30T09:01:05.524" v="473"/>
          <ac:picMkLst>
            <pc:docMk/>
            <pc:sldMk cId="3967481247" sldId="281"/>
            <ac:picMk id="19" creationId="{E6C31D6C-2E4A-AE41-1D79-151484A397D1}"/>
          </ac:picMkLst>
        </pc:picChg>
      </pc:sldChg>
      <pc:sldChg chg="addSp delSp modSp mod">
        <pc:chgData name="יהודה טאוב" userId="80c2dbd02819b45c" providerId="LiveId" clId="{CEDA8CEE-5DE3-4372-A252-FA83281DF719}" dt="2024-10-30T07:24:38.448" v="343" actId="34818"/>
        <pc:sldMkLst>
          <pc:docMk/>
          <pc:sldMk cId="2299190241" sldId="283"/>
        </pc:sldMkLst>
        <pc:picChg chg="add del mod">
          <ac:chgData name="יהודה טאוב" userId="80c2dbd02819b45c" providerId="LiveId" clId="{CEDA8CEE-5DE3-4372-A252-FA83281DF719}" dt="2024-10-30T07:24:38.448" v="343" actId="34818"/>
          <ac:picMkLst>
            <pc:docMk/>
            <pc:sldMk cId="2299190241" sldId="283"/>
            <ac:picMk id="5" creationId="{FE82BCF1-1E34-EB3E-5D34-1E5AC257982F}"/>
          </ac:picMkLst>
        </pc:picChg>
        <pc:picChg chg="add del mod">
          <ac:chgData name="יהודה טאוב" userId="80c2dbd02819b45c" providerId="LiveId" clId="{CEDA8CEE-5DE3-4372-A252-FA83281DF719}" dt="2024-10-30T07:24:30.828" v="337" actId="34819"/>
          <ac:picMkLst>
            <pc:docMk/>
            <pc:sldMk cId="2299190241" sldId="283"/>
            <ac:picMk id="6" creationId="{3A24D0BD-3E4E-5AB0-AB1D-A2AE191D1C00}"/>
          </ac:picMkLst>
        </pc:picChg>
      </pc:sldChg>
      <pc:sldChg chg="addSp delSp modSp mod">
        <pc:chgData name="יהודה טאוב" userId="80c2dbd02819b45c" providerId="LiveId" clId="{CEDA8CEE-5DE3-4372-A252-FA83281DF719}" dt="2024-10-30T07:24:38.448" v="343" actId="34818"/>
        <pc:sldMkLst>
          <pc:docMk/>
          <pc:sldMk cId="3714379854" sldId="284"/>
        </pc:sldMkLst>
        <pc:picChg chg="add del mod">
          <ac:chgData name="יהודה טאוב" userId="80c2dbd02819b45c" providerId="LiveId" clId="{CEDA8CEE-5DE3-4372-A252-FA83281DF719}" dt="2024-10-30T07:24:38.448" v="343" actId="34818"/>
          <ac:picMkLst>
            <pc:docMk/>
            <pc:sldMk cId="3714379854" sldId="284"/>
            <ac:picMk id="2" creationId="{15241EC1-9110-10D4-C15C-9B6434151C3F}"/>
          </ac:picMkLst>
        </pc:picChg>
        <pc:picChg chg="add del mod">
          <ac:chgData name="יהודה טאוב" userId="80c2dbd02819b45c" providerId="LiveId" clId="{CEDA8CEE-5DE3-4372-A252-FA83281DF719}" dt="2024-10-30T07:24:30.828" v="337" actId="34819"/>
          <ac:picMkLst>
            <pc:docMk/>
            <pc:sldMk cId="3714379854" sldId="284"/>
            <ac:picMk id="4" creationId="{9C811265-D852-A256-5A74-BAE8708149C6}"/>
          </ac:picMkLst>
        </pc:picChg>
      </pc:sldChg>
      <pc:sldChg chg="addSp delSp modSp mod">
        <pc:chgData name="יהודה טאוב" userId="80c2dbd02819b45c" providerId="LiveId" clId="{CEDA8CEE-5DE3-4372-A252-FA83281DF719}" dt="2024-10-30T07:24:38.448" v="343" actId="34818"/>
        <pc:sldMkLst>
          <pc:docMk/>
          <pc:sldMk cId="3759330962" sldId="285"/>
        </pc:sldMkLst>
        <pc:picChg chg="add del mod">
          <ac:chgData name="יהודה טאוב" userId="80c2dbd02819b45c" providerId="LiveId" clId="{CEDA8CEE-5DE3-4372-A252-FA83281DF719}" dt="2024-10-30T07:24:38.448" v="343" actId="34818"/>
          <ac:picMkLst>
            <pc:docMk/>
            <pc:sldMk cId="3759330962" sldId="285"/>
            <ac:picMk id="2" creationId="{71C220AF-2E27-CE85-3CCB-88BDF1EF1F1E}"/>
          </ac:picMkLst>
        </pc:picChg>
        <pc:picChg chg="add del mod">
          <ac:chgData name="יהודה טאוב" userId="80c2dbd02819b45c" providerId="LiveId" clId="{CEDA8CEE-5DE3-4372-A252-FA83281DF719}" dt="2024-10-30T07:24:30.828" v="337" actId="34819"/>
          <ac:picMkLst>
            <pc:docMk/>
            <pc:sldMk cId="3759330962" sldId="285"/>
            <ac:picMk id="5" creationId="{B752F2C6-3512-0265-699C-DDC24EA79AB7}"/>
          </ac:picMkLst>
        </pc:picChg>
      </pc:sldChg>
      <pc:sldChg chg="addSp delSp modSp mod">
        <pc:chgData name="יהודה טאוב" userId="80c2dbd02819b45c" providerId="LiveId" clId="{CEDA8CEE-5DE3-4372-A252-FA83281DF719}" dt="2024-10-30T07:24:38.448" v="343" actId="34818"/>
        <pc:sldMkLst>
          <pc:docMk/>
          <pc:sldMk cId="1715694954" sldId="287"/>
        </pc:sldMkLst>
        <pc:picChg chg="add del mod">
          <ac:chgData name="יהודה טאוב" userId="80c2dbd02819b45c" providerId="LiveId" clId="{CEDA8CEE-5DE3-4372-A252-FA83281DF719}" dt="2024-10-30T07:24:38.448" v="343" actId="34818"/>
          <ac:picMkLst>
            <pc:docMk/>
            <pc:sldMk cId="1715694954" sldId="287"/>
            <ac:picMk id="4" creationId="{FFEA4172-2B4E-6BF2-BC99-C5B8D2CC7305}"/>
          </ac:picMkLst>
        </pc:picChg>
        <pc:picChg chg="add del mod">
          <ac:chgData name="יהודה טאוב" userId="80c2dbd02819b45c" providerId="LiveId" clId="{CEDA8CEE-5DE3-4372-A252-FA83281DF719}" dt="2024-10-30T07:24:30.828" v="337" actId="34819"/>
          <ac:picMkLst>
            <pc:docMk/>
            <pc:sldMk cId="1715694954" sldId="287"/>
            <ac:picMk id="5" creationId="{21E72D5C-5340-C708-5B21-9C580E435303}"/>
          </ac:picMkLst>
        </pc:picChg>
      </pc:sldChg>
      <pc:sldChg chg="addSp delSp modSp mod">
        <pc:chgData name="יהודה טאוב" userId="80c2dbd02819b45c" providerId="LiveId" clId="{CEDA8CEE-5DE3-4372-A252-FA83281DF719}" dt="2024-10-30T07:24:38.448" v="343" actId="34818"/>
        <pc:sldMkLst>
          <pc:docMk/>
          <pc:sldMk cId="3877704118" sldId="288"/>
        </pc:sldMkLst>
        <pc:picChg chg="add del mod">
          <ac:chgData name="יהודה טאוב" userId="80c2dbd02819b45c" providerId="LiveId" clId="{CEDA8CEE-5DE3-4372-A252-FA83281DF719}" dt="2024-10-30T07:24:38.448" v="343" actId="34818"/>
          <ac:picMkLst>
            <pc:docMk/>
            <pc:sldMk cId="3877704118" sldId="288"/>
            <ac:picMk id="2" creationId="{277292B6-1F8D-A7EE-31B4-8EAA9C6A90BA}"/>
          </ac:picMkLst>
        </pc:picChg>
        <pc:picChg chg="add del mod">
          <ac:chgData name="יהודה טאוב" userId="80c2dbd02819b45c" providerId="LiveId" clId="{CEDA8CEE-5DE3-4372-A252-FA83281DF719}" dt="2024-10-30T07:24:30.828" v="337" actId="34819"/>
          <ac:picMkLst>
            <pc:docMk/>
            <pc:sldMk cId="3877704118" sldId="288"/>
            <ac:picMk id="6" creationId="{CEAE884C-3199-5CC4-F2A2-B8A3677289F0}"/>
          </ac:picMkLst>
        </pc:picChg>
      </pc:sldChg>
      <pc:sldChg chg="addSp delSp modSp mod">
        <pc:chgData name="יהודה טאוב" userId="80c2dbd02819b45c" providerId="LiveId" clId="{CEDA8CEE-5DE3-4372-A252-FA83281DF719}" dt="2024-10-30T07:24:38.448" v="343" actId="34818"/>
        <pc:sldMkLst>
          <pc:docMk/>
          <pc:sldMk cId="264553939" sldId="289"/>
        </pc:sldMkLst>
        <pc:picChg chg="add del mod">
          <ac:chgData name="יהודה טאוב" userId="80c2dbd02819b45c" providerId="LiveId" clId="{CEDA8CEE-5DE3-4372-A252-FA83281DF719}" dt="2024-10-30T07:24:38.448" v="343" actId="34818"/>
          <ac:picMkLst>
            <pc:docMk/>
            <pc:sldMk cId="264553939" sldId="289"/>
            <ac:picMk id="2" creationId="{DEA703DC-F0C2-00E1-C4AB-EBB4B7E79271}"/>
          </ac:picMkLst>
        </pc:picChg>
        <pc:picChg chg="add del mod">
          <ac:chgData name="יהודה טאוב" userId="80c2dbd02819b45c" providerId="LiveId" clId="{CEDA8CEE-5DE3-4372-A252-FA83281DF719}" dt="2024-10-30T07:24:30.828" v="337" actId="34819"/>
          <ac:picMkLst>
            <pc:docMk/>
            <pc:sldMk cId="264553939" sldId="289"/>
            <ac:picMk id="6" creationId="{5C06FA33-23BC-7411-11A6-77A2EA08CC1D}"/>
          </ac:picMkLst>
        </pc:picChg>
      </pc:sldChg>
      <pc:sldChg chg="addSp delSp modSp mod">
        <pc:chgData name="יהודה טאוב" userId="80c2dbd02819b45c" providerId="LiveId" clId="{CEDA8CEE-5DE3-4372-A252-FA83281DF719}" dt="2024-10-30T09:01:05.524" v="473"/>
        <pc:sldMkLst>
          <pc:docMk/>
          <pc:sldMk cId="1481833330" sldId="290"/>
        </pc:sldMkLst>
        <pc:picChg chg="add del mod">
          <ac:chgData name="יהודה טאוב" userId="80c2dbd02819b45c" providerId="LiveId" clId="{CEDA8CEE-5DE3-4372-A252-FA83281DF719}" dt="2024-10-30T07:22:48.943" v="323" actId="478"/>
          <ac:picMkLst>
            <pc:docMk/>
            <pc:sldMk cId="1481833330" sldId="290"/>
            <ac:picMk id="6" creationId="{C23D8F44-604C-06A7-B377-E9ED763B623F}"/>
          </ac:picMkLst>
        </pc:picChg>
        <pc:picChg chg="add del mod">
          <ac:chgData name="יהודה טאוב" userId="80c2dbd02819b45c" providerId="LiveId" clId="{CEDA8CEE-5DE3-4372-A252-FA83281DF719}" dt="2024-10-30T07:24:38.448" v="343" actId="34818"/>
          <ac:picMkLst>
            <pc:docMk/>
            <pc:sldMk cId="1481833330" sldId="290"/>
            <ac:picMk id="7" creationId="{446608FF-FC78-6D73-2429-D2AC652B2B1B}"/>
          </ac:picMkLst>
        </pc:picChg>
        <pc:picChg chg="add del mod">
          <ac:chgData name="יהודה טאוב" userId="80c2dbd02819b45c" providerId="LiveId" clId="{CEDA8CEE-5DE3-4372-A252-FA83281DF719}" dt="2024-10-30T07:24:30.828" v="337" actId="34819"/>
          <ac:picMkLst>
            <pc:docMk/>
            <pc:sldMk cId="1481833330" sldId="290"/>
            <ac:picMk id="8" creationId="{240E9709-CE88-D046-FB29-EE47F0D22B78}"/>
          </ac:picMkLst>
        </pc:picChg>
        <pc:picChg chg="add del mod">
          <ac:chgData name="יהודה טאוב" userId="80c2dbd02819b45c" providerId="LiveId" clId="{CEDA8CEE-5DE3-4372-A252-FA83281DF719}" dt="2024-10-30T09:01:05.524" v="473"/>
          <ac:picMkLst>
            <pc:docMk/>
            <pc:sldMk cId="1481833330" sldId="290"/>
            <ac:picMk id="9" creationId="{69F9F5E5-D768-1356-9212-61A0F752FBAF}"/>
          </ac:picMkLst>
        </pc:picChg>
        <pc:picChg chg="add mod">
          <ac:chgData name="יהודה טאוב" userId="80c2dbd02819b45c" providerId="LiveId" clId="{CEDA8CEE-5DE3-4372-A252-FA83281DF719}" dt="2024-10-30T09:01:05.524" v="473"/>
          <ac:picMkLst>
            <pc:docMk/>
            <pc:sldMk cId="1481833330" sldId="290"/>
            <ac:picMk id="10" creationId="{9D855DC5-604D-E0FC-B11B-FA71FE083877}"/>
          </ac:picMkLst>
        </pc:picChg>
      </pc:sldChg>
      <pc:sldChg chg="addSp delSp modSp mod">
        <pc:chgData name="יהודה טאוב" userId="80c2dbd02819b45c" providerId="LiveId" clId="{CEDA8CEE-5DE3-4372-A252-FA83281DF719}" dt="2024-10-30T09:01:05.524" v="473"/>
        <pc:sldMkLst>
          <pc:docMk/>
          <pc:sldMk cId="209547801" sldId="291"/>
        </pc:sldMkLst>
        <pc:picChg chg="add del mod">
          <ac:chgData name="יהודה טאוב" userId="80c2dbd02819b45c" providerId="LiveId" clId="{CEDA8CEE-5DE3-4372-A252-FA83281DF719}" dt="2024-10-30T07:24:38.448" v="343" actId="34818"/>
          <ac:picMkLst>
            <pc:docMk/>
            <pc:sldMk cId="209547801" sldId="291"/>
            <ac:picMk id="12" creationId="{BE884010-B960-C1EB-83D1-88EABE86CA57}"/>
          </ac:picMkLst>
        </pc:picChg>
        <pc:picChg chg="add del mod">
          <ac:chgData name="יהודה טאוב" userId="80c2dbd02819b45c" providerId="LiveId" clId="{CEDA8CEE-5DE3-4372-A252-FA83281DF719}" dt="2024-10-30T07:24:30.828" v="337" actId="34819"/>
          <ac:picMkLst>
            <pc:docMk/>
            <pc:sldMk cId="209547801" sldId="291"/>
            <ac:picMk id="13" creationId="{D3104928-2C1A-B808-1832-3E90C3DEB898}"/>
          </ac:picMkLst>
        </pc:picChg>
        <pc:picChg chg="add del mod">
          <ac:chgData name="יהודה טאוב" userId="80c2dbd02819b45c" providerId="LiveId" clId="{CEDA8CEE-5DE3-4372-A252-FA83281DF719}" dt="2024-10-30T09:01:05.524" v="473"/>
          <ac:picMkLst>
            <pc:docMk/>
            <pc:sldMk cId="209547801" sldId="291"/>
            <ac:picMk id="14" creationId="{C39A997B-6483-3E45-0ED1-8C761F9A14BD}"/>
          </ac:picMkLst>
        </pc:picChg>
        <pc:picChg chg="add mod">
          <ac:chgData name="יהודה טאוב" userId="80c2dbd02819b45c" providerId="LiveId" clId="{CEDA8CEE-5DE3-4372-A252-FA83281DF719}" dt="2024-10-30T09:01:05.524" v="473"/>
          <ac:picMkLst>
            <pc:docMk/>
            <pc:sldMk cId="209547801" sldId="291"/>
            <ac:picMk id="15" creationId="{815FEF6A-E6DF-B33B-432E-A6C7D35A30E0}"/>
          </ac:picMkLst>
        </pc:picChg>
      </pc:sldChg>
      <pc:sldChg chg="addSp delSp modSp mod">
        <pc:chgData name="יהודה טאוב" userId="80c2dbd02819b45c" providerId="LiveId" clId="{CEDA8CEE-5DE3-4372-A252-FA83281DF719}" dt="2024-10-30T09:01:05.524" v="473"/>
        <pc:sldMkLst>
          <pc:docMk/>
          <pc:sldMk cId="2436968386" sldId="292"/>
        </pc:sldMkLst>
        <pc:spChg chg="mod">
          <ac:chgData name="יהודה טאוב" userId="80c2dbd02819b45c" providerId="LiveId" clId="{CEDA8CEE-5DE3-4372-A252-FA83281DF719}" dt="2024-10-30T07:26:15.590" v="357" actId="27636"/>
          <ac:spMkLst>
            <pc:docMk/>
            <pc:sldMk cId="2436968386" sldId="292"/>
            <ac:spMk id="3" creationId="{8D482EE3-611D-478C-283D-7FC09D8FD83C}"/>
          </ac:spMkLst>
        </pc:spChg>
        <pc:picChg chg="add del mod ord">
          <ac:chgData name="יהודה טאוב" userId="80c2dbd02819b45c" providerId="LiveId" clId="{CEDA8CEE-5DE3-4372-A252-FA83281DF719}" dt="2024-10-30T07:24:38.448" v="343" actId="34818"/>
          <ac:picMkLst>
            <pc:docMk/>
            <pc:sldMk cId="2436968386" sldId="292"/>
            <ac:picMk id="4" creationId="{FDC5BB5F-E799-AB08-CBB3-CF250EA844B2}"/>
          </ac:picMkLst>
        </pc:picChg>
        <pc:picChg chg="add del mod">
          <ac:chgData name="יהודה טאוב" userId="80c2dbd02819b45c" providerId="LiveId" clId="{CEDA8CEE-5DE3-4372-A252-FA83281DF719}" dt="2024-10-30T09:01:05.524" v="473"/>
          <ac:picMkLst>
            <pc:docMk/>
            <pc:sldMk cId="2436968386" sldId="292"/>
            <ac:picMk id="6" creationId="{DD5A5034-8EA7-CCF5-9736-C9BEE4C8C84A}"/>
          </ac:picMkLst>
        </pc:picChg>
        <pc:picChg chg="add mod">
          <ac:chgData name="יהודה טאוב" userId="80c2dbd02819b45c" providerId="LiveId" clId="{CEDA8CEE-5DE3-4372-A252-FA83281DF719}" dt="2024-10-30T09:01:05.524" v="473"/>
          <ac:picMkLst>
            <pc:docMk/>
            <pc:sldMk cId="2436968386" sldId="292"/>
            <ac:picMk id="7" creationId="{7404C157-0014-0F12-93AC-FC7A896A18C5}"/>
          </ac:picMkLst>
        </pc:picChg>
      </pc:sldChg>
      <pc:sldChg chg="addSp delSp modSp mod">
        <pc:chgData name="יהודה טאוב" userId="80c2dbd02819b45c" providerId="LiveId" clId="{CEDA8CEE-5DE3-4372-A252-FA83281DF719}" dt="2024-10-30T09:01:05.524" v="473"/>
        <pc:sldMkLst>
          <pc:docMk/>
          <pc:sldMk cId="744282404" sldId="293"/>
        </pc:sldMkLst>
        <pc:picChg chg="add del mod">
          <ac:chgData name="יהודה טאוב" userId="80c2dbd02819b45c" providerId="LiveId" clId="{CEDA8CEE-5DE3-4372-A252-FA83281DF719}" dt="2024-10-30T07:24:38.448" v="343" actId="34818"/>
          <ac:picMkLst>
            <pc:docMk/>
            <pc:sldMk cId="744282404" sldId="293"/>
            <ac:picMk id="4" creationId="{F6D169A0-EBCB-C771-EE86-132D1249FF1B}"/>
          </ac:picMkLst>
        </pc:picChg>
        <pc:picChg chg="add del mod">
          <ac:chgData name="יהודה טאוב" userId="80c2dbd02819b45c" providerId="LiveId" clId="{CEDA8CEE-5DE3-4372-A252-FA83281DF719}" dt="2024-10-30T07:24:30.828" v="337" actId="34819"/>
          <ac:picMkLst>
            <pc:docMk/>
            <pc:sldMk cId="744282404" sldId="293"/>
            <ac:picMk id="6" creationId="{EF075F3B-1013-1988-3EE2-B6363D40E1A3}"/>
          </ac:picMkLst>
        </pc:picChg>
        <pc:picChg chg="add del mod">
          <ac:chgData name="יהודה טאוב" userId="80c2dbd02819b45c" providerId="LiveId" clId="{CEDA8CEE-5DE3-4372-A252-FA83281DF719}" dt="2024-10-30T09:01:05.524" v="473"/>
          <ac:picMkLst>
            <pc:docMk/>
            <pc:sldMk cId="744282404" sldId="293"/>
            <ac:picMk id="8" creationId="{BEA52F72-4841-7034-36B7-FD421F9578BE}"/>
          </ac:picMkLst>
        </pc:picChg>
        <pc:picChg chg="add mod">
          <ac:chgData name="יהודה טאוב" userId="80c2dbd02819b45c" providerId="LiveId" clId="{CEDA8CEE-5DE3-4372-A252-FA83281DF719}" dt="2024-10-30T09:01:05.524" v="473"/>
          <ac:picMkLst>
            <pc:docMk/>
            <pc:sldMk cId="744282404" sldId="293"/>
            <ac:picMk id="9" creationId="{1EFEE9B4-832A-DD79-9914-2156FF33897D}"/>
          </ac:picMkLst>
        </pc:picChg>
      </pc:sldChg>
      <pc:sldChg chg="addSp delSp modSp mod">
        <pc:chgData name="יהודה טאוב" userId="80c2dbd02819b45c" providerId="LiveId" clId="{CEDA8CEE-5DE3-4372-A252-FA83281DF719}" dt="2024-10-30T09:01:05.524" v="473"/>
        <pc:sldMkLst>
          <pc:docMk/>
          <pc:sldMk cId="3853365951" sldId="294"/>
        </pc:sldMkLst>
        <pc:spChg chg="mod">
          <ac:chgData name="יהודה טאוב" userId="80c2dbd02819b45c" providerId="LiveId" clId="{CEDA8CEE-5DE3-4372-A252-FA83281DF719}" dt="2024-10-30T07:29:28.565" v="376" actId="27636"/>
          <ac:spMkLst>
            <pc:docMk/>
            <pc:sldMk cId="3853365951" sldId="294"/>
            <ac:spMk id="2" creationId="{06C1EF3A-417F-0E63-373B-98FD3E03BC9C}"/>
          </ac:spMkLst>
        </pc:spChg>
        <pc:picChg chg="add del mod">
          <ac:chgData name="יהודה טאוב" userId="80c2dbd02819b45c" providerId="LiveId" clId="{CEDA8CEE-5DE3-4372-A252-FA83281DF719}" dt="2024-10-30T07:24:38.448" v="343" actId="34818"/>
          <ac:picMkLst>
            <pc:docMk/>
            <pc:sldMk cId="3853365951" sldId="294"/>
            <ac:picMk id="4" creationId="{44E9D3A7-7852-98FB-0141-0C7159BADB7A}"/>
          </ac:picMkLst>
        </pc:picChg>
        <pc:picChg chg="add del mod">
          <ac:chgData name="יהודה טאוב" userId="80c2dbd02819b45c" providerId="LiveId" clId="{CEDA8CEE-5DE3-4372-A252-FA83281DF719}" dt="2024-10-30T07:24:30.828" v="337" actId="34819"/>
          <ac:picMkLst>
            <pc:docMk/>
            <pc:sldMk cId="3853365951" sldId="294"/>
            <ac:picMk id="6" creationId="{751EF142-BB91-6197-009E-ECA699DABF92}"/>
          </ac:picMkLst>
        </pc:picChg>
        <pc:picChg chg="add del mod">
          <ac:chgData name="יהודה טאוב" userId="80c2dbd02819b45c" providerId="LiveId" clId="{CEDA8CEE-5DE3-4372-A252-FA83281DF719}" dt="2024-10-30T09:01:05.524" v="473"/>
          <ac:picMkLst>
            <pc:docMk/>
            <pc:sldMk cId="3853365951" sldId="294"/>
            <ac:picMk id="7" creationId="{90F29E0C-EC75-01B4-9632-0FD212F7B39F}"/>
          </ac:picMkLst>
        </pc:picChg>
        <pc:picChg chg="add mod">
          <ac:chgData name="יהודה טאוב" userId="80c2dbd02819b45c" providerId="LiveId" clId="{CEDA8CEE-5DE3-4372-A252-FA83281DF719}" dt="2024-10-30T09:01:05.524" v="473"/>
          <ac:picMkLst>
            <pc:docMk/>
            <pc:sldMk cId="3853365951" sldId="294"/>
            <ac:picMk id="8" creationId="{2A51BEF4-40B4-75CC-F2A5-278D19713B88}"/>
          </ac:picMkLst>
        </pc:picChg>
      </pc:sldChg>
      <pc:sldChg chg="addSp delSp modSp mod">
        <pc:chgData name="יהודה טאוב" userId="80c2dbd02819b45c" providerId="LiveId" clId="{CEDA8CEE-5DE3-4372-A252-FA83281DF719}" dt="2024-10-30T09:01:05.524" v="473"/>
        <pc:sldMkLst>
          <pc:docMk/>
          <pc:sldMk cId="2641334519" sldId="295"/>
        </pc:sldMkLst>
        <pc:picChg chg="add del mod">
          <ac:chgData name="יהודה טאוב" userId="80c2dbd02819b45c" providerId="LiveId" clId="{CEDA8CEE-5DE3-4372-A252-FA83281DF719}" dt="2024-10-30T07:24:38.448" v="343" actId="34818"/>
          <ac:picMkLst>
            <pc:docMk/>
            <pc:sldMk cId="2641334519" sldId="295"/>
            <ac:picMk id="2" creationId="{59A93D69-695E-6794-4A01-D31B77103563}"/>
          </ac:picMkLst>
        </pc:picChg>
        <pc:picChg chg="add del mod">
          <ac:chgData name="יהודה טאוב" userId="80c2dbd02819b45c" providerId="LiveId" clId="{CEDA8CEE-5DE3-4372-A252-FA83281DF719}" dt="2024-10-30T07:24:30.828" v="337" actId="34819"/>
          <ac:picMkLst>
            <pc:docMk/>
            <pc:sldMk cId="2641334519" sldId="295"/>
            <ac:picMk id="3" creationId="{1FD3C1B9-2CDC-B572-721D-F08756C17033}"/>
          </ac:picMkLst>
        </pc:picChg>
        <pc:picChg chg="add del mod">
          <ac:chgData name="יהודה טאוב" userId="80c2dbd02819b45c" providerId="LiveId" clId="{CEDA8CEE-5DE3-4372-A252-FA83281DF719}" dt="2024-10-30T09:01:05.524" v="473"/>
          <ac:picMkLst>
            <pc:docMk/>
            <pc:sldMk cId="2641334519" sldId="295"/>
            <ac:picMk id="4" creationId="{785DF1CC-1518-B406-78B5-40D303CFE468}"/>
          </ac:picMkLst>
        </pc:picChg>
        <pc:picChg chg="add mod">
          <ac:chgData name="יהודה טאוב" userId="80c2dbd02819b45c" providerId="LiveId" clId="{CEDA8CEE-5DE3-4372-A252-FA83281DF719}" dt="2024-10-30T09:01:05.524" v="473"/>
          <ac:picMkLst>
            <pc:docMk/>
            <pc:sldMk cId="2641334519" sldId="295"/>
            <ac:picMk id="5" creationId="{5CBC3B91-7E8F-58B7-20A1-CE0ED3AE886C}"/>
          </ac:picMkLst>
        </pc:picChg>
      </pc:sldChg>
      <pc:sldChg chg="addSp delSp modSp mod">
        <pc:chgData name="יהודה טאוב" userId="80c2dbd02819b45c" providerId="LiveId" clId="{CEDA8CEE-5DE3-4372-A252-FA83281DF719}" dt="2024-10-30T09:01:05.524" v="473"/>
        <pc:sldMkLst>
          <pc:docMk/>
          <pc:sldMk cId="978843624" sldId="296"/>
        </pc:sldMkLst>
        <pc:picChg chg="add del mod">
          <ac:chgData name="יהודה טאוב" userId="80c2dbd02819b45c" providerId="LiveId" clId="{CEDA8CEE-5DE3-4372-A252-FA83281DF719}" dt="2024-10-30T07:24:38.448" v="343" actId="34818"/>
          <ac:picMkLst>
            <pc:docMk/>
            <pc:sldMk cId="978843624" sldId="296"/>
            <ac:picMk id="4" creationId="{669E43DE-4519-533C-13A5-E53A2091F924}"/>
          </ac:picMkLst>
        </pc:picChg>
        <pc:picChg chg="add del mod">
          <ac:chgData name="יהודה טאוב" userId="80c2dbd02819b45c" providerId="LiveId" clId="{CEDA8CEE-5DE3-4372-A252-FA83281DF719}" dt="2024-10-30T07:24:30.828" v="337" actId="34819"/>
          <ac:picMkLst>
            <pc:docMk/>
            <pc:sldMk cId="978843624" sldId="296"/>
            <ac:picMk id="6" creationId="{9264158E-0042-0BC9-F7EA-850291126C68}"/>
          </ac:picMkLst>
        </pc:picChg>
        <pc:picChg chg="add del mod">
          <ac:chgData name="יהודה טאוב" userId="80c2dbd02819b45c" providerId="LiveId" clId="{CEDA8CEE-5DE3-4372-A252-FA83281DF719}" dt="2024-10-30T09:01:05.524" v="473"/>
          <ac:picMkLst>
            <pc:docMk/>
            <pc:sldMk cId="978843624" sldId="296"/>
            <ac:picMk id="8" creationId="{21893303-2D04-5255-94E2-6F65AF4CD8A3}"/>
          </ac:picMkLst>
        </pc:picChg>
        <pc:picChg chg="add mod">
          <ac:chgData name="יהודה טאוב" userId="80c2dbd02819b45c" providerId="LiveId" clId="{CEDA8CEE-5DE3-4372-A252-FA83281DF719}" dt="2024-10-30T09:01:05.524" v="473"/>
          <ac:picMkLst>
            <pc:docMk/>
            <pc:sldMk cId="978843624" sldId="296"/>
            <ac:picMk id="9" creationId="{A0959882-0CB5-7866-A790-AF6DD3B09706}"/>
          </ac:picMkLst>
        </pc:picChg>
        <pc:picChg chg="mod">
          <ac:chgData name="יהודה טאוב" userId="80c2dbd02819b45c" providerId="LiveId" clId="{CEDA8CEE-5DE3-4372-A252-FA83281DF719}" dt="2024-10-30T07:30:28.302" v="382" actId="1076"/>
          <ac:picMkLst>
            <pc:docMk/>
            <pc:sldMk cId="978843624" sldId="296"/>
            <ac:picMk id="20482" creationId="{6AB25097-BBFD-A768-B322-5A47FB36859D}"/>
          </ac:picMkLst>
        </pc:picChg>
      </pc:sldChg>
      <pc:sldChg chg="addSp delSp modSp mod">
        <pc:chgData name="יהודה טאוב" userId="80c2dbd02819b45c" providerId="LiveId" clId="{CEDA8CEE-5DE3-4372-A252-FA83281DF719}" dt="2024-10-30T09:01:05.524" v="473"/>
        <pc:sldMkLst>
          <pc:docMk/>
          <pc:sldMk cId="3593333658" sldId="297"/>
        </pc:sldMkLst>
        <pc:picChg chg="add del mod">
          <ac:chgData name="יהודה טאוב" userId="80c2dbd02819b45c" providerId="LiveId" clId="{CEDA8CEE-5DE3-4372-A252-FA83281DF719}" dt="2024-10-30T07:24:38.448" v="343" actId="34818"/>
          <ac:picMkLst>
            <pc:docMk/>
            <pc:sldMk cId="3593333658" sldId="297"/>
            <ac:picMk id="4" creationId="{E77CFD2D-36B4-CDA7-99D1-4177CFA5956B}"/>
          </ac:picMkLst>
        </pc:picChg>
        <pc:picChg chg="add del mod">
          <ac:chgData name="יהודה טאוב" userId="80c2dbd02819b45c" providerId="LiveId" clId="{CEDA8CEE-5DE3-4372-A252-FA83281DF719}" dt="2024-10-30T07:24:30.828" v="337" actId="34819"/>
          <ac:picMkLst>
            <pc:docMk/>
            <pc:sldMk cId="3593333658" sldId="297"/>
            <ac:picMk id="5" creationId="{2B38B868-6137-976D-DD0D-72085972F6E4}"/>
          </ac:picMkLst>
        </pc:picChg>
        <pc:picChg chg="add del mod">
          <ac:chgData name="יהודה טאוב" userId="80c2dbd02819b45c" providerId="LiveId" clId="{CEDA8CEE-5DE3-4372-A252-FA83281DF719}" dt="2024-10-30T09:01:05.524" v="473"/>
          <ac:picMkLst>
            <pc:docMk/>
            <pc:sldMk cId="3593333658" sldId="297"/>
            <ac:picMk id="6" creationId="{A9228B5C-E2A4-04B0-6719-6EB7354C3512}"/>
          </ac:picMkLst>
        </pc:picChg>
        <pc:picChg chg="add mod">
          <ac:chgData name="יהודה טאוב" userId="80c2dbd02819b45c" providerId="LiveId" clId="{CEDA8CEE-5DE3-4372-A252-FA83281DF719}" dt="2024-10-30T09:01:05.524" v="473"/>
          <ac:picMkLst>
            <pc:docMk/>
            <pc:sldMk cId="3593333658" sldId="297"/>
            <ac:picMk id="7" creationId="{B2D2D8F9-AF17-53EA-D826-E56E542A1CF2}"/>
          </ac:picMkLst>
        </pc:picChg>
      </pc:sldChg>
      <pc:sldChg chg="addSp delSp modSp mod">
        <pc:chgData name="יהודה טאוב" userId="80c2dbd02819b45c" providerId="LiveId" clId="{CEDA8CEE-5DE3-4372-A252-FA83281DF719}" dt="2024-10-30T09:54:20.872" v="515"/>
        <pc:sldMkLst>
          <pc:docMk/>
          <pc:sldMk cId="1096939236" sldId="298"/>
        </pc:sldMkLst>
        <pc:picChg chg="add del mod">
          <ac:chgData name="יהודה טאוב" userId="80c2dbd02819b45c" providerId="LiveId" clId="{CEDA8CEE-5DE3-4372-A252-FA83281DF719}" dt="2024-10-30T07:24:38.448" v="343" actId="34818"/>
          <ac:picMkLst>
            <pc:docMk/>
            <pc:sldMk cId="1096939236" sldId="298"/>
            <ac:picMk id="4" creationId="{442BDDB3-54F0-79B6-4F8F-A4269611C007}"/>
          </ac:picMkLst>
        </pc:picChg>
        <pc:picChg chg="add del mod">
          <ac:chgData name="יהודה טאוב" userId="80c2dbd02819b45c" providerId="LiveId" clId="{CEDA8CEE-5DE3-4372-A252-FA83281DF719}" dt="2024-10-30T07:24:30.828" v="337" actId="34819"/>
          <ac:picMkLst>
            <pc:docMk/>
            <pc:sldMk cId="1096939236" sldId="298"/>
            <ac:picMk id="5" creationId="{43CD52EE-7BF7-A05D-172E-2B3A70C977CC}"/>
          </ac:picMkLst>
        </pc:picChg>
        <pc:picChg chg="add del mod">
          <ac:chgData name="יהודה טאוב" userId="80c2dbd02819b45c" providerId="LiveId" clId="{CEDA8CEE-5DE3-4372-A252-FA83281DF719}" dt="2024-10-30T09:54:20.872" v="515"/>
          <ac:picMkLst>
            <pc:docMk/>
            <pc:sldMk cId="1096939236" sldId="298"/>
            <ac:picMk id="6" creationId="{2ACCF5B7-CB16-4CAC-FDA4-03880D214BE5}"/>
          </ac:picMkLst>
        </pc:picChg>
        <pc:picChg chg="add mod">
          <ac:chgData name="יהודה טאוב" userId="80c2dbd02819b45c" providerId="LiveId" clId="{CEDA8CEE-5DE3-4372-A252-FA83281DF719}" dt="2024-10-30T09:54:20.872" v="515"/>
          <ac:picMkLst>
            <pc:docMk/>
            <pc:sldMk cId="1096939236" sldId="298"/>
            <ac:picMk id="7" creationId="{BEBE5251-2302-8FF2-8B70-1FE808979EA6}"/>
          </ac:picMkLst>
        </pc:picChg>
      </pc:sldChg>
      <pc:sldChg chg="addSp delSp modSp mod">
        <pc:chgData name="יהודה טאוב" userId="80c2dbd02819b45c" providerId="LiveId" clId="{CEDA8CEE-5DE3-4372-A252-FA83281DF719}" dt="2024-10-30T09:01:05.524" v="473"/>
        <pc:sldMkLst>
          <pc:docMk/>
          <pc:sldMk cId="3150970779" sldId="299"/>
        </pc:sldMkLst>
        <pc:spChg chg="mod">
          <ac:chgData name="יהודה טאוב" userId="80c2dbd02819b45c" providerId="LiveId" clId="{CEDA8CEE-5DE3-4372-A252-FA83281DF719}" dt="2024-10-30T07:31:39.846" v="394" actId="27636"/>
          <ac:spMkLst>
            <pc:docMk/>
            <pc:sldMk cId="3150970779" sldId="299"/>
            <ac:spMk id="3" creationId="{6F4ED32E-BF64-0527-356B-13206D37888B}"/>
          </ac:spMkLst>
        </pc:spChg>
        <pc:picChg chg="add del mod">
          <ac:chgData name="יהודה טאוב" userId="80c2dbd02819b45c" providerId="LiveId" clId="{CEDA8CEE-5DE3-4372-A252-FA83281DF719}" dt="2024-10-30T07:24:38.448" v="343" actId="34818"/>
          <ac:picMkLst>
            <pc:docMk/>
            <pc:sldMk cId="3150970779" sldId="299"/>
            <ac:picMk id="6" creationId="{7A4FA905-E134-2A2C-057E-1BD9D4364D3B}"/>
          </ac:picMkLst>
        </pc:picChg>
        <pc:picChg chg="add del mod">
          <ac:chgData name="יהודה טאוב" userId="80c2dbd02819b45c" providerId="LiveId" clId="{CEDA8CEE-5DE3-4372-A252-FA83281DF719}" dt="2024-10-30T07:24:30.828" v="337" actId="34819"/>
          <ac:picMkLst>
            <pc:docMk/>
            <pc:sldMk cId="3150970779" sldId="299"/>
            <ac:picMk id="7" creationId="{E9A72866-8248-3D60-072B-B2D0CF9A0B03}"/>
          </ac:picMkLst>
        </pc:picChg>
        <pc:picChg chg="add del mod">
          <ac:chgData name="יהודה טאוב" userId="80c2dbd02819b45c" providerId="LiveId" clId="{CEDA8CEE-5DE3-4372-A252-FA83281DF719}" dt="2024-10-30T09:01:05.524" v="473"/>
          <ac:picMkLst>
            <pc:docMk/>
            <pc:sldMk cId="3150970779" sldId="299"/>
            <ac:picMk id="8" creationId="{915FDF51-23A1-73FE-704D-E836472CF2D4}"/>
          </ac:picMkLst>
        </pc:picChg>
        <pc:picChg chg="add mod">
          <ac:chgData name="יהודה טאוב" userId="80c2dbd02819b45c" providerId="LiveId" clId="{CEDA8CEE-5DE3-4372-A252-FA83281DF719}" dt="2024-10-30T09:01:05.524" v="473"/>
          <ac:picMkLst>
            <pc:docMk/>
            <pc:sldMk cId="3150970779" sldId="299"/>
            <ac:picMk id="10" creationId="{AE614331-5FA3-B186-740A-E600BD8399F6}"/>
          </ac:picMkLst>
        </pc:picChg>
        <pc:inkChg chg="add">
          <ac:chgData name="יהודה טאוב" userId="80c2dbd02819b45c" providerId="LiveId" clId="{CEDA8CEE-5DE3-4372-A252-FA83281DF719}" dt="2024-10-30T09:01:05.524" v="473"/>
          <ac:inkMkLst>
            <pc:docMk/>
            <pc:sldMk cId="3150970779" sldId="299"/>
            <ac:inkMk id="9" creationId="{E4967BBF-286F-C7BC-FEB2-8A4DB5353368}"/>
          </ac:inkMkLst>
        </pc:inkChg>
      </pc:sldChg>
      <pc:sldChg chg="addSp delSp modSp mod">
        <pc:chgData name="יהודה טאוב" userId="80c2dbd02819b45c" providerId="LiveId" clId="{CEDA8CEE-5DE3-4372-A252-FA83281DF719}" dt="2024-10-30T09:54:20.872" v="515"/>
        <pc:sldMkLst>
          <pc:docMk/>
          <pc:sldMk cId="451783861" sldId="300"/>
        </pc:sldMkLst>
        <pc:spChg chg="mod">
          <ac:chgData name="יהודה טאוב" userId="80c2dbd02819b45c" providerId="LiveId" clId="{CEDA8CEE-5DE3-4372-A252-FA83281DF719}" dt="2024-10-30T07:34:16.617" v="415" actId="27636"/>
          <ac:spMkLst>
            <pc:docMk/>
            <pc:sldMk cId="451783861" sldId="300"/>
            <ac:spMk id="3" creationId="{DAE9E5BE-1AE1-716C-5863-E131EE508F09}"/>
          </ac:spMkLst>
        </pc:spChg>
        <pc:picChg chg="add del mod">
          <ac:chgData name="יהודה טאוב" userId="80c2dbd02819b45c" providerId="LiveId" clId="{CEDA8CEE-5DE3-4372-A252-FA83281DF719}" dt="2024-10-30T07:24:38.448" v="343" actId="34818"/>
          <ac:picMkLst>
            <pc:docMk/>
            <pc:sldMk cId="451783861" sldId="300"/>
            <ac:picMk id="4" creationId="{03CDF0A4-D5E5-2CD3-261B-603F214CF07C}"/>
          </ac:picMkLst>
        </pc:picChg>
        <pc:picChg chg="add del mod">
          <ac:chgData name="יהודה טאוב" userId="80c2dbd02819b45c" providerId="LiveId" clId="{CEDA8CEE-5DE3-4372-A252-FA83281DF719}" dt="2024-10-30T07:24:30.828" v="337" actId="34819"/>
          <ac:picMkLst>
            <pc:docMk/>
            <pc:sldMk cId="451783861" sldId="300"/>
            <ac:picMk id="5" creationId="{9FC09D58-199A-731C-9E1C-390E38430F2A}"/>
          </ac:picMkLst>
        </pc:picChg>
        <pc:picChg chg="add del mod">
          <ac:chgData name="יהודה טאוב" userId="80c2dbd02819b45c" providerId="LiveId" clId="{CEDA8CEE-5DE3-4372-A252-FA83281DF719}" dt="2024-10-30T09:54:20.872" v="515"/>
          <ac:picMkLst>
            <pc:docMk/>
            <pc:sldMk cId="451783861" sldId="300"/>
            <ac:picMk id="6" creationId="{641F8F53-9A95-FF23-BEB9-02EF9F8CADA2}"/>
          </ac:picMkLst>
        </pc:picChg>
        <pc:picChg chg="add mod">
          <ac:chgData name="יהודה טאוב" userId="80c2dbd02819b45c" providerId="LiveId" clId="{CEDA8CEE-5DE3-4372-A252-FA83281DF719}" dt="2024-10-30T09:54:20.872" v="515"/>
          <ac:picMkLst>
            <pc:docMk/>
            <pc:sldMk cId="451783861" sldId="300"/>
            <ac:picMk id="7" creationId="{BB87C5F7-FAE8-FF15-1820-480233E7C235}"/>
          </ac:picMkLst>
        </pc:picChg>
        <pc:picChg chg="mod">
          <ac:chgData name="יהודה טאוב" userId="80c2dbd02819b45c" providerId="LiveId" clId="{CEDA8CEE-5DE3-4372-A252-FA83281DF719}" dt="2024-10-30T07:34:22.869" v="417" actId="1076"/>
          <ac:picMkLst>
            <pc:docMk/>
            <pc:sldMk cId="451783861" sldId="300"/>
            <ac:picMk id="17410" creationId="{AC1CBEF8-15E4-90BD-D30B-442807FDB373}"/>
          </ac:picMkLst>
        </pc:picChg>
      </pc:sldChg>
      <pc:sldChg chg="addSp delSp modSp mod">
        <pc:chgData name="יהודה טאוב" userId="80c2dbd02819b45c" providerId="LiveId" clId="{CEDA8CEE-5DE3-4372-A252-FA83281DF719}" dt="2024-10-30T09:54:20.872" v="515"/>
        <pc:sldMkLst>
          <pc:docMk/>
          <pc:sldMk cId="3922812911" sldId="301"/>
        </pc:sldMkLst>
        <pc:picChg chg="add del mod">
          <ac:chgData name="יהודה טאוב" userId="80c2dbd02819b45c" providerId="LiveId" clId="{CEDA8CEE-5DE3-4372-A252-FA83281DF719}" dt="2024-10-30T07:24:38.448" v="343" actId="34818"/>
          <ac:picMkLst>
            <pc:docMk/>
            <pc:sldMk cId="3922812911" sldId="301"/>
            <ac:picMk id="4" creationId="{23BF11C9-00D6-8061-D197-5E51FC569DD4}"/>
          </ac:picMkLst>
        </pc:picChg>
        <pc:picChg chg="add del mod">
          <ac:chgData name="יהודה טאוב" userId="80c2dbd02819b45c" providerId="LiveId" clId="{CEDA8CEE-5DE3-4372-A252-FA83281DF719}" dt="2024-10-30T07:24:30.828" v="337" actId="34819"/>
          <ac:picMkLst>
            <pc:docMk/>
            <pc:sldMk cId="3922812911" sldId="301"/>
            <ac:picMk id="5" creationId="{6BE6BAF5-74F8-F383-CE60-7DAEC07E4B23}"/>
          </ac:picMkLst>
        </pc:picChg>
        <pc:picChg chg="add del mod">
          <ac:chgData name="יהודה טאוב" userId="80c2dbd02819b45c" providerId="LiveId" clId="{CEDA8CEE-5DE3-4372-A252-FA83281DF719}" dt="2024-10-30T09:54:20.872" v="515"/>
          <ac:picMkLst>
            <pc:docMk/>
            <pc:sldMk cId="3922812911" sldId="301"/>
            <ac:picMk id="6" creationId="{6C60DAA2-9878-8028-0D2E-12E10FFE921A}"/>
          </ac:picMkLst>
        </pc:picChg>
        <pc:picChg chg="add mod">
          <ac:chgData name="יהודה טאוב" userId="80c2dbd02819b45c" providerId="LiveId" clId="{CEDA8CEE-5DE3-4372-A252-FA83281DF719}" dt="2024-10-30T09:54:20.872" v="515"/>
          <ac:picMkLst>
            <pc:docMk/>
            <pc:sldMk cId="3922812911" sldId="301"/>
            <ac:picMk id="7" creationId="{E92A6CEC-13E1-6566-EAD7-46C51851A2DE}"/>
          </ac:picMkLst>
        </pc:picChg>
      </pc:sldChg>
      <pc:sldChg chg="addSp delSp modSp mod">
        <pc:chgData name="יהודה טאוב" userId="80c2dbd02819b45c" providerId="LiveId" clId="{CEDA8CEE-5DE3-4372-A252-FA83281DF719}" dt="2024-10-30T09:54:20.872" v="515"/>
        <pc:sldMkLst>
          <pc:docMk/>
          <pc:sldMk cId="369595339" sldId="302"/>
        </pc:sldMkLst>
        <pc:picChg chg="add del mod">
          <ac:chgData name="יהודה טאוב" userId="80c2dbd02819b45c" providerId="LiveId" clId="{CEDA8CEE-5DE3-4372-A252-FA83281DF719}" dt="2024-10-30T07:24:38.448" v="343" actId="34818"/>
          <ac:picMkLst>
            <pc:docMk/>
            <pc:sldMk cId="369595339" sldId="302"/>
            <ac:picMk id="2" creationId="{5DEB7E4A-DCAE-A724-6F8B-8DA4A5796671}"/>
          </ac:picMkLst>
        </pc:picChg>
        <pc:picChg chg="add del mod">
          <ac:chgData name="יהודה טאוב" userId="80c2dbd02819b45c" providerId="LiveId" clId="{CEDA8CEE-5DE3-4372-A252-FA83281DF719}" dt="2024-10-30T07:24:30.828" v="337" actId="34819"/>
          <ac:picMkLst>
            <pc:docMk/>
            <pc:sldMk cId="369595339" sldId="302"/>
            <ac:picMk id="4" creationId="{0C34FCB4-FA27-07F9-ECEC-D3BAA70ECE0D}"/>
          </ac:picMkLst>
        </pc:picChg>
        <pc:picChg chg="add del mod">
          <ac:chgData name="יהודה טאוב" userId="80c2dbd02819b45c" providerId="LiveId" clId="{CEDA8CEE-5DE3-4372-A252-FA83281DF719}" dt="2024-10-30T09:54:20.872" v="515"/>
          <ac:picMkLst>
            <pc:docMk/>
            <pc:sldMk cId="369595339" sldId="302"/>
            <ac:picMk id="5" creationId="{E48767BF-17DB-A1F2-A531-73036D8F1F94}"/>
          </ac:picMkLst>
        </pc:picChg>
        <pc:picChg chg="add mod">
          <ac:chgData name="יהודה טאוב" userId="80c2dbd02819b45c" providerId="LiveId" clId="{CEDA8CEE-5DE3-4372-A252-FA83281DF719}" dt="2024-10-30T09:54:20.872" v="515"/>
          <ac:picMkLst>
            <pc:docMk/>
            <pc:sldMk cId="369595339" sldId="302"/>
            <ac:picMk id="6" creationId="{56488550-1FE1-7383-543B-FC3E67ECF8A7}"/>
          </ac:picMkLst>
        </pc:picChg>
      </pc:sldChg>
      <pc:sldChg chg="addSp delSp modSp mod">
        <pc:chgData name="יהודה טאוב" userId="80c2dbd02819b45c" providerId="LiveId" clId="{CEDA8CEE-5DE3-4372-A252-FA83281DF719}" dt="2024-10-30T09:54:20.872" v="515"/>
        <pc:sldMkLst>
          <pc:docMk/>
          <pc:sldMk cId="1101066598" sldId="303"/>
        </pc:sldMkLst>
        <pc:picChg chg="add del mod">
          <ac:chgData name="יהודה טאוב" userId="80c2dbd02819b45c" providerId="LiveId" clId="{CEDA8CEE-5DE3-4372-A252-FA83281DF719}" dt="2024-10-30T07:24:38.448" v="343" actId="34818"/>
          <ac:picMkLst>
            <pc:docMk/>
            <pc:sldMk cId="1101066598" sldId="303"/>
            <ac:picMk id="4" creationId="{CFBB9480-2AC8-C07C-0EAD-0780F78B7530}"/>
          </ac:picMkLst>
        </pc:picChg>
        <pc:picChg chg="add del mod">
          <ac:chgData name="יהודה טאוב" userId="80c2dbd02819b45c" providerId="LiveId" clId="{CEDA8CEE-5DE3-4372-A252-FA83281DF719}" dt="2024-10-30T07:24:30.828" v="337" actId="34819"/>
          <ac:picMkLst>
            <pc:docMk/>
            <pc:sldMk cId="1101066598" sldId="303"/>
            <ac:picMk id="6" creationId="{34626C77-BFC1-1F3D-3CE1-AB2805592B39}"/>
          </ac:picMkLst>
        </pc:picChg>
        <pc:picChg chg="add mod">
          <ac:chgData name="יהודה טאוב" userId="80c2dbd02819b45c" providerId="LiveId" clId="{CEDA8CEE-5DE3-4372-A252-FA83281DF719}" dt="2024-10-30T09:54:20.872" v="515"/>
          <ac:picMkLst>
            <pc:docMk/>
            <pc:sldMk cId="1101066598" sldId="303"/>
            <ac:picMk id="12" creationId="{E2939CE7-4A8B-C773-64C8-721609E8A214}"/>
          </ac:picMkLst>
        </pc:picChg>
      </pc:sldChg>
      <pc:sldChg chg="addSp delSp modSp mod">
        <pc:chgData name="יהודה טאוב" userId="80c2dbd02819b45c" providerId="LiveId" clId="{CEDA8CEE-5DE3-4372-A252-FA83281DF719}" dt="2024-10-30T09:54:20.872" v="515"/>
        <pc:sldMkLst>
          <pc:docMk/>
          <pc:sldMk cId="644946644" sldId="304"/>
        </pc:sldMkLst>
        <pc:spChg chg="mod">
          <ac:chgData name="יהודה טאוב" userId="80c2dbd02819b45c" providerId="LiveId" clId="{CEDA8CEE-5DE3-4372-A252-FA83281DF719}" dt="2024-10-30T04:40:03.085" v="138" actId="27636"/>
          <ac:spMkLst>
            <pc:docMk/>
            <pc:sldMk cId="644946644" sldId="304"/>
            <ac:spMk id="2" creationId="{AD711488-8F1E-839F-2CA9-051C0536F44D}"/>
          </ac:spMkLst>
        </pc:spChg>
        <pc:picChg chg="add del mod">
          <ac:chgData name="יהודה טאוב" userId="80c2dbd02819b45c" providerId="LiveId" clId="{CEDA8CEE-5DE3-4372-A252-FA83281DF719}" dt="2024-10-30T07:24:38.448" v="343" actId="34818"/>
          <ac:picMkLst>
            <pc:docMk/>
            <pc:sldMk cId="644946644" sldId="304"/>
            <ac:picMk id="4" creationId="{EB1F615E-F835-DA59-0DCC-F612D66F83D9}"/>
          </ac:picMkLst>
        </pc:picChg>
        <pc:picChg chg="add del mod">
          <ac:chgData name="יהודה טאוב" userId="80c2dbd02819b45c" providerId="LiveId" clId="{CEDA8CEE-5DE3-4372-A252-FA83281DF719}" dt="2024-10-30T07:24:30.828" v="337" actId="34819"/>
          <ac:picMkLst>
            <pc:docMk/>
            <pc:sldMk cId="644946644" sldId="304"/>
            <ac:picMk id="5" creationId="{CEB48A1E-2132-C033-5A4C-1C4F53094ADC}"/>
          </ac:picMkLst>
        </pc:picChg>
        <pc:picChg chg="add del mod">
          <ac:chgData name="יהודה טאוב" userId="80c2dbd02819b45c" providerId="LiveId" clId="{CEDA8CEE-5DE3-4372-A252-FA83281DF719}" dt="2024-10-30T09:54:20.872" v="515"/>
          <ac:picMkLst>
            <pc:docMk/>
            <pc:sldMk cId="644946644" sldId="304"/>
            <ac:picMk id="6" creationId="{F823B46D-3822-3EA6-D785-E41733BF0611}"/>
          </ac:picMkLst>
        </pc:picChg>
        <pc:picChg chg="add mod">
          <ac:chgData name="יהודה טאוב" userId="80c2dbd02819b45c" providerId="LiveId" clId="{CEDA8CEE-5DE3-4372-A252-FA83281DF719}" dt="2024-10-30T09:54:20.872" v="515"/>
          <ac:picMkLst>
            <pc:docMk/>
            <pc:sldMk cId="644946644" sldId="304"/>
            <ac:picMk id="7" creationId="{A245C270-715C-8628-76F8-A4E10B138770}"/>
          </ac:picMkLst>
        </pc:picChg>
        <pc:picChg chg="add mod">
          <ac:chgData name="יהודה טאוב" userId="80c2dbd02819b45c" providerId="LiveId" clId="{CEDA8CEE-5DE3-4372-A252-FA83281DF719}" dt="2024-10-30T07:37:54.345" v="435" actId="1076"/>
          <ac:picMkLst>
            <pc:docMk/>
            <pc:sldMk cId="644946644" sldId="304"/>
            <ac:picMk id="25602" creationId="{26B309B2-5CA0-CE9F-FE5A-A3B556ACE61F}"/>
          </ac:picMkLst>
        </pc:picChg>
      </pc:sldChg>
      <pc:sldChg chg="addSp delSp modSp mod">
        <pc:chgData name="יהודה טאוב" userId="80c2dbd02819b45c" providerId="LiveId" clId="{CEDA8CEE-5DE3-4372-A252-FA83281DF719}" dt="2024-10-30T09:54:20.872" v="515"/>
        <pc:sldMkLst>
          <pc:docMk/>
          <pc:sldMk cId="786331971" sldId="305"/>
        </pc:sldMkLst>
        <pc:picChg chg="add del mod">
          <ac:chgData name="יהודה טאוב" userId="80c2dbd02819b45c" providerId="LiveId" clId="{CEDA8CEE-5DE3-4372-A252-FA83281DF719}" dt="2024-10-30T07:24:38.448" v="343" actId="34818"/>
          <ac:picMkLst>
            <pc:docMk/>
            <pc:sldMk cId="786331971" sldId="305"/>
            <ac:picMk id="4" creationId="{167FB036-CEF3-BEC8-3DBF-163E701803C7}"/>
          </ac:picMkLst>
        </pc:picChg>
        <pc:picChg chg="add del mod">
          <ac:chgData name="יהודה טאוב" userId="80c2dbd02819b45c" providerId="LiveId" clId="{CEDA8CEE-5DE3-4372-A252-FA83281DF719}" dt="2024-10-30T07:24:30.828" v="337" actId="34819"/>
          <ac:picMkLst>
            <pc:docMk/>
            <pc:sldMk cId="786331971" sldId="305"/>
            <ac:picMk id="6" creationId="{CAD2532A-70B8-DD59-352F-024E87D579FA}"/>
          </ac:picMkLst>
        </pc:picChg>
        <pc:picChg chg="add del mod">
          <ac:chgData name="יהודה טאוב" userId="80c2dbd02819b45c" providerId="LiveId" clId="{CEDA8CEE-5DE3-4372-A252-FA83281DF719}" dt="2024-10-30T09:54:20.872" v="515"/>
          <ac:picMkLst>
            <pc:docMk/>
            <pc:sldMk cId="786331971" sldId="305"/>
            <ac:picMk id="7" creationId="{79CF10CC-2CD3-5D73-7279-32DFF573C597}"/>
          </ac:picMkLst>
        </pc:picChg>
        <pc:picChg chg="add mod">
          <ac:chgData name="יהודה טאוב" userId="80c2dbd02819b45c" providerId="LiveId" clId="{CEDA8CEE-5DE3-4372-A252-FA83281DF719}" dt="2024-10-30T09:54:20.872" v="515"/>
          <ac:picMkLst>
            <pc:docMk/>
            <pc:sldMk cId="786331971" sldId="305"/>
            <ac:picMk id="8" creationId="{733C3F12-2CCC-BE90-41BF-4C8F4C5D9BDE}"/>
          </ac:picMkLst>
        </pc:picChg>
      </pc:sldChg>
      <pc:sldChg chg="addSp delSp modSp mod">
        <pc:chgData name="יהודה טאוב" userId="80c2dbd02819b45c" providerId="LiveId" clId="{CEDA8CEE-5DE3-4372-A252-FA83281DF719}" dt="2024-10-30T09:01:05.524" v="473"/>
        <pc:sldMkLst>
          <pc:docMk/>
          <pc:sldMk cId="2890164506" sldId="306"/>
        </pc:sldMkLst>
        <pc:picChg chg="add del mod">
          <ac:chgData name="יהודה טאוב" userId="80c2dbd02819b45c" providerId="LiveId" clId="{CEDA8CEE-5DE3-4372-A252-FA83281DF719}" dt="2024-10-30T07:24:38.448" v="343" actId="34818"/>
          <ac:picMkLst>
            <pc:docMk/>
            <pc:sldMk cId="2890164506" sldId="306"/>
            <ac:picMk id="4" creationId="{92189639-25E9-E83C-51DA-15F01B0DCD00}"/>
          </ac:picMkLst>
        </pc:picChg>
        <pc:picChg chg="add del mod">
          <ac:chgData name="יהודה טאוב" userId="80c2dbd02819b45c" providerId="LiveId" clId="{CEDA8CEE-5DE3-4372-A252-FA83281DF719}" dt="2024-10-30T07:24:30.828" v="337" actId="34819"/>
          <ac:picMkLst>
            <pc:docMk/>
            <pc:sldMk cId="2890164506" sldId="306"/>
            <ac:picMk id="5" creationId="{989B85B3-7B8F-99DB-1A20-F0EDE78CFFA3}"/>
          </ac:picMkLst>
        </pc:picChg>
        <pc:picChg chg="add del mod">
          <ac:chgData name="יהודה טאוב" userId="80c2dbd02819b45c" providerId="LiveId" clId="{CEDA8CEE-5DE3-4372-A252-FA83281DF719}" dt="2024-10-30T09:01:05.524" v="473"/>
          <ac:picMkLst>
            <pc:docMk/>
            <pc:sldMk cId="2890164506" sldId="306"/>
            <ac:picMk id="6" creationId="{E8C1DA94-A316-6FEF-0B89-AB0075A852A8}"/>
          </ac:picMkLst>
        </pc:picChg>
        <pc:picChg chg="add mod">
          <ac:chgData name="יהודה טאוב" userId="80c2dbd02819b45c" providerId="LiveId" clId="{CEDA8CEE-5DE3-4372-A252-FA83281DF719}" dt="2024-10-30T09:01:05.524" v="473"/>
          <ac:picMkLst>
            <pc:docMk/>
            <pc:sldMk cId="2890164506" sldId="306"/>
            <ac:picMk id="8" creationId="{B4249E18-22C7-3DFD-79BE-EE9C13DC8F3C}"/>
          </ac:picMkLst>
        </pc:picChg>
      </pc:sldChg>
      <pc:sldChg chg="addSp delSp modSp mod">
        <pc:chgData name="יהודה טאוב" userId="80c2dbd02819b45c" providerId="LiveId" clId="{CEDA8CEE-5DE3-4372-A252-FA83281DF719}" dt="2024-10-30T09:01:05.524" v="473"/>
        <pc:sldMkLst>
          <pc:docMk/>
          <pc:sldMk cId="573700505" sldId="307"/>
        </pc:sldMkLst>
        <pc:picChg chg="add del mod">
          <ac:chgData name="יהודה טאוב" userId="80c2dbd02819b45c" providerId="LiveId" clId="{CEDA8CEE-5DE3-4372-A252-FA83281DF719}" dt="2024-10-30T07:24:38.448" v="343" actId="34818"/>
          <ac:picMkLst>
            <pc:docMk/>
            <pc:sldMk cId="573700505" sldId="307"/>
            <ac:picMk id="4" creationId="{BFBCB203-D5CA-E628-3B92-B3D17AD70F85}"/>
          </ac:picMkLst>
        </pc:picChg>
        <pc:picChg chg="add del mod">
          <ac:chgData name="יהודה טאוב" userId="80c2dbd02819b45c" providerId="LiveId" clId="{CEDA8CEE-5DE3-4372-A252-FA83281DF719}" dt="2024-10-30T07:24:30.828" v="337" actId="34819"/>
          <ac:picMkLst>
            <pc:docMk/>
            <pc:sldMk cId="573700505" sldId="307"/>
            <ac:picMk id="6" creationId="{3930ED59-A3E7-8D5C-F798-F15AC76268CE}"/>
          </ac:picMkLst>
        </pc:picChg>
        <pc:picChg chg="add del mod">
          <ac:chgData name="יהודה טאוב" userId="80c2dbd02819b45c" providerId="LiveId" clId="{CEDA8CEE-5DE3-4372-A252-FA83281DF719}" dt="2024-10-30T09:01:05.524" v="473"/>
          <ac:picMkLst>
            <pc:docMk/>
            <pc:sldMk cId="573700505" sldId="307"/>
            <ac:picMk id="7" creationId="{3CFE1CD4-AD68-2C46-FAB0-A4BC3ADC3E34}"/>
          </ac:picMkLst>
        </pc:picChg>
        <pc:picChg chg="add mod">
          <ac:chgData name="יהודה טאוב" userId="80c2dbd02819b45c" providerId="LiveId" clId="{CEDA8CEE-5DE3-4372-A252-FA83281DF719}" dt="2024-10-30T09:01:05.524" v="473"/>
          <ac:picMkLst>
            <pc:docMk/>
            <pc:sldMk cId="573700505" sldId="307"/>
            <ac:picMk id="8" creationId="{483823C1-32D4-55C0-30D0-97E82B3192A6}"/>
          </ac:picMkLst>
        </pc:picChg>
      </pc:sldChg>
      <pc:sldChg chg="addSp delSp modSp mod">
        <pc:chgData name="יהודה טאוב" userId="80c2dbd02819b45c" providerId="LiveId" clId="{CEDA8CEE-5DE3-4372-A252-FA83281DF719}" dt="2024-10-30T09:01:05.524" v="473"/>
        <pc:sldMkLst>
          <pc:docMk/>
          <pc:sldMk cId="1152428594" sldId="308"/>
        </pc:sldMkLst>
        <pc:picChg chg="add del mod">
          <ac:chgData name="יהודה טאוב" userId="80c2dbd02819b45c" providerId="LiveId" clId="{CEDA8CEE-5DE3-4372-A252-FA83281DF719}" dt="2024-10-30T07:24:38.448" v="343" actId="34818"/>
          <ac:picMkLst>
            <pc:docMk/>
            <pc:sldMk cId="1152428594" sldId="308"/>
            <ac:picMk id="4" creationId="{B0200666-5D1C-326C-6F0C-A7D2E2C6F273}"/>
          </ac:picMkLst>
        </pc:picChg>
        <pc:picChg chg="del">
          <ac:chgData name="יהודה טאוב" userId="80c2dbd02819b45c" providerId="LiveId" clId="{CEDA8CEE-5DE3-4372-A252-FA83281DF719}" dt="2024-10-30T07:33:09.493" v="403" actId="478"/>
          <ac:picMkLst>
            <pc:docMk/>
            <pc:sldMk cId="1152428594" sldId="308"/>
            <ac:picMk id="5" creationId="{0D636F3D-60A3-2271-7F72-1E080A5C2EB2}"/>
          </ac:picMkLst>
        </pc:picChg>
        <pc:picChg chg="add del mod">
          <ac:chgData name="יהודה טאוב" userId="80c2dbd02819b45c" providerId="LiveId" clId="{CEDA8CEE-5DE3-4372-A252-FA83281DF719}" dt="2024-10-30T07:24:30.828" v="337" actId="34819"/>
          <ac:picMkLst>
            <pc:docMk/>
            <pc:sldMk cId="1152428594" sldId="308"/>
            <ac:picMk id="6" creationId="{AEC1D05D-70E6-1A55-2D9F-93A82F4C7BB5}"/>
          </ac:picMkLst>
        </pc:picChg>
        <pc:picChg chg="add del mod">
          <ac:chgData name="יהודה טאוב" userId="80c2dbd02819b45c" providerId="LiveId" clId="{CEDA8CEE-5DE3-4372-A252-FA83281DF719}" dt="2024-10-30T09:01:05.524" v="473"/>
          <ac:picMkLst>
            <pc:docMk/>
            <pc:sldMk cId="1152428594" sldId="308"/>
            <ac:picMk id="7" creationId="{678376D8-E3D1-C652-336E-E18C9C530885}"/>
          </ac:picMkLst>
        </pc:picChg>
        <pc:picChg chg="add mod">
          <ac:chgData name="יהודה טאוב" userId="80c2dbd02819b45c" providerId="LiveId" clId="{CEDA8CEE-5DE3-4372-A252-FA83281DF719}" dt="2024-10-30T09:01:05.524" v="473"/>
          <ac:picMkLst>
            <pc:docMk/>
            <pc:sldMk cId="1152428594" sldId="308"/>
            <ac:picMk id="8" creationId="{72AC4A45-EF68-6564-0EC1-CE053DD44BC8}"/>
          </ac:picMkLst>
        </pc:picChg>
      </pc:sldChg>
      <pc:sldChg chg="addSp delSp modSp mod">
        <pc:chgData name="יהודה טאוב" userId="80c2dbd02819b45c" providerId="LiveId" clId="{CEDA8CEE-5DE3-4372-A252-FA83281DF719}" dt="2024-10-30T09:01:05.524" v="473"/>
        <pc:sldMkLst>
          <pc:docMk/>
          <pc:sldMk cId="776495287" sldId="309"/>
        </pc:sldMkLst>
        <pc:picChg chg="add del mod">
          <ac:chgData name="יהודה טאוב" userId="80c2dbd02819b45c" providerId="LiveId" clId="{CEDA8CEE-5DE3-4372-A252-FA83281DF719}" dt="2024-10-30T07:24:38.448" v="343" actId="34818"/>
          <ac:picMkLst>
            <pc:docMk/>
            <pc:sldMk cId="776495287" sldId="309"/>
            <ac:picMk id="4" creationId="{B77AA4C1-5AD9-2937-2AB8-052202A78927}"/>
          </ac:picMkLst>
        </pc:picChg>
        <pc:picChg chg="add del mod">
          <ac:chgData name="יהודה טאוב" userId="80c2dbd02819b45c" providerId="LiveId" clId="{CEDA8CEE-5DE3-4372-A252-FA83281DF719}" dt="2024-10-30T07:24:30.828" v="337" actId="34819"/>
          <ac:picMkLst>
            <pc:docMk/>
            <pc:sldMk cId="776495287" sldId="309"/>
            <ac:picMk id="5" creationId="{FC031ACF-6B11-6F15-56DB-9DDBF7198A33}"/>
          </ac:picMkLst>
        </pc:picChg>
        <pc:picChg chg="add del mod">
          <ac:chgData name="יהודה טאוב" userId="80c2dbd02819b45c" providerId="LiveId" clId="{CEDA8CEE-5DE3-4372-A252-FA83281DF719}" dt="2024-10-30T09:01:05.524" v="473"/>
          <ac:picMkLst>
            <pc:docMk/>
            <pc:sldMk cId="776495287" sldId="309"/>
            <ac:picMk id="6" creationId="{C3F4DAA0-FA7F-32A1-A269-24150480E4B4}"/>
          </ac:picMkLst>
        </pc:picChg>
        <pc:picChg chg="add mod">
          <ac:chgData name="יהודה טאוב" userId="80c2dbd02819b45c" providerId="LiveId" clId="{CEDA8CEE-5DE3-4372-A252-FA83281DF719}" dt="2024-10-30T09:01:05.524" v="473"/>
          <ac:picMkLst>
            <pc:docMk/>
            <pc:sldMk cId="776495287" sldId="309"/>
            <ac:picMk id="7" creationId="{3E5C7ED5-6BE5-C950-9B6E-4179F7AD7A32}"/>
          </ac:picMkLst>
        </pc:picChg>
      </pc:sldChg>
      <pc:sldChg chg="addSp delSp modSp mod">
        <pc:chgData name="יהודה טאוב" userId="80c2dbd02819b45c" providerId="LiveId" clId="{CEDA8CEE-5DE3-4372-A252-FA83281DF719}" dt="2024-10-30T09:01:05.524" v="473"/>
        <pc:sldMkLst>
          <pc:docMk/>
          <pc:sldMk cId="2300937897" sldId="310"/>
        </pc:sldMkLst>
        <pc:picChg chg="add del mod">
          <ac:chgData name="יהודה טאוב" userId="80c2dbd02819b45c" providerId="LiveId" clId="{CEDA8CEE-5DE3-4372-A252-FA83281DF719}" dt="2024-10-30T07:24:38.448" v="343" actId="34818"/>
          <ac:picMkLst>
            <pc:docMk/>
            <pc:sldMk cId="2300937897" sldId="310"/>
            <ac:picMk id="7" creationId="{E379DCBF-BE74-994B-E55A-B1ABD9FDEDB6}"/>
          </ac:picMkLst>
        </pc:picChg>
        <pc:picChg chg="add del mod">
          <ac:chgData name="יהודה טאוב" userId="80c2dbd02819b45c" providerId="LiveId" clId="{CEDA8CEE-5DE3-4372-A252-FA83281DF719}" dt="2024-10-30T07:24:30.828" v="337" actId="34819"/>
          <ac:picMkLst>
            <pc:docMk/>
            <pc:sldMk cId="2300937897" sldId="310"/>
            <ac:picMk id="8" creationId="{5FF24C28-009A-8922-8421-91C39A25B26E}"/>
          </ac:picMkLst>
        </pc:picChg>
        <pc:picChg chg="add del mod">
          <ac:chgData name="יהודה טאוב" userId="80c2dbd02819b45c" providerId="LiveId" clId="{CEDA8CEE-5DE3-4372-A252-FA83281DF719}" dt="2024-10-30T09:01:05.524" v="473"/>
          <ac:picMkLst>
            <pc:docMk/>
            <pc:sldMk cId="2300937897" sldId="310"/>
            <ac:picMk id="9" creationId="{66EB0BF6-AFB7-9009-AA2A-C7A5B7842C0B}"/>
          </ac:picMkLst>
        </pc:picChg>
        <pc:picChg chg="add mod">
          <ac:chgData name="יהודה טאוב" userId="80c2dbd02819b45c" providerId="LiveId" clId="{CEDA8CEE-5DE3-4372-A252-FA83281DF719}" dt="2024-10-30T09:01:05.524" v="473"/>
          <ac:picMkLst>
            <pc:docMk/>
            <pc:sldMk cId="2300937897" sldId="310"/>
            <ac:picMk id="10" creationId="{0FE9969A-B60A-BCD0-F4B2-B1627148A20F}"/>
          </ac:picMkLst>
        </pc:picChg>
      </pc:sldChg>
      <pc:sldChg chg="addSp delSp modSp mod">
        <pc:chgData name="יהודה טאוב" userId="80c2dbd02819b45c" providerId="LiveId" clId="{CEDA8CEE-5DE3-4372-A252-FA83281DF719}" dt="2024-10-30T09:01:05.524" v="473"/>
        <pc:sldMkLst>
          <pc:docMk/>
          <pc:sldMk cId="3641261288" sldId="311"/>
        </pc:sldMkLst>
        <pc:picChg chg="add del mod">
          <ac:chgData name="יהודה טאוב" userId="80c2dbd02819b45c" providerId="LiveId" clId="{CEDA8CEE-5DE3-4372-A252-FA83281DF719}" dt="2024-10-30T07:24:38.448" v="343" actId="34818"/>
          <ac:picMkLst>
            <pc:docMk/>
            <pc:sldMk cId="3641261288" sldId="311"/>
            <ac:picMk id="4" creationId="{A8FD2AA2-5625-0B8A-F0C4-67442DF9A429}"/>
          </ac:picMkLst>
        </pc:picChg>
        <pc:picChg chg="add del mod">
          <ac:chgData name="יהודה טאוב" userId="80c2dbd02819b45c" providerId="LiveId" clId="{CEDA8CEE-5DE3-4372-A252-FA83281DF719}" dt="2024-10-30T07:24:30.828" v="337" actId="34819"/>
          <ac:picMkLst>
            <pc:docMk/>
            <pc:sldMk cId="3641261288" sldId="311"/>
            <ac:picMk id="6" creationId="{0D143518-3D7F-FFD5-3C6B-C923D87727EE}"/>
          </ac:picMkLst>
        </pc:picChg>
        <pc:picChg chg="add del mod">
          <ac:chgData name="יהודה טאוב" userId="80c2dbd02819b45c" providerId="LiveId" clId="{CEDA8CEE-5DE3-4372-A252-FA83281DF719}" dt="2024-10-30T09:01:05.524" v="473"/>
          <ac:picMkLst>
            <pc:docMk/>
            <pc:sldMk cId="3641261288" sldId="311"/>
            <ac:picMk id="8" creationId="{AD1F34A7-D9F5-1288-AA67-42B06004D9BF}"/>
          </ac:picMkLst>
        </pc:picChg>
        <pc:picChg chg="add mod">
          <ac:chgData name="יהודה טאוב" userId="80c2dbd02819b45c" providerId="LiveId" clId="{CEDA8CEE-5DE3-4372-A252-FA83281DF719}" dt="2024-10-30T09:01:05.524" v="473"/>
          <ac:picMkLst>
            <pc:docMk/>
            <pc:sldMk cId="3641261288" sldId="311"/>
            <ac:picMk id="9" creationId="{FB850022-D450-8E3D-4A5A-0E6BDBADF099}"/>
          </ac:picMkLst>
        </pc:picChg>
      </pc:sldChg>
      <pc:sldChg chg="addSp delSp modSp mod">
        <pc:chgData name="יהודה טאוב" userId="80c2dbd02819b45c" providerId="LiveId" clId="{CEDA8CEE-5DE3-4372-A252-FA83281DF719}" dt="2024-10-30T09:54:20.872" v="515"/>
        <pc:sldMkLst>
          <pc:docMk/>
          <pc:sldMk cId="3771379593" sldId="312"/>
        </pc:sldMkLst>
        <pc:picChg chg="add del mod">
          <ac:chgData name="יהודה טאוב" userId="80c2dbd02819b45c" providerId="LiveId" clId="{CEDA8CEE-5DE3-4372-A252-FA83281DF719}" dt="2024-10-30T07:24:38.448" v="343" actId="34818"/>
          <ac:picMkLst>
            <pc:docMk/>
            <pc:sldMk cId="3771379593" sldId="312"/>
            <ac:picMk id="4" creationId="{DDEFC199-C2C4-D172-2F9A-FA273F2C0114}"/>
          </ac:picMkLst>
        </pc:picChg>
        <pc:picChg chg="add del mod">
          <ac:chgData name="יהודה טאוב" userId="80c2dbd02819b45c" providerId="LiveId" clId="{CEDA8CEE-5DE3-4372-A252-FA83281DF719}" dt="2024-10-30T07:24:30.828" v="337" actId="34819"/>
          <ac:picMkLst>
            <pc:docMk/>
            <pc:sldMk cId="3771379593" sldId="312"/>
            <ac:picMk id="5" creationId="{60506D07-2A0F-8A3F-A144-8EB90494A91F}"/>
          </ac:picMkLst>
        </pc:picChg>
        <pc:picChg chg="add mod">
          <ac:chgData name="יהודה טאוב" userId="80c2dbd02819b45c" providerId="LiveId" clId="{CEDA8CEE-5DE3-4372-A252-FA83281DF719}" dt="2024-10-30T09:54:20.872" v="515"/>
          <ac:picMkLst>
            <pc:docMk/>
            <pc:sldMk cId="3771379593" sldId="312"/>
            <ac:picMk id="8" creationId="{AEEAB953-332F-D7F6-E447-68D59B70E37A}"/>
          </ac:picMkLst>
        </pc:picChg>
      </pc:sldChg>
      <pc:sldChg chg="addSp delSp modSp mod">
        <pc:chgData name="יהודה טאוב" userId="80c2dbd02819b45c" providerId="LiveId" clId="{CEDA8CEE-5DE3-4372-A252-FA83281DF719}" dt="2024-10-30T09:01:05.524" v="473"/>
        <pc:sldMkLst>
          <pc:docMk/>
          <pc:sldMk cId="3549609330" sldId="313"/>
        </pc:sldMkLst>
        <pc:picChg chg="add del mod">
          <ac:chgData name="יהודה טאוב" userId="80c2dbd02819b45c" providerId="LiveId" clId="{CEDA8CEE-5DE3-4372-A252-FA83281DF719}" dt="2024-10-30T07:24:38.448" v="343" actId="34818"/>
          <ac:picMkLst>
            <pc:docMk/>
            <pc:sldMk cId="3549609330" sldId="313"/>
            <ac:picMk id="4" creationId="{29772DC9-5531-56FF-3311-84E3A8949871}"/>
          </ac:picMkLst>
        </pc:picChg>
        <pc:picChg chg="add del mod">
          <ac:chgData name="יהודה טאוב" userId="80c2dbd02819b45c" providerId="LiveId" clId="{CEDA8CEE-5DE3-4372-A252-FA83281DF719}" dt="2024-10-30T07:24:30.828" v="337" actId="34819"/>
          <ac:picMkLst>
            <pc:docMk/>
            <pc:sldMk cId="3549609330" sldId="313"/>
            <ac:picMk id="5" creationId="{999D5F43-6C78-FC6B-3690-F4735BAAC310}"/>
          </ac:picMkLst>
        </pc:picChg>
        <pc:picChg chg="add del mod ord">
          <ac:chgData name="יהודה טאוב" userId="80c2dbd02819b45c" providerId="LiveId" clId="{CEDA8CEE-5DE3-4372-A252-FA83281DF719}" dt="2024-10-30T09:01:05.524" v="473"/>
          <ac:picMkLst>
            <pc:docMk/>
            <pc:sldMk cId="3549609330" sldId="313"/>
            <ac:picMk id="6" creationId="{2E6755E3-C79A-B903-0C70-9609B1E7D1F6}"/>
          </ac:picMkLst>
        </pc:picChg>
        <pc:picChg chg="add mod">
          <ac:chgData name="יהודה טאוב" userId="80c2dbd02819b45c" providerId="LiveId" clId="{CEDA8CEE-5DE3-4372-A252-FA83281DF719}" dt="2024-10-30T09:01:05.524" v="473"/>
          <ac:picMkLst>
            <pc:docMk/>
            <pc:sldMk cId="3549609330" sldId="313"/>
            <ac:picMk id="8" creationId="{44659858-8F1E-5751-E551-E71ECA7DA674}"/>
          </ac:picMkLst>
        </pc:picChg>
      </pc:sldChg>
      <pc:sldChg chg="addSp delSp modSp mod">
        <pc:chgData name="יהודה טאוב" userId="80c2dbd02819b45c" providerId="LiveId" clId="{CEDA8CEE-5DE3-4372-A252-FA83281DF719}" dt="2024-10-30T09:01:05.524" v="473"/>
        <pc:sldMkLst>
          <pc:docMk/>
          <pc:sldMk cId="3396518581" sldId="314"/>
        </pc:sldMkLst>
        <pc:picChg chg="add del mod">
          <ac:chgData name="יהודה טאוב" userId="80c2dbd02819b45c" providerId="LiveId" clId="{CEDA8CEE-5DE3-4372-A252-FA83281DF719}" dt="2024-10-30T07:24:38.448" v="343" actId="34818"/>
          <ac:picMkLst>
            <pc:docMk/>
            <pc:sldMk cId="3396518581" sldId="314"/>
            <ac:picMk id="4" creationId="{4534F877-20B5-1D14-F31F-47A3FCE3C8F6}"/>
          </ac:picMkLst>
        </pc:picChg>
        <pc:picChg chg="add del mod">
          <ac:chgData name="יהודה טאוב" userId="80c2dbd02819b45c" providerId="LiveId" clId="{CEDA8CEE-5DE3-4372-A252-FA83281DF719}" dt="2024-10-30T07:24:30.828" v="337" actId="34819"/>
          <ac:picMkLst>
            <pc:docMk/>
            <pc:sldMk cId="3396518581" sldId="314"/>
            <ac:picMk id="6" creationId="{D332057C-C5D6-BB0E-A8CA-606A4676B11D}"/>
          </ac:picMkLst>
        </pc:picChg>
        <pc:picChg chg="add mod">
          <ac:chgData name="יהודה טאוב" userId="80c2dbd02819b45c" providerId="LiveId" clId="{CEDA8CEE-5DE3-4372-A252-FA83281DF719}" dt="2024-10-30T09:01:05.524" v="473"/>
          <ac:picMkLst>
            <pc:docMk/>
            <pc:sldMk cId="3396518581" sldId="314"/>
            <ac:picMk id="9" creationId="{AB0E2401-8092-575A-8F3A-D7A3364E25AA}"/>
          </ac:picMkLst>
        </pc:picChg>
      </pc:sldChg>
      <pc:sldChg chg="addSp delSp modSp mod">
        <pc:chgData name="יהודה טאוב" userId="80c2dbd02819b45c" providerId="LiveId" clId="{CEDA8CEE-5DE3-4372-A252-FA83281DF719}" dt="2024-10-30T09:01:05.524" v="473"/>
        <pc:sldMkLst>
          <pc:docMk/>
          <pc:sldMk cId="3820892182" sldId="315"/>
        </pc:sldMkLst>
        <pc:picChg chg="add del mod">
          <ac:chgData name="יהודה טאוב" userId="80c2dbd02819b45c" providerId="LiveId" clId="{CEDA8CEE-5DE3-4372-A252-FA83281DF719}" dt="2024-10-30T07:24:38.448" v="343" actId="34818"/>
          <ac:picMkLst>
            <pc:docMk/>
            <pc:sldMk cId="3820892182" sldId="315"/>
            <ac:picMk id="5" creationId="{77ECF86D-B60A-9652-7F0E-694B33422AE3}"/>
          </ac:picMkLst>
        </pc:picChg>
        <pc:picChg chg="add del mod">
          <ac:chgData name="יהודה טאוב" userId="80c2dbd02819b45c" providerId="LiveId" clId="{CEDA8CEE-5DE3-4372-A252-FA83281DF719}" dt="2024-10-30T07:24:30.828" v="337" actId="34819"/>
          <ac:picMkLst>
            <pc:docMk/>
            <pc:sldMk cId="3820892182" sldId="315"/>
            <ac:picMk id="6" creationId="{5D0F2D3B-7CB6-ED33-A118-A50A07DFFE9D}"/>
          </ac:picMkLst>
        </pc:picChg>
        <pc:picChg chg="add del mod">
          <ac:chgData name="יהודה טאוב" userId="80c2dbd02819b45c" providerId="LiveId" clId="{CEDA8CEE-5DE3-4372-A252-FA83281DF719}" dt="2024-10-30T09:01:05.524" v="473"/>
          <ac:picMkLst>
            <pc:docMk/>
            <pc:sldMk cId="3820892182" sldId="315"/>
            <ac:picMk id="7" creationId="{A7D3BBC9-D09A-630E-9DC6-9E1B3E1A8008}"/>
          </ac:picMkLst>
        </pc:picChg>
        <pc:picChg chg="add mod">
          <ac:chgData name="יהודה טאוב" userId="80c2dbd02819b45c" providerId="LiveId" clId="{CEDA8CEE-5DE3-4372-A252-FA83281DF719}" dt="2024-10-30T09:01:05.524" v="473"/>
          <ac:picMkLst>
            <pc:docMk/>
            <pc:sldMk cId="3820892182" sldId="315"/>
            <ac:picMk id="8" creationId="{C40E8C9B-7EE7-2AE7-A6F8-CE8F5F971F54}"/>
          </ac:picMkLst>
        </pc:picChg>
      </pc:sldChg>
      <pc:sldChg chg="addSp delSp modSp mod">
        <pc:chgData name="יהודה טאוב" userId="80c2dbd02819b45c" providerId="LiveId" clId="{CEDA8CEE-5DE3-4372-A252-FA83281DF719}" dt="2024-10-30T09:54:20.872" v="515"/>
        <pc:sldMkLst>
          <pc:docMk/>
          <pc:sldMk cId="582603212" sldId="316"/>
        </pc:sldMkLst>
        <pc:picChg chg="add del mod">
          <ac:chgData name="יהודה טאוב" userId="80c2dbd02819b45c" providerId="LiveId" clId="{CEDA8CEE-5DE3-4372-A252-FA83281DF719}" dt="2024-10-30T07:24:38.448" v="343" actId="34818"/>
          <ac:picMkLst>
            <pc:docMk/>
            <pc:sldMk cId="582603212" sldId="316"/>
            <ac:picMk id="4" creationId="{448B7685-53B0-3EED-BA2C-DEC2EA8427CB}"/>
          </ac:picMkLst>
        </pc:picChg>
        <pc:picChg chg="add del mod">
          <ac:chgData name="יהודה טאוב" userId="80c2dbd02819b45c" providerId="LiveId" clId="{CEDA8CEE-5DE3-4372-A252-FA83281DF719}" dt="2024-10-30T07:24:30.828" v="337" actId="34819"/>
          <ac:picMkLst>
            <pc:docMk/>
            <pc:sldMk cId="582603212" sldId="316"/>
            <ac:picMk id="5" creationId="{56D9A6D5-E7A3-6697-B28D-ED0DD6BFE2B3}"/>
          </ac:picMkLst>
        </pc:picChg>
        <pc:picChg chg="add del mod">
          <ac:chgData name="יהודה טאוב" userId="80c2dbd02819b45c" providerId="LiveId" clId="{CEDA8CEE-5DE3-4372-A252-FA83281DF719}" dt="2024-10-30T09:54:20.872" v="515"/>
          <ac:picMkLst>
            <pc:docMk/>
            <pc:sldMk cId="582603212" sldId="316"/>
            <ac:picMk id="6" creationId="{84587A53-3B61-AF1B-32CE-631D00AB6B02}"/>
          </ac:picMkLst>
        </pc:picChg>
        <pc:picChg chg="add mod">
          <ac:chgData name="יהודה טאוב" userId="80c2dbd02819b45c" providerId="LiveId" clId="{CEDA8CEE-5DE3-4372-A252-FA83281DF719}" dt="2024-10-30T09:54:20.872" v="515"/>
          <ac:picMkLst>
            <pc:docMk/>
            <pc:sldMk cId="582603212" sldId="316"/>
            <ac:picMk id="7" creationId="{FBE25625-2425-705C-7665-4822A2B08D94}"/>
          </ac:picMkLst>
        </pc:picChg>
      </pc:sldChg>
      <pc:sldChg chg="addSp delSp modSp mod">
        <pc:chgData name="יהודה טאוב" userId="80c2dbd02819b45c" providerId="LiveId" clId="{CEDA8CEE-5DE3-4372-A252-FA83281DF719}" dt="2024-10-30T09:54:20.872" v="515"/>
        <pc:sldMkLst>
          <pc:docMk/>
          <pc:sldMk cId="1991480656" sldId="317"/>
        </pc:sldMkLst>
        <pc:picChg chg="add del mod">
          <ac:chgData name="יהודה טאוב" userId="80c2dbd02819b45c" providerId="LiveId" clId="{CEDA8CEE-5DE3-4372-A252-FA83281DF719}" dt="2024-10-30T07:24:38.448" v="343" actId="34818"/>
          <ac:picMkLst>
            <pc:docMk/>
            <pc:sldMk cId="1991480656" sldId="317"/>
            <ac:picMk id="4" creationId="{A3190BB7-44D6-10C2-57C2-FB9C0628DA0D}"/>
          </ac:picMkLst>
        </pc:picChg>
        <pc:picChg chg="add del mod">
          <ac:chgData name="יהודה טאוב" userId="80c2dbd02819b45c" providerId="LiveId" clId="{CEDA8CEE-5DE3-4372-A252-FA83281DF719}" dt="2024-10-30T07:24:30.828" v="337" actId="34819"/>
          <ac:picMkLst>
            <pc:docMk/>
            <pc:sldMk cId="1991480656" sldId="317"/>
            <ac:picMk id="5" creationId="{3EF115AA-F419-0EC3-DB05-569EDF2C89EA}"/>
          </ac:picMkLst>
        </pc:picChg>
        <pc:picChg chg="add del mod">
          <ac:chgData name="יהודה טאוב" userId="80c2dbd02819b45c" providerId="LiveId" clId="{CEDA8CEE-5DE3-4372-A252-FA83281DF719}" dt="2024-10-30T09:54:20.872" v="515"/>
          <ac:picMkLst>
            <pc:docMk/>
            <pc:sldMk cId="1991480656" sldId="317"/>
            <ac:picMk id="6" creationId="{40904A71-30D7-F60F-FEB1-39AF88F50CF2}"/>
          </ac:picMkLst>
        </pc:picChg>
        <pc:picChg chg="add mod">
          <ac:chgData name="יהודה טאוב" userId="80c2dbd02819b45c" providerId="LiveId" clId="{CEDA8CEE-5DE3-4372-A252-FA83281DF719}" dt="2024-10-30T09:54:20.872" v="515"/>
          <ac:picMkLst>
            <pc:docMk/>
            <pc:sldMk cId="1991480656" sldId="317"/>
            <ac:picMk id="7" creationId="{C3882CDA-3F94-DE29-3C57-9DC7E791259D}"/>
          </ac:picMkLst>
        </pc:picChg>
        <pc:picChg chg="mod">
          <ac:chgData name="יהודה טאוב" userId="80c2dbd02819b45c" providerId="LiveId" clId="{CEDA8CEE-5DE3-4372-A252-FA83281DF719}" dt="2024-10-30T07:37:38.738" v="432" actId="1076"/>
          <ac:picMkLst>
            <pc:docMk/>
            <pc:sldMk cId="1991480656" sldId="317"/>
            <ac:picMk id="21506" creationId="{2979D6E4-9FF5-B952-44E7-D276EF5ED339}"/>
          </ac:picMkLst>
        </pc:picChg>
        <pc:picChg chg="mod">
          <ac:chgData name="יהודה טאוב" userId="80c2dbd02819b45c" providerId="LiveId" clId="{CEDA8CEE-5DE3-4372-A252-FA83281DF719}" dt="2024-10-30T07:37:34.759" v="430" actId="1076"/>
          <ac:picMkLst>
            <pc:docMk/>
            <pc:sldMk cId="1991480656" sldId="317"/>
            <ac:picMk id="21510" creationId="{F499CECF-7501-3053-FFBE-7A38EBC68300}"/>
          </ac:picMkLst>
        </pc:picChg>
        <pc:picChg chg="mod">
          <ac:chgData name="יהודה טאוב" userId="80c2dbd02819b45c" providerId="LiveId" clId="{CEDA8CEE-5DE3-4372-A252-FA83281DF719}" dt="2024-10-30T07:37:29.839" v="429" actId="1076"/>
          <ac:picMkLst>
            <pc:docMk/>
            <pc:sldMk cId="1991480656" sldId="317"/>
            <ac:picMk id="21514" creationId="{9377814C-82F8-34CA-6892-EBAB9202DDD0}"/>
          </ac:picMkLst>
        </pc:picChg>
      </pc:sldChg>
      <pc:sldChg chg="addSp delSp modSp mod">
        <pc:chgData name="יהודה טאוב" userId="80c2dbd02819b45c" providerId="LiveId" clId="{CEDA8CEE-5DE3-4372-A252-FA83281DF719}" dt="2024-10-30T09:01:05.524" v="473"/>
        <pc:sldMkLst>
          <pc:docMk/>
          <pc:sldMk cId="4290416867" sldId="318"/>
        </pc:sldMkLst>
        <pc:picChg chg="add del mod">
          <ac:chgData name="יהודה טאוב" userId="80c2dbd02819b45c" providerId="LiveId" clId="{CEDA8CEE-5DE3-4372-A252-FA83281DF719}" dt="2024-10-30T07:24:38.448" v="343" actId="34818"/>
          <ac:picMkLst>
            <pc:docMk/>
            <pc:sldMk cId="4290416867" sldId="318"/>
            <ac:picMk id="4" creationId="{01B3DECE-FF6E-DB21-1F5B-AA34CCF395EE}"/>
          </ac:picMkLst>
        </pc:picChg>
        <pc:picChg chg="add del mod">
          <ac:chgData name="יהודה טאוב" userId="80c2dbd02819b45c" providerId="LiveId" clId="{CEDA8CEE-5DE3-4372-A252-FA83281DF719}" dt="2024-10-30T07:24:30.828" v="337" actId="34819"/>
          <ac:picMkLst>
            <pc:docMk/>
            <pc:sldMk cId="4290416867" sldId="318"/>
            <ac:picMk id="7" creationId="{9DEBFB0A-EE9C-FBFE-6A7C-D518F2A93A01}"/>
          </ac:picMkLst>
        </pc:picChg>
        <pc:picChg chg="add del mod">
          <ac:chgData name="יהודה טאוב" userId="80c2dbd02819b45c" providerId="LiveId" clId="{CEDA8CEE-5DE3-4372-A252-FA83281DF719}" dt="2024-10-30T09:01:05.524" v="473"/>
          <ac:picMkLst>
            <pc:docMk/>
            <pc:sldMk cId="4290416867" sldId="318"/>
            <ac:picMk id="8" creationId="{BFA45029-4275-6CB9-CDA1-B49A94E10434}"/>
          </ac:picMkLst>
        </pc:picChg>
        <pc:picChg chg="add mod">
          <ac:chgData name="יהודה טאוב" userId="80c2dbd02819b45c" providerId="LiveId" clId="{CEDA8CEE-5DE3-4372-A252-FA83281DF719}" dt="2024-10-30T09:01:05.524" v="473"/>
          <ac:picMkLst>
            <pc:docMk/>
            <pc:sldMk cId="4290416867" sldId="318"/>
            <ac:picMk id="9" creationId="{4E9574A1-BC0B-5319-3413-62EBF1B9D95A}"/>
          </ac:picMkLst>
        </pc:picChg>
      </pc:sldChg>
      <pc:sldChg chg="addSp delSp modSp mod">
        <pc:chgData name="יהודה טאוב" userId="80c2dbd02819b45c" providerId="LiveId" clId="{CEDA8CEE-5DE3-4372-A252-FA83281DF719}" dt="2024-10-30T07:33:35.616" v="407" actId="1076"/>
        <pc:sldMkLst>
          <pc:docMk/>
          <pc:sldMk cId="1487775602" sldId="319"/>
        </pc:sldMkLst>
        <pc:picChg chg="add del mod">
          <ac:chgData name="יהודה טאוב" userId="80c2dbd02819b45c" providerId="LiveId" clId="{CEDA8CEE-5DE3-4372-A252-FA83281DF719}" dt="2024-10-30T07:24:38.448" v="343" actId="34818"/>
          <ac:picMkLst>
            <pc:docMk/>
            <pc:sldMk cId="1487775602" sldId="319"/>
            <ac:picMk id="4" creationId="{2D72FA7A-5314-30A2-DE99-3B892C608D8A}"/>
          </ac:picMkLst>
        </pc:picChg>
        <pc:picChg chg="add del mod">
          <ac:chgData name="יהודה טאוב" userId="80c2dbd02819b45c" providerId="LiveId" clId="{CEDA8CEE-5DE3-4372-A252-FA83281DF719}" dt="2024-10-30T07:24:30.828" v="337" actId="34819"/>
          <ac:picMkLst>
            <pc:docMk/>
            <pc:sldMk cId="1487775602" sldId="319"/>
            <ac:picMk id="6" creationId="{A20B527C-AE62-0A23-6D7D-C36ABEFE246E}"/>
          </ac:picMkLst>
        </pc:picChg>
        <pc:picChg chg="add mod">
          <ac:chgData name="יהודה טאוב" userId="80c2dbd02819b45c" providerId="LiveId" clId="{CEDA8CEE-5DE3-4372-A252-FA83281DF719}" dt="2024-10-30T07:33:35.616" v="407" actId="1076"/>
          <ac:picMkLst>
            <pc:docMk/>
            <pc:sldMk cId="1487775602" sldId="319"/>
            <ac:picMk id="7" creationId="{80878DF6-53B2-3D4C-DEC6-A5BA68EEA97F}"/>
          </ac:picMkLst>
        </pc:picChg>
      </pc:sldChg>
      <pc:sldChg chg="addSp delSp modSp new mod modAnim">
        <pc:chgData name="יהודה טאוב" userId="80c2dbd02819b45c" providerId="LiveId" clId="{CEDA8CEE-5DE3-4372-A252-FA83281DF719}" dt="2024-10-30T09:01:05.524" v="473"/>
        <pc:sldMkLst>
          <pc:docMk/>
          <pc:sldMk cId="1423042304" sldId="320"/>
        </pc:sldMkLst>
        <pc:spChg chg="mod">
          <ac:chgData name="יהודה טאוב" userId="80c2dbd02819b45c" providerId="LiveId" clId="{CEDA8CEE-5DE3-4372-A252-FA83281DF719}" dt="2024-10-30T02:54:39.096" v="5" actId="6549"/>
          <ac:spMkLst>
            <pc:docMk/>
            <pc:sldMk cId="1423042304" sldId="320"/>
            <ac:spMk id="2" creationId="{A243127B-9829-11FD-8876-ED1DA94D86AB}"/>
          </ac:spMkLst>
        </pc:spChg>
        <pc:spChg chg="del">
          <ac:chgData name="יהודה טאוב" userId="80c2dbd02819b45c" providerId="LiveId" clId="{CEDA8CEE-5DE3-4372-A252-FA83281DF719}" dt="2024-10-30T02:54:25.749" v="1"/>
          <ac:spMkLst>
            <pc:docMk/>
            <pc:sldMk cId="1423042304" sldId="320"/>
            <ac:spMk id="3" creationId="{5A8B6CEA-A481-9941-7B25-FC614856ADDB}"/>
          </ac:spMkLst>
        </pc:spChg>
        <pc:picChg chg="add del mod">
          <ac:chgData name="יהודה טאוב" userId="80c2dbd02819b45c" providerId="LiveId" clId="{CEDA8CEE-5DE3-4372-A252-FA83281DF719}" dt="2024-10-30T07:24:38.448" v="343" actId="34818"/>
          <ac:picMkLst>
            <pc:docMk/>
            <pc:sldMk cId="1423042304" sldId="320"/>
            <ac:picMk id="3" creationId="{9A87E09B-35D5-253F-BF72-2CB336D1129B}"/>
          </ac:picMkLst>
        </pc:picChg>
        <pc:picChg chg="add mod">
          <ac:chgData name="יהודה טאוב" userId="80c2dbd02819b45c" providerId="LiveId" clId="{CEDA8CEE-5DE3-4372-A252-FA83281DF719}" dt="2024-10-30T02:56:41.196" v="8"/>
          <ac:picMkLst>
            <pc:docMk/>
            <pc:sldMk cId="1423042304" sldId="320"/>
            <ac:picMk id="4" creationId="{960D444D-A662-B632-F6D3-07A81282F028}"/>
          </ac:picMkLst>
        </pc:picChg>
        <pc:picChg chg="add del mod">
          <ac:chgData name="יהודה טאוב" userId="80c2dbd02819b45c" providerId="LiveId" clId="{CEDA8CEE-5DE3-4372-A252-FA83281DF719}" dt="2024-10-30T07:24:30.828" v="337" actId="34819"/>
          <ac:picMkLst>
            <pc:docMk/>
            <pc:sldMk cId="1423042304" sldId="320"/>
            <ac:picMk id="5" creationId="{0F8791A9-E949-1986-868F-4EDBAE64A12E}"/>
          </ac:picMkLst>
        </pc:picChg>
        <pc:picChg chg="add mod">
          <ac:chgData name="יהודה טאוב" userId="80c2dbd02819b45c" providerId="LiveId" clId="{CEDA8CEE-5DE3-4372-A252-FA83281DF719}" dt="2024-10-30T09:01:05.524" v="473"/>
          <ac:picMkLst>
            <pc:docMk/>
            <pc:sldMk cId="1423042304" sldId="320"/>
            <ac:picMk id="9" creationId="{D4AA73D9-A789-C6FE-8F11-7E8F1B5E3D6B}"/>
          </ac:picMkLst>
        </pc:picChg>
      </pc:sldChg>
      <pc:sldChg chg="addSp delSp modSp new mod ord modAnim">
        <pc:chgData name="יהודה טאוב" userId="80c2dbd02819b45c" providerId="LiveId" clId="{CEDA8CEE-5DE3-4372-A252-FA83281DF719}" dt="2024-10-30T09:54:20.872" v="515"/>
        <pc:sldMkLst>
          <pc:docMk/>
          <pc:sldMk cId="620961549" sldId="321"/>
        </pc:sldMkLst>
        <pc:spChg chg="mod">
          <ac:chgData name="יהודה טאוב" userId="80c2dbd02819b45c" providerId="LiveId" clId="{CEDA8CEE-5DE3-4372-A252-FA83281DF719}" dt="2024-10-30T03:06:38.491" v="16" actId="27636"/>
          <ac:spMkLst>
            <pc:docMk/>
            <pc:sldMk cId="620961549" sldId="321"/>
            <ac:spMk id="2" creationId="{97451DB0-07AF-42A6-8C31-CA4F9530F21D}"/>
          </ac:spMkLst>
        </pc:spChg>
        <pc:spChg chg="mod">
          <ac:chgData name="יהודה טאוב" userId="80c2dbd02819b45c" providerId="LiveId" clId="{CEDA8CEE-5DE3-4372-A252-FA83281DF719}" dt="2024-10-30T03:26:33.031" v="98" actId="20577"/>
          <ac:spMkLst>
            <pc:docMk/>
            <pc:sldMk cId="620961549" sldId="321"/>
            <ac:spMk id="3" creationId="{63E7081A-A3AB-344D-13B8-56EECA6CDCB9}"/>
          </ac:spMkLst>
        </pc:spChg>
        <pc:picChg chg="add mod">
          <ac:chgData name="יהודה טאוב" userId="80c2dbd02819b45c" providerId="LiveId" clId="{CEDA8CEE-5DE3-4372-A252-FA83281DF719}" dt="2024-10-30T03:27:55.408" v="101" actId="14100"/>
          <ac:picMkLst>
            <pc:docMk/>
            <pc:sldMk cId="620961549" sldId="321"/>
            <ac:picMk id="4" creationId="{3C4597C0-21C2-EC7D-84FD-36CEC71A7E67}"/>
          </ac:picMkLst>
        </pc:picChg>
        <pc:picChg chg="add del mod">
          <ac:chgData name="יהודה טאוב" userId="80c2dbd02819b45c" providerId="LiveId" clId="{CEDA8CEE-5DE3-4372-A252-FA83281DF719}" dt="2024-10-30T07:24:38.448" v="343" actId="34818"/>
          <ac:picMkLst>
            <pc:docMk/>
            <pc:sldMk cId="620961549" sldId="321"/>
            <ac:picMk id="5" creationId="{E95CB66B-38F2-541A-71C9-3EC851BCC832}"/>
          </ac:picMkLst>
        </pc:picChg>
        <pc:picChg chg="add del mod">
          <ac:chgData name="יהודה טאוב" userId="80c2dbd02819b45c" providerId="LiveId" clId="{CEDA8CEE-5DE3-4372-A252-FA83281DF719}" dt="2024-10-30T07:24:30.828" v="337" actId="34819"/>
          <ac:picMkLst>
            <pc:docMk/>
            <pc:sldMk cId="620961549" sldId="321"/>
            <ac:picMk id="6" creationId="{35710CDE-1CC7-90C1-D13B-FEDB11340EDF}"/>
          </ac:picMkLst>
        </pc:picChg>
        <pc:picChg chg="add del mod">
          <ac:chgData name="יהודה טאוב" userId="80c2dbd02819b45c" providerId="LiveId" clId="{CEDA8CEE-5DE3-4372-A252-FA83281DF719}" dt="2024-10-30T09:54:20.872" v="515"/>
          <ac:picMkLst>
            <pc:docMk/>
            <pc:sldMk cId="620961549" sldId="321"/>
            <ac:picMk id="7" creationId="{733F6DC2-45C1-13B3-A395-884188A74186}"/>
          </ac:picMkLst>
        </pc:picChg>
        <pc:picChg chg="add mod">
          <ac:chgData name="יהודה טאוב" userId="80c2dbd02819b45c" providerId="LiveId" clId="{CEDA8CEE-5DE3-4372-A252-FA83281DF719}" dt="2024-10-30T09:54:20.872" v="515"/>
          <ac:picMkLst>
            <pc:docMk/>
            <pc:sldMk cId="620961549" sldId="321"/>
            <ac:picMk id="8" creationId="{18AFF246-E4BD-8DF3-7BDE-47B4A3E396D6}"/>
          </ac:picMkLst>
        </pc:picChg>
      </pc:sldChg>
      <pc:sldChg chg="addSp delSp modSp new mod ord modAnim">
        <pc:chgData name="יהודה טאוב" userId="80c2dbd02819b45c" providerId="LiveId" clId="{CEDA8CEE-5DE3-4372-A252-FA83281DF719}" dt="2024-10-30T09:54:20.872" v="515"/>
        <pc:sldMkLst>
          <pc:docMk/>
          <pc:sldMk cId="3947085083" sldId="322"/>
        </pc:sldMkLst>
        <pc:spChg chg="mod">
          <ac:chgData name="יהודה טאוב" userId="80c2dbd02819b45c" providerId="LiveId" clId="{CEDA8CEE-5DE3-4372-A252-FA83281DF719}" dt="2024-10-30T04:37:58.083" v="117" actId="20577"/>
          <ac:spMkLst>
            <pc:docMk/>
            <pc:sldMk cId="3947085083" sldId="322"/>
            <ac:spMk id="2" creationId="{9FC052E0-E1B2-0F0F-4A16-46EC4A746422}"/>
          </ac:spMkLst>
        </pc:spChg>
        <pc:spChg chg="mod">
          <ac:chgData name="יהודה טאוב" userId="80c2dbd02819b45c" providerId="LiveId" clId="{CEDA8CEE-5DE3-4372-A252-FA83281DF719}" dt="2024-10-30T04:42:13.744" v="151" actId="20577"/>
          <ac:spMkLst>
            <pc:docMk/>
            <pc:sldMk cId="3947085083" sldId="322"/>
            <ac:spMk id="3" creationId="{B5265A08-5FCF-6DFB-A373-6BE55340C513}"/>
          </ac:spMkLst>
        </pc:spChg>
        <pc:picChg chg="add del mod">
          <ac:chgData name="יהודה טאוב" userId="80c2dbd02819b45c" providerId="LiveId" clId="{CEDA8CEE-5DE3-4372-A252-FA83281DF719}" dt="2024-10-30T07:24:38.448" v="343" actId="34818"/>
          <ac:picMkLst>
            <pc:docMk/>
            <pc:sldMk cId="3947085083" sldId="322"/>
            <ac:picMk id="4" creationId="{99B0BD81-DA72-ED41-B325-BF3E1E0A7468}"/>
          </ac:picMkLst>
        </pc:picChg>
        <pc:picChg chg="add ord">
          <ac:chgData name="יהודה טאוב" userId="80c2dbd02819b45c" providerId="LiveId" clId="{CEDA8CEE-5DE3-4372-A252-FA83281DF719}" dt="2024-10-30T04:44:35.368" v="154" actId="167"/>
          <ac:picMkLst>
            <pc:docMk/>
            <pc:sldMk cId="3947085083" sldId="322"/>
            <ac:picMk id="5" creationId="{27B6DD6A-B40E-84F4-F20E-8F67B0AC49FA}"/>
          </ac:picMkLst>
        </pc:picChg>
        <pc:picChg chg="add del mod">
          <ac:chgData name="יהודה טאוב" userId="80c2dbd02819b45c" providerId="LiveId" clId="{CEDA8CEE-5DE3-4372-A252-FA83281DF719}" dt="2024-10-30T07:24:30.828" v="337" actId="34819"/>
          <ac:picMkLst>
            <pc:docMk/>
            <pc:sldMk cId="3947085083" sldId="322"/>
            <ac:picMk id="6" creationId="{CC542C12-CF77-D668-F5E7-8B258E0A00C6}"/>
          </ac:picMkLst>
        </pc:picChg>
        <pc:picChg chg="add del mod">
          <ac:chgData name="יהודה טאוב" userId="80c2dbd02819b45c" providerId="LiveId" clId="{CEDA8CEE-5DE3-4372-A252-FA83281DF719}" dt="2024-10-30T09:54:20.872" v="515"/>
          <ac:picMkLst>
            <pc:docMk/>
            <pc:sldMk cId="3947085083" sldId="322"/>
            <ac:picMk id="7" creationId="{21C24323-AB1D-191B-8DE8-FD65BBEF5836}"/>
          </ac:picMkLst>
        </pc:picChg>
        <pc:picChg chg="add mod">
          <ac:chgData name="יהודה טאוב" userId="80c2dbd02819b45c" providerId="LiveId" clId="{CEDA8CEE-5DE3-4372-A252-FA83281DF719}" dt="2024-10-30T09:54:20.872" v="515"/>
          <ac:picMkLst>
            <pc:docMk/>
            <pc:sldMk cId="3947085083" sldId="322"/>
            <ac:picMk id="8" creationId="{FCD1CCAF-B291-9F04-DE58-466E7800F182}"/>
          </ac:picMkLst>
        </pc:picChg>
        <pc:picChg chg="add mod">
          <ac:chgData name="יהודה טאוב" userId="80c2dbd02819b45c" providerId="LiveId" clId="{CEDA8CEE-5DE3-4372-A252-FA83281DF719}" dt="2024-10-30T04:41:55.553" v="146" actId="14100"/>
          <ac:picMkLst>
            <pc:docMk/>
            <pc:sldMk cId="3947085083" sldId="322"/>
            <ac:picMk id="26626" creationId="{ADBE1FE1-22B4-9110-4D31-7323D15E8592}"/>
          </ac:picMkLst>
        </pc:picChg>
      </pc:sldChg>
      <pc:sldChg chg="addSp delSp modSp new mod ord">
        <pc:chgData name="יהודה טאוב" userId="80c2dbd02819b45c" providerId="LiveId" clId="{CEDA8CEE-5DE3-4372-A252-FA83281DF719}" dt="2024-10-30T09:54:20.872" v="515"/>
        <pc:sldMkLst>
          <pc:docMk/>
          <pc:sldMk cId="2183456345" sldId="323"/>
        </pc:sldMkLst>
        <pc:spChg chg="mod">
          <ac:chgData name="יהודה טאוב" userId="80c2dbd02819b45c" providerId="LiveId" clId="{CEDA8CEE-5DE3-4372-A252-FA83281DF719}" dt="2024-10-30T05:00:40.824" v="168" actId="20577"/>
          <ac:spMkLst>
            <pc:docMk/>
            <pc:sldMk cId="2183456345" sldId="323"/>
            <ac:spMk id="2" creationId="{A34EF41A-5691-2E5A-DEDD-74FCA32E7F59}"/>
          </ac:spMkLst>
        </pc:spChg>
        <pc:spChg chg="mod">
          <ac:chgData name="יהודה טאוב" userId="80c2dbd02819b45c" providerId="LiveId" clId="{CEDA8CEE-5DE3-4372-A252-FA83281DF719}" dt="2024-10-30T05:01:55.940" v="182" actId="20577"/>
          <ac:spMkLst>
            <pc:docMk/>
            <pc:sldMk cId="2183456345" sldId="323"/>
            <ac:spMk id="3" creationId="{42B04289-8705-9F50-EBD9-D28D1116258C}"/>
          </ac:spMkLst>
        </pc:spChg>
        <pc:picChg chg="add del mod">
          <ac:chgData name="יהודה טאוב" userId="80c2dbd02819b45c" providerId="LiveId" clId="{CEDA8CEE-5DE3-4372-A252-FA83281DF719}" dt="2024-10-30T07:24:38.448" v="343" actId="34818"/>
          <ac:picMkLst>
            <pc:docMk/>
            <pc:sldMk cId="2183456345" sldId="323"/>
            <ac:picMk id="4" creationId="{D073D086-E8E6-8D5B-F564-1A457E95ACD1}"/>
          </ac:picMkLst>
        </pc:picChg>
        <pc:picChg chg="add del mod">
          <ac:chgData name="יהודה טאוב" userId="80c2dbd02819b45c" providerId="LiveId" clId="{CEDA8CEE-5DE3-4372-A252-FA83281DF719}" dt="2024-10-30T07:24:30.828" v="337" actId="34819"/>
          <ac:picMkLst>
            <pc:docMk/>
            <pc:sldMk cId="2183456345" sldId="323"/>
            <ac:picMk id="5" creationId="{14818BAC-3B9B-0866-A409-101F2394FFF4}"/>
          </ac:picMkLst>
        </pc:picChg>
        <pc:picChg chg="add del mod">
          <ac:chgData name="יהודה טאוב" userId="80c2dbd02819b45c" providerId="LiveId" clId="{CEDA8CEE-5DE3-4372-A252-FA83281DF719}" dt="2024-10-30T09:54:20.872" v="515"/>
          <ac:picMkLst>
            <pc:docMk/>
            <pc:sldMk cId="2183456345" sldId="323"/>
            <ac:picMk id="6" creationId="{3104DB0D-5CE0-8566-A7C1-039652BF134C}"/>
          </ac:picMkLst>
        </pc:picChg>
        <pc:picChg chg="add mod">
          <ac:chgData name="יהודה טאוב" userId="80c2dbd02819b45c" providerId="LiveId" clId="{CEDA8CEE-5DE3-4372-A252-FA83281DF719}" dt="2024-10-30T09:54:20.872" v="515"/>
          <ac:picMkLst>
            <pc:docMk/>
            <pc:sldMk cId="2183456345" sldId="323"/>
            <ac:picMk id="7" creationId="{4603A3B7-5C45-3147-D2AF-A767E130EC8E}"/>
          </ac:picMkLst>
        </pc:picChg>
        <pc:picChg chg="add mod">
          <ac:chgData name="יהודה טאוב" userId="80c2dbd02819b45c" providerId="LiveId" clId="{CEDA8CEE-5DE3-4372-A252-FA83281DF719}" dt="2024-10-30T05:02:11.725" v="184" actId="1076"/>
          <ac:picMkLst>
            <pc:docMk/>
            <pc:sldMk cId="2183456345" sldId="323"/>
            <ac:picMk id="27650" creationId="{E8305F39-2207-1EA9-5306-5F01923212E7}"/>
          </ac:picMkLst>
        </pc:picChg>
      </pc:sldChg>
      <pc:sldChg chg="addSp delSp modSp new mod ord modAnim">
        <pc:chgData name="יהודה טאוב" userId="80c2dbd02819b45c" providerId="LiveId" clId="{CEDA8CEE-5DE3-4372-A252-FA83281DF719}" dt="2024-10-30T09:54:20.872" v="515"/>
        <pc:sldMkLst>
          <pc:docMk/>
          <pc:sldMk cId="942975144" sldId="324"/>
        </pc:sldMkLst>
        <pc:spChg chg="mod">
          <ac:chgData name="יהודה טאוב" userId="80c2dbd02819b45c" providerId="LiveId" clId="{CEDA8CEE-5DE3-4372-A252-FA83281DF719}" dt="2024-10-30T05:08:26.482" v="227" actId="20577"/>
          <ac:spMkLst>
            <pc:docMk/>
            <pc:sldMk cId="942975144" sldId="324"/>
            <ac:spMk id="2" creationId="{6EFCDE0F-F3EF-01E2-30B8-E11B090A0827}"/>
          </ac:spMkLst>
        </pc:spChg>
        <pc:spChg chg="mod">
          <ac:chgData name="יהודה טאוב" userId="80c2dbd02819b45c" providerId="LiveId" clId="{CEDA8CEE-5DE3-4372-A252-FA83281DF719}" dt="2024-10-30T05:08:35.111" v="228" actId="20577"/>
          <ac:spMkLst>
            <pc:docMk/>
            <pc:sldMk cId="942975144" sldId="324"/>
            <ac:spMk id="3" creationId="{B6363B6E-2D69-2CB0-9546-4067FE772005}"/>
          </ac:spMkLst>
        </pc:spChg>
        <pc:picChg chg="add mod">
          <ac:chgData name="יהודה טאוב" userId="80c2dbd02819b45c" providerId="LiveId" clId="{CEDA8CEE-5DE3-4372-A252-FA83281DF719}" dt="2024-10-30T05:07:22.394" v="222" actId="1076"/>
          <ac:picMkLst>
            <pc:docMk/>
            <pc:sldMk cId="942975144" sldId="324"/>
            <ac:picMk id="4" creationId="{6B70BEF2-DEC9-D0D6-7A05-F18117EA6318}"/>
          </ac:picMkLst>
        </pc:picChg>
        <pc:picChg chg="add del mod">
          <ac:chgData name="יהודה טאוב" userId="80c2dbd02819b45c" providerId="LiveId" clId="{CEDA8CEE-5DE3-4372-A252-FA83281DF719}" dt="2024-10-30T07:24:38.448" v="343" actId="34818"/>
          <ac:picMkLst>
            <pc:docMk/>
            <pc:sldMk cId="942975144" sldId="324"/>
            <ac:picMk id="5" creationId="{D731F196-005E-6017-55F0-17191AF9DD28}"/>
          </ac:picMkLst>
        </pc:picChg>
        <pc:picChg chg="add del mod">
          <ac:chgData name="יהודה טאוב" userId="80c2dbd02819b45c" providerId="LiveId" clId="{CEDA8CEE-5DE3-4372-A252-FA83281DF719}" dt="2024-10-30T07:24:30.828" v="337" actId="34819"/>
          <ac:picMkLst>
            <pc:docMk/>
            <pc:sldMk cId="942975144" sldId="324"/>
            <ac:picMk id="6" creationId="{AF339FF7-2561-6631-3DB8-CC04B4EFCA1A}"/>
          </ac:picMkLst>
        </pc:picChg>
        <pc:picChg chg="add del mod">
          <ac:chgData name="יהודה טאוב" userId="80c2dbd02819b45c" providerId="LiveId" clId="{CEDA8CEE-5DE3-4372-A252-FA83281DF719}" dt="2024-10-30T09:54:20.872" v="515"/>
          <ac:picMkLst>
            <pc:docMk/>
            <pc:sldMk cId="942975144" sldId="324"/>
            <ac:picMk id="7" creationId="{8965E76D-B4AF-6BA2-2A4C-357F3E63F0EA}"/>
          </ac:picMkLst>
        </pc:picChg>
        <pc:picChg chg="add mod">
          <ac:chgData name="יהודה טאוב" userId="80c2dbd02819b45c" providerId="LiveId" clId="{CEDA8CEE-5DE3-4372-A252-FA83281DF719}" dt="2024-10-30T09:54:20.872" v="515"/>
          <ac:picMkLst>
            <pc:docMk/>
            <pc:sldMk cId="942975144" sldId="324"/>
            <ac:picMk id="8" creationId="{709B3CFD-4A69-307F-173E-8E7A2CE93AAC}"/>
          </ac:picMkLst>
        </pc:picChg>
      </pc:sldChg>
      <pc:sldChg chg="addSp delSp modSp new mod modAnim">
        <pc:chgData name="יהודה טאוב" userId="80c2dbd02819b45c" providerId="LiveId" clId="{CEDA8CEE-5DE3-4372-A252-FA83281DF719}" dt="2024-10-30T09:54:20.872" v="515"/>
        <pc:sldMkLst>
          <pc:docMk/>
          <pc:sldMk cId="1861252981" sldId="325"/>
        </pc:sldMkLst>
        <pc:spChg chg="add del">
          <ac:chgData name="יהודה טאוב" userId="80c2dbd02819b45c" providerId="LiveId" clId="{CEDA8CEE-5DE3-4372-A252-FA83281DF719}" dt="2024-10-30T05:15:10.650" v="246" actId="22"/>
          <ac:spMkLst>
            <pc:docMk/>
            <pc:sldMk cId="1861252981" sldId="325"/>
            <ac:spMk id="3" creationId="{93EFEA7F-A9F2-34CA-CF4D-EBD8D2580CBC}"/>
          </ac:spMkLst>
        </pc:spChg>
        <pc:picChg chg="add del mod">
          <ac:chgData name="יהודה טאוב" userId="80c2dbd02819b45c" providerId="LiveId" clId="{CEDA8CEE-5DE3-4372-A252-FA83281DF719}" dt="2024-10-30T07:24:38.448" v="343" actId="34818"/>
          <ac:picMkLst>
            <pc:docMk/>
            <pc:sldMk cId="1861252981" sldId="325"/>
            <ac:picMk id="4" creationId="{87512684-1FF8-44A2-758A-5DD779123D19}"/>
          </ac:picMkLst>
        </pc:picChg>
        <pc:picChg chg="add mod">
          <ac:chgData name="יהודה טאוב" userId="80c2dbd02819b45c" providerId="LiveId" clId="{CEDA8CEE-5DE3-4372-A252-FA83281DF719}" dt="2024-10-30T05:10:17.463" v="232" actId="14100"/>
          <ac:picMkLst>
            <pc:docMk/>
            <pc:sldMk cId="1861252981" sldId="325"/>
            <ac:picMk id="5" creationId="{EF417E43-1BD1-0E01-0F7F-B92E1FFF0587}"/>
          </ac:picMkLst>
        </pc:picChg>
        <pc:picChg chg="add del mod">
          <ac:chgData name="יהודה טאוב" userId="80c2dbd02819b45c" providerId="LiveId" clId="{CEDA8CEE-5DE3-4372-A252-FA83281DF719}" dt="2024-10-30T07:24:30.828" v="337" actId="34819"/>
          <ac:picMkLst>
            <pc:docMk/>
            <pc:sldMk cId="1861252981" sldId="325"/>
            <ac:picMk id="6" creationId="{2B5D9312-BEC4-EA11-60C1-D1F30177AC8A}"/>
          </ac:picMkLst>
        </pc:picChg>
        <pc:picChg chg="add mod">
          <ac:chgData name="יהודה טאוב" userId="80c2dbd02819b45c" providerId="LiveId" clId="{CEDA8CEE-5DE3-4372-A252-FA83281DF719}" dt="2024-10-30T05:10:45.586" v="234" actId="1076"/>
          <ac:picMkLst>
            <pc:docMk/>
            <pc:sldMk cId="1861252981" sldId="325"/>
            <ac:picMk id="7" creationId="{EF184A5E-C9A3-AED4-649B-5640CD480EE5}"/>
          </ac:picMkLst>
        </pc:picChg>
        <pc:picChg chg="add del mod">
          <ac:chgData name="יהודה טאוב" userId="80c2dbd02819b45c" providerId="LiveId" clId="{CEDA8CEE-5DE3-4372-A252-FA83281DF719}" dt="2024-10-30T09:54:20.872" v="515"/>
          <ac:picMkLst>
            <pc:docMk/>
            <pc:sldMk cId="1861252981" sldId="325"/>
            <ac:picMk id="8" creationId="{EFBAC4EC-3363-7752-49A0-A24358CEDF3E}"/>
          </ac:picMkLst>
        </pc:picChg>
        <pc:picChg chg="add mod">
          <ac:chgData name="יהודה טאוב" userId="80c2dbd02819b45c" providerId="LiveId" clId="{CEDA8CEE-5DE3-4372-A252-FA83281DF719}" dt="2024-10-30T05:13:29.794" v="237" actId="14100"/>
          <ac:picMkLst>
            <pc:docMk/>
            <pc:sldMk cId="1861252981" sldId="325"/>
            <ac:picMk id="9" creationId="{47696794-1B1C-465F-463E-6422BA1910AB}"/>
          </ac:picMkLst>
        </pc:picChg>
        <pc:picChg chg="add mod">
          <ac:chgData name="יהודה טאוב" userId="80c2dbd02819b45c" providerId="LiveId" clId="{CEDA8CEE-5DE3-4372-A252-FA83281DF719}" dt="2024-10-30T09:54:20.872" v="515"/>
          <ac:picMkLst>
            <pc:docMk/>
            <pc:sldMk cId="1861252981" sldId="325"/>
            <ac:picMk id="10" creationId="{221A73FA-E701-2E04-7766-75C7CE84B8AA}"/>
          </ac:picMkLst>
        </pc:picChg>
        <pc:picChg chg="add mod">
          <ac:chgData name="יהודה טאוב" userId="80c2dbd02819b45c" providerId="LiveId" clId="{CEDA8CEE-5DE3-4372-A252-FA83281DF719}" dt="2024-10-30T05:14:08.739" v="244" actId="14100"/>
          <ac:picMkLst>
            <pc:docMk/>
            <pc:sldMk cId="1861252981" sldId="325"/>
            <ac:picMk id="11" creationId="{86841F04-D347-068D-1079-114680093D80}"/>
          </ac:picMkLst>
        </pc:picChg>
        <pc:picChg chg="add del mod ord">
          <ac:chgData name="יהודה טאוב" userId="80c2dbd02819b45c" providerId="LiveId" clId="{CEDA8CEE-5DE3-4372-A252-FA83281DF719}" dt="2024-10-30T05:15:10.650" v="246" actId="22"/>
          <ac:picMkLst>
            <pc:docMk/>
            <pc:sldMk cId="1861252981" sldId="325"/>
            <ac:picMk id="13" creationId="{0114DDC0-7960-2FFB-59E8-F29EA191D7BA}"/>
          </ac:picMkLst>
        </pc:picChg>
        <pc:picChg chg="add mod">
          <ac:chgData name="יהודה טאוב" userId="80c2dbd02819b45c" providerId="LiveId" clId="{CEDA8CEE-5DE3-4372-A252-FA83281DF719}" dt="2024-10-30T05:15:35.626" v="251" actId="1076"/>
          <ac:picMkLst>
            <pc:docMk/>
            <pc:sldMk cId="1861252981" sldId="325"/>
            <ac:picMk id="15" creationId="{3934305E-0D33-4BC3-F72D-3D7D46CC47D6}"/>
          </ac:picMkLst>
        </pc:picChg>
      </pc:sldChg>
      <pc:sldChg chg="addSp delSp modSp new mod ord">
        <pc:chgData name="יהודה טאוב" userId="80c2dbd02819b45c" providerId="LiveId" clId="{CEDA8CEE-5DE3-4372-A252-FA83281DF719}" dt="2024-10-30T09:54:20.872" v="515"/>
        <pc:sldMkLst>
          <pc:docMk/>
          <pc:sldMk cId="203159889" sldId="326"/>
        </pc:sldMkLst>
        <pc:spChg chg="mod">
          <ac:chgData name="יהודה טאוב" userId="80c2dbd02819b45c" providerId="LiveId" clId="{CEDA8CEE-5DE3-4372-A252-FA83281DF719}" dt="2024-10-30T05:32:44.115" v="297" actId="20577"/>
          <ac:spMkLst>
            <pc:docMk/>
            <pc:sldMk cId="203159889" sldId="326"/>
            <ac:spMk id="2" creationId="{A7422344-B918-E76C-6FAB-CBDEAB3C0D4C}"/>
          </ac:spMkLst>
        </pc:spChg>
        <pc:spChg chg="del">
          <ac:chgData name="יהודה טאוב" userId="80c2dbd02819b45c" providerId="LiveId" clId="{CEDA8CEE-5DE3-4372-A252-FA83281DF719}" dt="2024-10-30T05:33:49.253" v="298"/>
          <ac:spMkLst>
            <pc:docMk/>
            <pc:sldMk cId="203159889" sldId="326"/>
            <ac:spMk id="3" creationId="{8771904F-F2B0-0F3F-0BF0-9E964C14B4AA}"/>
          </ac:spMkLst>
        </pc:spChg>
        <pc:picChg chg="add del mod">
          <ac:chgData name="יהודה טאוב" userId="80c2dbd02819b45c" providerId="LiveId" clId="{CEDA8CEE-5DE3-4372-A252-FA83281DF719}" dt="2024-10-30T07:24:38.448" v="343" actId="34818"/>
          <ac:picMkLst>
            <pc:docMk/>
            <pc:sldMk cId="203159889" sldId="326"/>
            <ac:picMk id="3" creationId="{142B6E8D-0996-94CC-F114-77022CEED9BC}"/>
          </ac:picMkLst>
        </pc:picChg>
        <pc:picChg chg="add del mod">
          <ac:chgData name="יהודה טאוב" userId="80c2dbd02819b45c" providerId="LiveId" clId="{CEDA8CEE-5DE3-4372-A252-FA83281DF719}" dt="2024-10-30T07:24:30.828" v="337" actId="34819"/>
          <ac:picMkLst>
            <pc:docMk/>
            <pc:sldMk cId="203159889" sldId="326"/>
            <ac:picMk id="4" creationId="{F073033B-C02C-F50D-154D-990C9139E991}"/>
          </ac:picMkLst>
        </pc:picChg>
        <pc:picChg chg="add del mod">
          <ac:chgData name="יהודה טאוב" userId="80c2dbd02819b45c" providerId="LiveId" clId="{CEDA8CEE-5DE3-4372-A252-FA83281DF719}" dt="2024-10-30T05:27:12.182" v="271" actId="478"/>
          <ac:picMkLst>
            <pc:docMk/>
            <pc:sldMk cId="203159889" sldId="326"/>
            <ac:picMk id="5" creationId="{1ACDBB84-3829-E624-698B-A912F8324E9E}"/>
          </ac:picMkLst>
        </pc:picChg>
        <pc:picChg chg="add del mod">
          <ac:chgData name="יהודה טאוב" userId="80c2dbd02819b45c" providerId="LiveId" clId="{CEDA8CEE-5DE3-4372-A252-FA83281DF719}" dt="2024-10-30T09:54:20.872" v="515"/>
          <ac:picMkLst>
            <pc:docMk/>
            <pc:sldMk cId="203159889" sldId="326"/>
            <ac:picMk id="5" creationId="{BBB438F6-148C-43E6-B861-8E82C53F4780}"/>
          </ac:picMkLst>
        </pc:picChg>
        <pc:picChg chg="add mod">
          <ac:chgData name="יהודה טאוב" userId="80c2dbd02819b45c" providerId="LiveId" clId="{CEDA8CEE-5DE3-4372-A252-FA83281DF719}" dt="2024-10-30T09:54:20.872" v="515"/>
          <ac:picMkLst>
            <pc:docMk/>
            <pc:sldMk cId="203159889" sldId="326"/>
            <ac:picMk id="6" creationId="{9C3A3C35-DAE8-75D5-E593-0751024C5EE4}"/>
          </ac:picMkLst>
        </pc:picChg>
        <pc:picChg chg="add mod">
          <ac:chgData name="יהודה טאוב" userId="80c2dbd02819b45c" providerId="LiveId" clId="{CEDA8CEE-5DE3-4372-A252-FA83281DF719}" dt="2024-10-30T05:27:20.582" v="273" actId="1076"/>
          <ac:picMkLst>
            <pc:docMk/>
            <pc:sldMk cId="203159889" sldId="326"/>
            <ac:picMk id="7" creationId="{EB5D193A-62E5-66BF-2168-7F1DF6E5A342}"/>
          </ac:picMkLst>
        </pc:picChg>
        <pc:picChg chg="add mod">
          <ac:chgData name="יהודה טאוב" userId="80c2dbd02819b45c" providerId="LiveId" clId="{CEDA8CEE-5DE3-4372-A252-FA83281DF719}" dt="2024-10-30T07:39:14.464" v="446" actId="1076"/>
          <ac:picMkLst>
            <pc:docMk/>
            <pc:sldMk cId="203159889" sldId="326"/>
            <ac:picMk id="9" creationId="{5ACE506F-5181-84B4-DCAC-06F89CC9C583}"/>
          </ac:picMkLst>
        </pc:picChg>
      </pc:sldChg>
      <pc:sldChg chg="addSp delSp modSp new mod ord">
        <pc:chgData name="יהודה טאוב" userId="80c2dbd02819b45c" providerId="LiveId" clId="{CEDA8CEE-5DE3-4372-A252-FA83281DF719}" dt="2024-10-30T09:54:20.872" v="515"/>
        <pc:sldMkLst>
          <pc:docMk/>
          <pc:sldMk cId="527885415" sldId="327"/>
        </pc:sldMkLst>
        <pc:spChg chg="mod">
          <ac:chgData name="יהודה טאוב" userId="80c2dbd02819b45c" providerId="LiveId" clId="{CEDA8CEE-5DE3-4372-A252-FA83281DF719}" dt="2024-10-30T09:05:50.759" v="514" actId="20577"/>
          <ac:spMkLst>
            <pc:docMk/>
            <pc:sldMk cId="527885415" sldId="327"/>
            <ac:spMk id="2" creationId="{ABE3305C-088E-B3F4-DD12-E58F9AFF3E5B}"/>
          </ac:spMkLst>
        </pc:spChg>
        <pc:spChg chg="add">
          <ac:chgData name="יהודה טאוב" userId="80c2dbd02819b45c" providerId="LiveId" clId="{CEDA8CEE-5DE3-4372-A252-FA83281DF719}" dt="2024-10-30T05:37:50.239" v="304"/>
          <ac:spMkLst>
            <pc:docMk/>
            <pc:sldMk cId="527885415" sldId="327"/>
            <ac:spMk id="4" creationId="{C3A94270-40EA-07D7-F855-CFBA1B3C48D6}"/>
          </ac:spMkLst>
        </pc:spChg>
        <pc:picChg chg="add del mod">
          <ac:chgData name="יהודה טאוב" userId="80c2dbd02819b45c" providerId="LiveId" clId="{CEDA8CEE-5DE3-4372-A252-FA83281DF719}" dt="2024-10-30T07:24:38.448" v="343" actId="34818"/>
          <ac:picMkLst>
            <pc:docMk/>
            <pc:sldMk cId="527885415" sldId="327"/>
            <ac:picMk id="4" creationId="{36BF5424-2703-F075-DCEE-D7F016C017C7}"/>
          </ac:picMkLst>
        </pc:picChg>
        <pc:picChg chg="add mod">
          <ac:chgData name="יהודה טאוב" userId="80c2dbd02819b45c" providerId="LiveId" clId="{CEDA8CEE-5DE3-4372-A252-FA83281DF719}" dt="2024-10-30T05:37:56.696" v="306" actId="1076"/>
          <ac:picMkLst>
            <pc:docMk/>
            <pc:sldMk cId="527885415" sldId="327"/>
            <ac:picMk id="5" creationId="{858FFFE1-E971-BD58-9926-C8D027589930}"/>
          </ac:picMkLst>
        </pc:picChg>
        <pc:picChg chg="add del mod">
          <ac:chgData name="יהודה טאוב" userId="80c2dbd02819b45c" providerId="LiveId" clId="{CEDA8CEE-5DE3-4372-A252-FA83281DF719}" dt="2024-10-30T07:24:30.828" v="337" actId="34819"/>
          <ac:picMkLst>
            <pc:docMk/>
            <pc:sldMk cId="527885415" sldId="327"/>
            <ac:picMk id="6" creationId="{3205040C-713A-2617-9E54-6A3751C14E35}"/>
          </ac:picMkLst>
        </pc:picChg>
        <pc:picChg chg="add mod">
          <ac:chgData name="יהודה טאוב" userId="80c2dbd02819b45c" providerId="LiveId" clId="{CEDA8CEE-5DE3-4372-A252-FA83281DF719}" dt="2024-10-30T05:39:00.674" v="308" actId="1076"/>
          <ac:picMkLst>
            <pc:docMk/>
            <pc:sldMk cId="527885415" sldId="327"/>
            <ac:picMk id="7" creationId="{4526AC8F-F4B0-BBAE-294D-4D3890657737}"/>
          </ac:picMkLst>
        </pc:picChg>
        <pc:picChg chg="add del mod">
          <ac:chgData name="יהודה טאוב" userId="80c2dbd02819b45c" providerId="LiveId" clId="{CEDA8CEE-5DE3-4372-A252-FA83281DF719}" dt="2024-10-30T09:54:20.872" v="515"/>
          <ac:picMkLst>
            <pc:docMk/>
            <pc:sldMk cId="527885415" sldId="327"/>
            <ac:picMk id="8" creationId="{FC37CB53-AE74-4909-F2EB-6132C1724233}"/>
          </ac:picMkLst>
        </pc:picChg>
        <pc:picChg chg="add mod">
          <ac:chgData name="יהודה טאוב" userId="80c2dbd02819b45c" providerId="LiveId" clId="{CEDA8CEE-5DE3-4372-A252-FA83281DF719}" dt="2024-10-30T09:54:20.872" v="515"/>
          <ac:picMkLst>
            <pc:docMk/>
            <pc:sldMk cId="527885415" sldId="327"/>
            <ac:picMk id="9" creationId="{E9CAC3FF-3C1B-B52F-53C1-A85A8A75F510}"/>
          </ac:picMkLst>
        </pc:picChg>
      </pc:sldChg>
      <pc:sldChg chg="addSp delSp modSp new mod ord modAnim">
        <pc:chgData name="יהודה טאוב" userId="80c2dbd02819b45c" providerId="LiveId" clId="{CEDA8CEE-5DE3-4372-A252-FA83281DF719}" dt="2024-10-30T09:54:20.872" v="515"/>
        <pc:sldMkLst>
          <pc:docMk/>
          <pc:sldMk cId="2916985074" sldId="328"/>
        </pc:sldMkLst>
        <pc:spChg chg="mod">
          <ac:chgData name="יהודה טאוב" userId="80c2dbd02819b45c" providerId="LiveId" clId="{CEDA8CEE-5DE3-4372-A252-FA83281DF719}" dt="2024-10-30T07:43:00.237" v="471" actId="20577"/>
          <ac:spMkLst>
            <pc:docMk/>
            <pc:sldMk cId="2916985074" sldId="328"/>
            <ac:spMk id="2" creationId="{6538124F-F259-F15A-C11D-3D6603772155}"/>
          </ac:spMkLst>
        </pc:spChg>
        <pc:spChg chg="mod">
          <ac:chgData name="יהודה טאוב" userId="80c2dbd02819b45c" providerId="LiveId" clId="{CEDA8CEE-5DE3-4372-A252-FA83281DF719}" dt="2024-10-30T07:39:40.030" v="460" actId="20577"/>
          <ac:spMkLst>
            <pc:docMk/>
            <pc:sldMk cId="2916985074" sldId="328"/>
            <ac:spMk id="3" creationId="{482109A5-3AA3-CE47-4335-BB3854EF5B20}"/>
          </ac:spMkLst>
        </pc:spChg>
        <pc:picChg chg="add del mod">
          <ac:chgData name="יהודה טאוב" userId="80c2dbd02819b45c" providerId="LiveId" clId="{CEDA8CEE-5DE3-4372-A252-FA83281DF719}" dt="2024-10-30T09:54:20.872" v="515"/>
          <ac:picMkLst>
            <pc:docMk/>
            <pc:sldMk cId="2916985074" sldId="328"/>
            <ac:picMk id="4" creationId="{9F389436-BA06-9B9C-4832-0068F5A07E01}"/>
          </ac:picMkLst>
        </pc:picChg>
        <pc:picChg chg="add mod">
          <ac:chgData name="יהודה טאוב" userId="80c2dbd02819b45c" providerId="LiveId" clId="{CEDA8CEE-5DE3-4372-A252-FA83281DF719}" dt="2024-10-30T09:04:21.686" v="477" actId="1076"/>
          <ac:picMkLst>
            <pc:docMk/>
            <pc:sldMk cId="2916985074" sldId="328"/>
            <ac:picMk id="5" creationId="{204F02B1-A416-3089-657C-40EF14E7F23E}"/>
          </ac:picMkLst>
        </pc:picChg>
        <pc:picChg chg="add mod">
          <ac:chgData name="יהודה טאוב" userId="80c2dbd02819b45c" providerId="LiveId" clId="{CEDA8CEE-5DE3-4372-A252-FA83281DF719}" dt="2024-10-30T09:54:20.872" v="515"/>
          <ac:picMkLst>
            <pc:docMk/>
            <pc:sldMk cId="2916985074" sldId="328"/>
            <ac:picMk id="6" creationId="{A58C0175-1B17-C7D3-2AA5-292D93D4830E}"/>
          </ac:picMkLst>
        </pc:picChg>
        <pc:picChg chg="add mod">
          <ac:chgData name="יהודה טאוב" userId="80c2dbd02819b45c" providerId="LiveId" clId="{CEDA8CEE-5DE3-4372-A252-FA83281DF719}" dt="2024-10-30T07:41:26.744" v="462" actId="1076"/>
          <ac:picMkLst>
            <pc:docMk/>
            <pc:sldMk cId="2916985074" sldId="328"/>
            <ac:picMk id="1026" creationId="{707F0319-BACB-29A6-9063-CA18D6866CFB}"/>
          </ac:picMkLst>
        </pc:picChg>
      </pc:sldChg>
      <pc:sldMasterChg chg="modSldLayout">
        <pc:chgData name="יהודה טאוב" userId="80c2dbd02819b45c" providerId="LiveId" clId="{CEDA8CEE-5DE3-4372-A252-FA83281DF719}" dt="2024-10-30T07:01:30.321" v="311" actId="11529"/>
        <pc:sldMasterMkLst>
          <pc:docMk/>
          <pc:sldMasterMk cId="2060187724" sldId="2147483692"/>
        </pc:sldMasterMkLst>
        <pc:sldLayoutChg chg="addSp delSp modSp">
          <pc:chgData name="יהודה טאוב" userId="80c2dbd02819b45c" providerId="LiveId" clId="{CEDA8CEE-5DE3-4372-A252-FA83281DF719}" dt="2024-10-30T07:01:30.321" v="311" actId="11529"/>
          <pc:sldLayoutMkLst>
            <pc:docMk/>
            <pc:sldMasterMk cId="2060187724" sldId="2147483692"/>
            <pc:sldLayoutMk cId="3322012109" sldId="2147483693"/>
          </pc:sldLayoutMkLst>
          <pc:spChg chg="add del">
            <ac:chgData name="יהודה טאוב" userId="80c2dbd02819b45c" providerId="LiveId" clId="{CEDA8CEE-5DE3-4372-A252-FA83281DF719}" dt="2024-10-30T07:01:30.321" v="311" actId="11529"/>
            <ac:spMkLst>
              <pc:docMk/>
              <pc:sldMasterMk cId="2060187724" sldId="2147483692"/>
              <pc:sldLayoutMk cId="3322012109" sldId="2147483693"/>
              <ac:spMk id="3" creationId="{7ACA850E-ABD7-6EDA-8E09-58FF001163E5}"/>
            </ac:spMkLst>
          </pc:spChg>
          <pc:spChg chg="add mod">
            <ac:chgData name="יהודה טאוב" userId="80c2dbd02819b45c" providerId="LiveId" clId="{CEDA8CEE-5DE3-4372-A252-FA83281DF719}" dt="2024-10-30T07:01:30.321" v="311" actId="11529"/>
            <ac:spMkLst>
              <pc:docMk/>
              <pc:sldMasterMk cId="2060187724" sldId="2147483692"/>
              <pc:sldLayoutMk cId="3322012109" sldId="2147483693"/>
              <ac:spMk id="4" creationId="{00D6F4DA-DB0D-8782-3230-A7EAE2D9F77B}"/>
            </ac:spMkLst>
          </pc:spChg>
        </pc:sldLayoutChg>
      </pc:sldMasterChg>
      <pc:sldMasterChg chg="new mod addSldLayout">
        <pc:chgData name="יהודה טאוב" userId="80c2dbd02819b45c" providerId="LiveId" clId="{CEDA8CEE-5DE3-4372-A252-FA83281DF719}" dt="2024-10-30T07:03:48.096" v="314" actId="6938"/>
        <pc:sldMasterMkLst>
          <pc:docMk/>
          <pc:sldMasterMk cId="1848634008" sldId="2147483703"/>
        </pc:sldMasterMkLst>
        <pc:sldLayoutChg chg="new replId">
          <pc:chgData name="יהודה טאוב" userId="80c2dbd02819b45c" providerId="LiveId" clId="{CEDA8CEE-5DE3-4372-A252-FA83281DF719}" dt="2024-10-30T07:03:48.096" v="314" actId="6938"/>
          <pc:sldLayoutMkLst>
            <pc:docMk/>
            <pc:sldMasterMk cId="1848634008" sldId="2147483703"/>
            <pc:sldLayoutMk cId="4213587022" sldId="2147483704"/>
          </pc:sldLayoutMkLst>
        </pc:sldLayoutChg>
        <pc:sldLayoutChg chg="new replId">
          <pc:chgData name="יהודה טאוב" userId="80c2dbd02819b45c" providerId="LiveId" clId="{CEDA8CEE-5DE3-4372-A252-FA83281DF719}" dt="2024-10-30T07:03:48.096" v="314" actId="6938"/>
          <pc:sldLayoutMkLst>
            <pc:docMk/>
            <pc:sldMasterMk cId="1848634008" sldId="2147483703"/>
            <pc:sldLayoutMk cId="2037376841" sldId="2147483705"/>
          </pc:sldLayoutMkLst>
        </pc:sldLayoutChg>
        <pc:sldLayoutChg chg="new replId">
          <pc:chgData name="יהודה טאוב" userId="80c2dbd02819b45c" providerId="LiveId" clId="{CEDA8CEE-5DE3-4372-A252-FA83281DF719}" dt="2024-10-30T07:03:48.096" v="314" actId="6938"/>
          <pc:sldLayoutMkLst>
            <pc:docMk/>
            <pc:sldMasterMk cId="1848634008" sldId="2147483703"/>
            <pc:sldLayoutMk cId="1893935418" sldId="2147483706"/>
          </pc:sldLayoutMkLst>
        </pc:sldLayoutChg>
        <pc:sldLayoutChg chg="new replId">
          <pc:chgData name="יהודה טאוב" userId="80c2dbd02819b45c" providerId="LiveId" clId="{CEDA8CEE-5DE3-4372-A252-FA83281DF719}" dt="2024-10-30T07:03:48.096" v="314" actId="6938"/>
          <pc:sldLayoutMkLst>
            <pc:docMk/>
            <pc:sldMasterMk cId="1848634008" sldId="2147483703"/>
            <pc:sldLayoutMk cId="1926390102" sldId="2147483707"/>
          </pc:sldLayoutMkLst>
        </pc:sldLayoutChg>
        <pc:sldLayoutChg chg="new replId">
          <pc:chgData name="יהודה טאוב" userId="80c2dbd02819b45c" providerId="LiveId" clId="{CEDA8CEE-5DE3-4372-A252-FA83281DF719}" dt="2024-10-30T07:03:48.096" v="314" actId="6938"/>
          <pc:sldLayoutMkLst>
            <pc:docMk/>
            <pc:sldMasterMk cId="1848634008" sldId="2147483703"/>
            <pc:sldLayoutMk cId="3522189892" sldId="2147483708"/>
          </pc:sldLayoutMkLst>
        </pc:sldLayoutChg>
        <pc:sldLayoutChg chg="new replId">
          <pc:chgData name="יהודה טאוב" userId="80c2dbd02819b45c" providerId="LiveId" clId="{CEDA8CEE-5DE3-4372-A252-FA83281DF719}" dt="2024-10-30T07:03:48.096" v="314" actId="6938"/>
          <pc:sldLayoutMkLst>
            <pc:docMk/>
            <pc:sldMasterMk cId="1848634008" sldId="2147483703"/>
            <pc:sldLayoutMk cId="3958837856" sldId="2147483709"/>
          </pc:sldLayoutMkLst>
        </pc:sldLayoutChg>
        <pc:sldLayoutChg chg="new replId">
          <pc:chgData name="יהודה טאוב" userId="80c2dbd02819b45c" providerId="LiveId" clId="{CEDA8CEE-5DE3-4372-A252-FA83281DF719}" dt="2024-10-30T07:03:48.096" v="314" actId="6938"/>
          <pc:sldLayoutMkLst>
            <pc:docMk/>
            <pc:sldMasterMk cId="1848634008" sldId="2147483703"/>
            <pc:sldLayoutMk cId="975220138" sldId="2147483710"/>
          </pc:sldLayoutMkLst>
        </pc:sldLayoutChg>
        <pc:sldLayoutChg chg="new replId">
          <pc:chgData name="יהודה טאוב" userId="80c2dbd02819b45c" providerId="LiveId" clId="{CEDA8CEE-5DE3-4372-A252-FA83281DF719}" dt="2024-10-30T07:03:48.096" v="314" actId="6938"/>
          <pc:sldLayoutMkLst>
            <pc:docMk/>
            <pc:sldMasterMk cId="1848634008" sldId="2147483703"/>
            <pc:sldLayoutMk cId="2831709375" sldId="2147483711"/>
          </pc:sldLayoutMkLst>
        </pc:sldLayoutChg>
        <pc:sldLayoutChg chg="new replId">
          <pc:chgData name="יהודה טאוב" userId="80c2dbd02819b45c" providerId="LiveId" clId="{CEDA8CEE-5DE3-4372-A252-FA83281DF719}" dt="2024-10-30T07:03:48.096" v="314" actId="6938"/>
          <pc:sldLayoutMkLst>
            <pc:docMk/>
            <pc:sldMasterMk cId="1848634008" sldId="2147483703"/>
            <pc:sldLayoutMk cId="861833270" sldId="2147483712"/>
          </pc:sldLayoutMkLst>
        </pc:sldLayoutChg>
        <pc:sldLayoutChg chg="new replId">
          <pc:chgData name="יהודה טאוב" userId="80c2dbd02819b45c" providerId="LiveId" clId="{CEDA8CEE-5DE3-4372-A252-FA83281DF719}" dt="2024-10-30T07:03:48.096" v="314" actId="6938"/>
          <pc:sldLayoutMkLst>
            <pc:docMk/>
            <pc:sldMasterMk cId="1848634008" sldId="2147483703"/>
            <pc:sldLayoutMk cId="3017183391" sldId="2147483713"/>
          </pc:sldLayoutMkLst>
        </pc:sldLayoutChg>
        <pc:sldLayoutChg chg="new replId">
          <pc:chgData name="יהודה טאוב" userId="80c2dbd02819b45c" providerId="LiveId" clId="{CEDA8CEE-5DE3-4372-A252-FA83281DF719}" dt="2024-10-30T07:03:48.096" v="314" actId="6938"/>
          <pc:sldLayoutMkLst>
            <pc:docMk/>
            <pc:sldMasterMk cId="1848634008" sldId="2147483703"/>
            <pc:sldLayoutMk cId="230401351" sldId="2147483714"/>
          </pc:sldLayoutMkLst>
        </pc:sldLayoutChg>
      </pc:sldMasterChg>
      <pc:sldMasterChg chg="new mod addSldLayout">
        <pc:chgData name="יהודה טאוב" userId="80c2dbd02819b45c" providerId="LiveId" clId="{CEDA8CEE-5DE3-4372-A252-FA83281DF719}" dt="2024-10-30T07:04:31.091" v="315" actId="6938"/>
        <pc:sldMasterMkLst>
          <pc:docMk/>
          <pc:sldMasterMk cId="1580917397" sldId="2147483715"/>
        </pc:sldMasterMkLst>
        <pc:sldLayoutChg chg="new replId">
          <pc:chgData name="יהודה טאוב" userId="80c2dbd02819b45c" providerId="LiveId" clId="{CEDA8CEE-5DE3-4372-A252-FA83281DF719}" dt="2024-10-30T07:04:31.091" v="315" actId="6938"/>
          <pc:sldLayoutMkLst>
            <pc:docMk/>
            <pc:sldMasterMk cId="1580917397" sldId="2147483715"/>
            <pc:sldLayoutMk cId="1333902942" sldId="2147483716"/>
          </pc:sldLayoutMkLst>
        </pc:sldLayoutChg>
        <pc:sldLayoutChg chg="new replId">
          <pc:chgData name="יהודה טאוב" userId="80c2dbd02819b45c" providerId="LiveId" clId="{CEDA8CEE-5DE3-4372-A252-FA83281DF719}" dt="2024-10-30T07:04:31.091" v="315" actId="6938"/>
          <pc:sldLayoutMkLst>
            <pc:docMk/>
            <pc:sldMasterMk cId="1580917397" sldId="2147483715"/>
            <pc:sldLayoutMk cId="2566179516" sldId="2147483717"/>
          </pc:sldLayoutMkLst>
        </pc:sldLayoutChg>
        <pc:sldLayoutChg chg="new replId">
          <pc:chgData name="יהודה טאוב" userId="80c2dbd02819b45c" providerId="LiveId" clId="{CEDA8CEE-5DE3-4372-A252-FA83281DF719}" dt="2024-10-30T07:04:31.091" v="315" actId="6938"/>
          <pc:sldLayoutMkLst>
            <pc:docMk/>
            <pc:sldMasterMk cId="1580917397" sldId="2147483715"/>
            <pc:sldLayoutMk cId="3297019109" sldId="2147483718"/>
          </pc:sldLayoutMkLst>
        </pc:sldLayoutChg>
        <pc:sldLayoutChg chg="new replId">
          <pc:chgData name="יהודה טאוב" userId="80c2dbd02819b45c" providerId="LiveId" clId="{CEDA8CEE-5DE3-4372-A252-FA83281DF719}" dt="2024-10-30T07:04:31.091" v="315" actId="6938"/>
          <pc:sldLayoutMkLst>
            <pc:docMk/>
            <pc:sldMasterMk cId="1580917397" sldId="2147483715"/>
            <pc:sldLayoutMk cId="2231012887" sldId="2147483719"/>
          </pc:sldLayoutMkLst>
        </pc:sldLayoutChg>
        <pc:sldLayoutChg chg="new replId">
          <pc:chgData name="יהודה טאוב" userId="80c2dbd02819b45c" providerId="LiveId" clId="{CEDA8CEE-5DE3-4372-A252-FA83281DF719}" dt="2024-10-30T07:04:31.091" v="315" actId="6938"/>
          <pc:sldLayoutMkLst>
            <pc:docMk/>
            <pc:sldMasterMk cId="1580917397" sldId="2147483715"/>
            <pc:sldLayoutMk cId="1449466306" sldId="2147483720"/>
          </pc:sldLayoutMkLst>
        </pc:sldLayoutChg>
        <pc:sldLayoutChg chg="new replId">
          <pc:chgData name="יהודה טאוב" userId="80c2dbd02819b45c" providerId="LiveId" clId="{CEDA8CEE-5DE3-4372-A252-FA83281DF719}" dt="2024-10-30T07:04:31.091" v="315" actId="6938"/>
          <pc:sldLayoutMkLst>
            <pc:docMk/>
            <pc:sldMasterMk cId="1580917397" sldId="2147483715"/>
            <pc:sldLayoutMk cId="1740941477" sldId="2147483721"/>
          </pc:sldLayoutMkLst>
        </pc:sldLayoutChg>
        <pc:sldLayoutChg chg="new replId">
          <pc:chgData name="יהודה טאוב" userId="80c2dbd02819b45c" providerId="LiveId" clId="{CEDA8CEE-5DE3-4372-A252-FA83281DF719}" dt="2024-10-30T07:04:31.091" v="315" actId="6938"/>
          <pc:sldLayoutMkLst>
            <pc:docMk/>
            <pc:sldMasterMk cId="1580917397" sldId="2147483715"/>
            <pc:sldLayoutMk cId="3809444502" sldId="2147483722"/>
          </pc:sldLayoutMkLst>
        </pc:sldLayoutChg>
        <pc:sldLayoutChg chg="new replId">
          <pc:chgData name="יהודה טאוב" userId="80c2dbd02819b45c" providerId="LiveId" clId="{CEDA8CEE-5DE3-4372-A252-FA83281DF719}" dt="2024-10-30T07:04:31.091" v="315" actId="6938"/>
          <pc:sldLayoutMkLst>
            <pc:docMk/>
            <pc:sldMasterMk cId="1580917397" sldId="2147483715"/>
            <pc:sldLayoutMk cId="3694812622" sldId="2147483723"/>
          </pc:sldLayoutMkLst>
        </pc:sldLayoutChg>
        <pc:sldLayoutChg chg="new replId">
          <pc:chgData name="יהודה טאוב" userId="80c2dbd02819b45c" providerId="LiveId" clId="{CEDA8CEE-5DE3-4372-A252-FA83281DF719}" dt="2024-10-30T07:04:31.091" v="315" actId="6938"/>
          <pc:sldLayoutMkLst>
            <pc:docMk/>
            <pc:sldMasterMk cId="1580917397" sldId="2147483715"/>
            <pc:sldLayoutMk cId="2704138009" sldId="2147483724"/>
          </pc:sldLayoutMkLst>
        </pc:sldLayoutChg>
        <pc:sldLayoutChg chg="new replId">
          <pc:chgData name="יהודה טאוב" userId="80c2dbd02819b45c" providerId="LiveId" clId="{CEDA8CEE-5DE3-4372-A252-FA83281DF719}" dt="2024-10-30T07:04:31.091" v="315" actId="6938"/>
          <pc:sldLayoutMkLst>
            <pc:docMk/>
            <pc:sldMasterMk cId="1580917397" sldId="2147483715"/>
            <pc:sldLayoutMk cId="1797454382" sldId="2147483725"/>
          </pc:sldLayoutMkLst>
        </pc:sldLayoutChg>
        <pc:sldLayoutChg chg="new replId">
          <pc:chgData name="יהודה טאוב" userId="80c2dbd02819b45c" providerId="LiveId" clId="{CEDA8CEE-5DE3-4372-A252-FA83281DF719}" dt="2024-10-30T07:04:31.091" v="315" actId="6938"/>
          <pc:sldLayoutMkLst>
            <pc:docMk/>
            <pc:sldMasterMk cId="1580917397" sldId="2147483715"/>
            <pc:sldLayoutMk cId="2028556778" sldId="2147483726"/>
          </pc:sldLayoutMkLst>
        </pc:sldLayoutChg>
      </pc:sldMaster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4:22.342" v="91"/>
      <pc:docMkLst>
        <pc:docMk/>
      </pc:docMkLst>
      <pc:sldChg chg="delSp mod delAnim modAnim">
        <pc:chgData name="יהודה טאוב" userId="80c2dbd02819b45c" providerId="LiveId" clId="{9C42E4DE-A4EE-4899-912D-CC2AC8F5DB5D}" dt="2026-10-18T02:14:19.705" v="3"/>
        <pc:sldMkLst>
          <pc:docMk/>
          <pc:sldMk cId="3967481247" sldId="281"/>
        </pc:sldMkLst>
        <pc:picChg chg="del">
          <ac:chgData name="יהודה טאוב" userId="80c2dbd02819b45c" providerId="LiveId" clId="{9C42E4DE-A4EE-4899-912D-CC2AC8F5DB5D}" dt="2026-10-18T02:14:19.705" v="3"/>
          <ac:picMkLst>
            <pc:docMk/>
            <pc:sldMk cId="3967481247" sldId="281"/>
            <ac:picMk id="8" creationId="{B68D611A-CE7A-7423-F997-A6B67FC95FA9}"/>
          </ac:picMkLst>
        </pc:picChg>
        <pc:picChg chg="del">
          <ac:chgData name="יהודה טאוב" userId="80c2dbd02819b45c" providerId="LiveId" clId="{9C42E4DE-A4EE-4899-912D-CC2AC8F5DB5D}" dt="2026-10-18T02:14:19.678" v="1"/>
          <ac:picMkLst>
            <pc:docMk/>
            <pc:sldMk cId="3967481247" sldId="281"/>
            <ac:picMk id="19" creationId="{E6C31D6C-2E4A-AE41-1D79-151484A397D1}"/>
          </ac:picMkLst>
        </pc:picChg>
      </pc:sldChg>
      <pc:sldChg chg="delSp mod delAnim modAnim">
        <pc:chgData name="יהודה טאוב" userId="80c2dbd02819b45c" providerId="LiveId" clId="{9C42E4DE-A4EE-4899-912D-CC2AC8F5DB5D}" dt="2026-10-18T02:14:19.817" v="5"/>
        <pc:sldMkLst>
          <pc:docMk/>
          <pc:sldMk cId="1481833330" sldId="290"/>
        </pc:sldMkLst>
        <pc:picChg chg="del">
          <ac:chgData name="יהודה טאוב" userId="80c2dbd02819b45c" providerId="LiveId" clId="{9C42E4DE-A4EE-4899-912D-CC2AC8F5DB5D}" dt="2026-10-18T02:14:19.817" v="5"/>
          <ac:picMkLst>
            <pc:docMk/>
            <pc:sldMk cId="1481833330" sldId="290"/>
            <ac:picMk id="10" creationId="{9D855DC5-604D-E0FC-B11B-FA71FE083877}"/>
          </ac:picMkLst>
        </pc:picChg>
      </pc:sldChg>
      <pc:sldChg chg="delSp mod delAnim modAnim">
        <pc:chgData name="יהודה טאוב" userId="80c2dbd02819b45c" providerId="LiveId" clId="{9C42E4DE-A4EE-4899-912D-CC2AC8F5DB5D}" dt="2026-10-18T02:14:19.937" v="7"/>
        <pc:sldMkLst>
          <pc:docMk/>
          <pc:sldMk cId="209547801" sldId="291"/>
        </pc:sldMkLst>
        <pc:picChg chg="del">
          <ac:chgData name="יהודה טאוב" userId="80c2dbd02819b45c" providerId="LiveId" clId="{9C42E4DE-A4EE-4899-912D-CC2AC8F5DB5D}" dt="2026-10-18T02:14:19.937" v="7"/>
          <ac:picMkLst>
            <pc:docMk/>
            <pc:sldMk cId="209547801" sldId="291"/>
            <ac:picMk id="15" creationId="{815FEF6A-E6DF-B33B-432E-A6C7D35A30E0}"/>
          </ac:picMkLst>
        </pc:picChg>
      </pc:sldChg>
      <pc:sldChg chg="delSp mod delAnim modAnim">
        <pc:chgData name="יהודה טאוב" userId="80c2dbd02819b45c" providerId="LiveId" clId="{9C42E4DE-A4EE-4899-912D-CC2AC8F5DB5D}" dt="2026-10-18T02:14:20.040" v="11"/>
        <pc:sldMkLst>
          <pc:docMk/>
          <pc:sldMk cId="2436968386" sldId="292"/>
        </pc:sldMkLst>
        <pc:picChg chg="del">
          <ac:chgData name="יהודה טאוב" userId="80c2dbd02819b45c" providerId="LiveId" clId="{9C42E4DE-A4EE-4899-912D-CC2AC8F5DB5D}" dt="2026-10-18T02:14:20.040" v="11"/>
          <ac:picMkLst>
            <pc:docMk/>
            <pc:sldMk cId="2436968386" sldId="292"/>
            <ac:picMk id="7" creationId="{7404C157-0014-0F12-93AC-FC7A896A18C5}"/>
          </ac:picMkLst>
        </pc:picChg>
      </pc:sldChg>
      <pc:sldChg chg="delSp mod delAnim modAnim">
        <pc:chgData name="יהודה טאוב" userId="80c2dbd02819b45c" providerId="LiveId" clId="{9C42E4DE-A4EE-4899-912D-CC2AC8F5DB5D}" dt="2026-10-18T02:14:20.124" v="15"/>
        <pc:sldMkLst>
          <pc:docMk/>
          <pc:sldMk cId="744282404" sldId="293"/>
        </pc:sldMkLst>
        <pc:picChg chg="del">
          <ac:chgData name="יהודה טאוב" userId="80c2dbd02819b45c" providerId="LiveId" clId="{9C42E4DE-A4EE-4899-912D-CC2AC8F5DB5D}" dt="2026-10-18T02:14:20.124" v="15"/>
          <ac:picMkLst>
            <pc:docMk/>
            <pc:sldMk cId="744282404" sldId="293"/>
            <ac:picMk id="9" creationId="{1EFEE9B4-832A-DD79-9914-2156FF33897D}"/>
          </ac:picMkLst>
        </pc:picChg>
      </pc:sldChg>
      <pc:sldChg chg="delSp mod delAnim modAnim">
        <pc:chgData name="יהודה טאוב" userId="80c2dbd02819b45c" providerId="LiveId" clId="{9C42E4DE-A4EE-4899-912D-CC2AC8F5DB5D}" dt="2026-10-18T02:14:20.210" v="17"/>
        <pc:sldMkLst>
          <pc:docMk/>
          <pc:sldMk cId="3853365951" sldId="294"/>
        </pc:sldMkLst>
        <pc:picChg chg="del">
          <ac:chgData name="יהודה טאוב" userId="80c2dbd02819b45c" providerId="LiveId" clId="{9C42E4DE-A4EE-4899-912D-CC2AC8F5DB5D}" dt="2026-10-18T02:14:20.210" v="17"/>
          <ac:picMkLst>
            <pc:docMk/>
            <pc:sldMk cId="3853365951" sldId="294"/>
            <ac:picMk id="8" creationId="{2A51BEF4-40B4-75CC-F2A5-278D19713B88}"/>
          </ac:picMkLst>
        </pc:picChg>
      </pc:sldChg>
      <pc:sldChg chg="delSp mod delAnim modAnim">
        <pc:chgData name="יהודה טאוב" userId="80c2dbd02819b45c" providerId="LiveId" clId="{9C42E4DE-A4EE-4899-912D-CC2AC8F5DB5D}" dt="2026-10-18T02:14:20.300" v="19"/>
        <pc:sldMkLst>
          <pc:docMk/>
          <pc:sldMk cId="2641334519" sldId="295"/>
        </pc:sldMkLst>
        <pc:picChg chg="del">
          <ac:chgData name="יהודה טאוב" userId="80c2dbd02819b45c" providerId="LiveId" clId="{9C42E4DE-A4EE-4899-912D-CC2AC8F5DB5D}" dt="2026-10-18T02:14:20.300" v="19"/>
          <ac:picMkLst>
            <pc:docMk/>
            <pc:sldMk cId="2641334519" sldId="295"/>
            <ac:picMk id="5" creationId="{5CBC3B91-7E8F-58B7-20A1-CE0ED3AE886C}"/>
          </ac:picMkLst>
        </pc:picChg>
      </pc:sldChg>
      <pc:sldChg chg="delSp mod delAnim modAnim">
        <pc:chgData name="יהודה טאוב" userId="80c2dbd02819b45c" providerId="LiveId" clId="{9C42E4DE-A4EE-4899-912D-CC2AC8F5DB5D}" dt="2026-10-18T02:14:20.760" v="29"/>
        <pc:sldMkLst>
          <pc:docMk/>
          <pc:sldMk cId="978843624" sldId="296"/>
        </pc:sldMkLst>
        <pc:picChg chg="del">
          <ac:chgData name="יהודה טאוב" userId="80c2dbd02819b45c" providerId="LiveId" clId="{9C42E4DE-A4EE-4899-912D-CC2AC8F5DB5D}" dt="2026-10-18T02:14:20.760" v="29"/>
          <ac:picMkLst>
            <pc:docMk/>
            <pc:sldMk cId="978843624" sldId="296"/>
            <ac:picMk id="9" creationId="{A0959882-0CB5-7866-A790-AF6DD3B09706}"/>
          </ac:picMkLst>
        </pc:picChg>
      </pc:sldChg>
      <pc:sldChg chg="delSp mod delAnim modAnim">
        <pc:chgData name="יהודה טאוב" userId="80c2dbd02819b45c" providerId="LiveId" clId="{9C42E4DE-A4EE-4899-912D-CC2AC8F5DB5D}" dt="2026-10-18T02:14:20.910" v="33"/>
        <pc:sldMkLst>
          <pc:docMk/>
          <pc:sldMk cId="3593333658" sldId="297"/>
        </pc:sldMkLst>
        <pc:picChg chg="del">
          <ac:chgData name="יהודה טאוב" userId="80c2dbd02819b45c" providerId="LiveId" clId="{9C42E4DE-A4EE-4899-912D-CC2AC8F5DB5D}" dt="2026-10-18T02:14:20.910" v="33"/>
          <ac:picMkLst>
            <pc:docMk/>
            <pc:sldMk cId="3593333658" sldId="297"/>
            <ac:picMk id="7" creationId="{B2D2D8F9-AF17-53EA-D826-E56E542A1CF2}"/>
          </ac:picMkLst>
        </pc:picChg>
      </pc:sldChg>
      <pc:sldChg chg="delSp mod delAnim modAnim">
        <pc:chgData name="יהודה טאוב" userId="80c2dbd02819b45c" providerId="LiveId" clId="{9C42E4DE-A4EE-4899-912D-CC2AC8F5DB5D}" dt="2026-10-18T02:14:21.571" v="53"/>
        <pc:sldMkLst>
          <pc:docMk/>
          <pc:sldMk cId="1096939236" sldId="298"/>
        </pc:sldMkLst>
        <pc:picChg chg="del">
          <ac:chgData name="יהודה טאוב" userId="80c2dbd02819b45c" providerId="LiveId" clId="{9C42E4DE-A4EE-4899-912D-CC2AC8F5DB5D}" dt="2026-10-18T02:14:21.571" v="53"/>
          <ac:picMkLst>
            <pc:docMk/>
            <pc:sldMk cId="1096939236" sldId="298"/>
            <ac:picMk id="7" creationId="{BEBE5251-2302-8FF2-8B70-1FE808979EA6}"/>
          </ac:picMkLst>
        </pc:picChg>
      </pc:sldChg>
      <pc:sldChg chg="delSp mod delAnim modAnim">
        <pc:chgData name="יהודה טאוב" userId="80c2dbd02819b45c" providerId="LiveId" clId="{9C42E4DE-A4EE-4899-912D-CC2AC8F5DB5D}" dt="2026-10-18T02:14:21.060" v="41"/>
        <pc:sldMkLst>
          <pc:docMk/>
          <pc:sldMk cId="3150970779" sldId="299"/>
        </pc:sldMkLst>
        <pc:picChg chg="del">
          <ac:chgData name="יהודה טאוב" userId="80c2dbd02819b45c" providerId="LiveId" clId="{9C42E4DE-A4EE-4899-912D-CC2AC8F5DB5D}" dt="2026-10-18T02:14:21.060" v="41"/>
          <ac:picMkLst>
            <pc:docMk/>
            <pc:sldMk cId="3150970779" sldId="299"/>
            <ac:picMk id="4" creationId="{9F87E92B-B50F-85DA-8427-3A79D5C814D8}"/>
          </ac:picMkLst>
        </pc:picChg>
        <pc:picChg chg="del">
          <ac:chgData name="יהודה טאוב" userId="80c2dbd02819b45c" providerId="LiveId" clId="{9C42E4DE-A4EE-4899-912D-CC2AC8F5DB5D}" dt="2026-10-18T02:14:21.049" v="39"/>
          <ac:picMkLst>
            <pc:docMk/>
            <pc:sldMk cId="3150970779" sldId="299"/>
            <ac:picMk id="5" creationId="{ADB6F7CB-B46D-E514-719E-3A99C5E99D72}"/>
          </ac:picMkLst>
        </pc:picChg>
        <pc:picChg chg="del">
          <ac:chgData name="יהודה טאוב" userId="80c2dbd02819b45c" providerId="LiveId" clId="{9C42E4DE-A4EE-4899-912D-CC2AC8F5DB5D}" dt="2026-10-18T02:14:21.039" v="37"/>
          <ac:picMkLst>
            <pc:docMk/>
            <pc:sldMk cId="3150970779" sldId="299"/>
            <ac:picMk id="10" creationId="{AE614331-5FA3-B186-740A-E600BD8399F6}"/>
          </ac:picMkLst>
        </pc:picChg>
      </pc:sldChg>
      <pc:sldChg chg="delSp mod delAnim modAnim">
        <pc:chgData name="יהודה טאוב" userId="80c2dbd02819b45c" providerId="LiveId" clId="{9C42E4DE-A4EE-4899-912D-CC2AC8F5DB5D}" dt="2026-10-18T02:14:21.609" v="55"/>
        <pc:sldMkLst>
          <pc:docMk/>
          <pc:sldMk cId="451783861" sldId="300"/>
        </pc:sldMkLst>
        <pc:picChg chg="del">
          <ac:chgData name="יהודה טאוב" userId="80c2dbd02819b45c" providerId="LiveId" clId="{9C42E4DE-A4EE-4899-912D-CC2AC8F5DB5D}" dt="2026-10-18T02:14:21.609" v="55"/>
          <ac:picMkLst>
            <pc:docMk/>
            <pc:sldMk cId="451783861" sldId="300"/>
            <ac:picMk id="7" creationId="{BB87C5F7-FAE8-FF15-1820-480233E7C235}"/>
          </ac:picMkLst>
        </pc:picChg>
      </pc:sldChg>
      <pc:sldChg chg="delSp mod delAnim modAnim">
        <pc:chgData name="יהודה טאוב" userId="80c2dbd02819b45c" providerId="LiveId" clId="{9C42E4DE-A4EE-4899-912D-CC2AC8F5DB5D}" dt="2026-10-18T02:14:21.660" v="57"/>
        <pc:sldMkLst>
          <pc:docMk/>
          <pc:sldMk cId="3922812911" sldId="301"/>
        </pc:sldMkLst>
        <pc:picChg chg="del">
          <ac:chgData name="יהודה טאוב" userId="80c2dbd02819b45c" providerId="LiveId" clId="{9C42E4DE-A4EE-4899-912D-CC2AC8F5DB5D}" dt="2026-10-18T02:14:21.660" v="57"/>
          <ac:picMkLst>
            <pc:docMk/>
            <pc:sldMk cId="3922812911" sldId="301"/>
            <ac:picMk id="7" creationId="{E92A6CEC-13E1-6566-EAD7-46C51851A2DE}"/>
          </ac:picMkLst>
        </pc:picChg>
      </pc:sldChg>
      <pc:sldChg chg="delSp mod delAnim modAnim">
        <pc:chgData name="יהודה טאוב" userId="80c2dbd02819b45c" providerId="LiveId" clId="{9C42E4DE-A4EE-4899-912D-CC2AC8F5DB5D}" dt="2026-10-18T02:14:21.808" v="65"/>
        <pc:sldMkLst>
          <pc:docMk/>
          <pc:sldMk cId="369595339" sldId="302"/>
        </pc:sldMkLst>
        <pc:picChg chg="del">
          <ac:chgData name="יהודה טאוב" userId="80c2dbd02819b45c" providerId="LiveId" clId="{9C42E4DE-A4EE-4899-912D-CC2AC8F5DB5D}" dt="2026-10-18T02:14:21.808" v="65"/>
          <ac:picMkLst>
            <pc:docMk/>
            <pc:sldMk cId="369595339" sldId="302"/>
            <ac:picMk id="6" creationId="{56488550-1FE1-7383-543B-FC3E67ECF8A7}"/>
          </ac:picMkLst>
        </pc:picChg>
      </pc:sldChg>
      <pc:sldChg chg="delSp mod delAnim modAnim">
        <pc:chgData name="יהודה טאוב" userId="80c2dbd02819b45c" providerId="LiveId" clId="{9C42E4DE-A4EE-4899-912D-CC2AC8F5DB5D}" dt="2026-10-18T02:14:21.699" v="59"/>
        <pc:sldMkLst>
          <pc:docMk/>
          <pc:sldMk cId="1101066598" sldId="303"/>
        </pc:sldMkLst>
        <pc:picChg chg="del">
          <ac:chgData name="יהודה טאוב" userId="80c2dbd02819b45c" providerId="LiveId" clId="{9C42E4DE-A4EE-4899-912D-CC2AC8F5DB5D}" dt="2026-10-18T02:14:21.699" v="59"/>
          <ac:picMkLst>
            <pc:docMk/>
            <pc:sldMk cId="1101066598" sldId="303"/>
            <ac:picMk id="12" creationId="{E2939CE7-4A8B-C773-64C8-721609E8A214}"/>
          </ac:picMkLst>
        </pc:picChg>
      </pc:sldChg>
      <pc:sldChg chg="delSp mod delAnim modAnim">
        <pc:chgData name="יהודה טאוב" userId="80c2dbd02819b45c" providerId="LiveId" clId="{9C42E4DE-A4EE-4899-912D-CC2AC8F5DB5D}" dt="2026-10-18T02:14:21.979" v="73"/>
        <pc:sldMkLst>
          <pc:docMk/>
          <pc:sldMk cId="644946644" sldId="304"/>
        </pc:sldMkLst>
        <pc:picChg chg="del">
          <ac:chgData name="יהודה טאוב" userId="80c2dbd02819b45c" providerId="LiveId" clId="{9C42E4DE-A4EE-4899-912D-CC2AC8F5DB5D}" dt="2026-10-18T02:14:21.979" v="73"/>
          <ac:picMkLst>
            <pc:docMk/>
            <pc:sldMk cId="644946644" sldId="304"/>
            <ac:picMk id="7" creationId="{A245C270-715C-8628-76F8-A4E10B138770}"/>
          </ac:picMkLst>
        </pc:picChg>
      </pc:sldChg>
      <pc:sldChg chg="delSp mod delAnim modAnim">
        <pc:chgData name="יהודה טאוב" userId="80c2dbd02819b45c" providerId="LiveId" clId="{9C42E4DE-A4EE-4899-912D-CC2AC8F5DB5D}" dt="2026-10-18T02:14:21.853" v="67"/>
        <pc:sldMkLst>
          <pc:docMk/>
          <pc:sldMk cId="786331971" sldId="305"/>
        </pc:sldMkLst>
        <pc:picChg chg="del">
          <ac:chgData name="יהודה טאוב" userId="80c2dbd02819b45c" providerId="LiveId" clId="{9C42E4DE-A4EE-4899-912D-CC2AC8F5DB5D}" dt="2026-10-18T02:14:21.853" v="67"/>
          <ac:picMkLst>
            <pc:docMk/>
            <pc:sldMk cId="786331971" sldId="305"/>
            <ac:picMk id="8" creationId="{733C3F12-2CCC-BE90-41BF-4C8F4C5D9BDE}"/>
          </ac:picMkLst>
        </pc:picChg>
      </pc:sldChg>
      <pc:sldChg chg="delSp mod delAnim modAnim">
        <pc:chgData name="יהודה טאוב" userId="80c2dbd02819b45c" providerId="LiveId" clId="{9C42E4DE-A4EE-4899-912D-CC2AC8F5DB5D}" dt="2026-10-18T02:14:20.370" v="21"/>
        <pc:sldMkLst>
          <pc:docMk/>
          <pc:sldMk cId="2890164506" sldId="306"/>
        </pc:sldMkLst>
        <pc:picChg chg="del">
          <ac:chgData name="יהודה טאוב" userId="80c2dbd02819b45c" providerId="LiveId" clId="{9C42E4DE-A4EE-4899-912D-CC2AC8F5DB5D}" dt="2026-10-18T02:14:20.370" v="21"/>
          <ac:picMkLst>
            <pc:docMk/>
            <pc:sldMk cId="2890164506" sldId="306"/>
            <ac:picMk id="8" creationId="{B4249E18-22C7-3DFD-79BE-EE9C13DC8F3C}"/>
          </ac:picMkLst>
        </pc:picChg>
      </pc:sldChg>
      <pc:sldChg chg="delSp mod delAnim modAnim">
        <pc:chgData name="יהודה טאוב" userId="80c2dbd02819b45c" providerId="LiveId" clId="{9C42E4DE-A4EE-4899-912D-CC2AC8F5DB5D}" dt="2026-10-18T02:14:21.155" v="45"/>
        <pc:sldMkLst>
          <pc:docMk/>
          <pc:sldMk cId="573700505" sldId="307"/>
        </pc:sldMkLst>
        <pc:picChg chg="del">
          <ac:chgData name="יהודה טאוב" userId="80c2dbd02819b45c" providerId="LiveId" clId="{9C42E4DE-A4EE-4899-912D-CC2AC8F5DB5D}" dt="2026-10-18T02:14:21.155" v="45"/>
          <ac:picMkLst>
            <pc:docMk/>
            <pc:sldMk cId="573700505" sldId="307"/>
            <ac:picMk id="8" creationId="{483823C1-32D4-55C0-30D0-97E82B3192A6}"/>
          </ac:picMkLst>
        </pc:picChg>
      </pc:sldChg>
      <pc:sldChg chg="delSp mod delAnim modAnim">
        <pc:chgData name="יהודה טאוב" userId="80c2dbd02819b45c" providerId="LiveId" clId="{9C42E4DE-A4EE-4899-912D-CC2AC8F5DB5D}" dt="2026-10-18T02:14:21.269" v="47"/>
        <pc:sldMkLst>
          <pc:docMk/>
          <pc:sldMk cId="1152428594" sldId="308"/>
        </pc:sldMkLst>
        <pc:picChg chg="del">
          <ac:chgData name="יהודה טאוב" userId="80c2dbd02819b45c" providerId="LiveId" clId="{9C42E4DE-A4EE-4899-912D-CC2AC8F5DB5D}" dt="2026-10-18T02:14:21.269" v="47"/>
          <ac:picMkLst>
            <pc:docMk/>
            <pc:sldMk cId="1152428594" sldId="308"/>
            <ac:picMk id="8" creationId="{72AC4A45-EF68-6564-0EC1-CE053DD44BC8}"/>
          </ac:picMkLst>
        </pc:picChg>
      </pc:sldChg>
      <pc:sldChg chg="delSp mod delAnim modAnim">
        <pc:chgData name="יהודה טאוב" userId="80c2dbd02819b45c" providerId="LiveId" clId="{9C42E4DE-A4EE-4899-912D-CC2AC8F5DB5D}" dt="2026-10-18T02:14:20.077" v="13"/>
        <pc:sldMkLst>
          <pc:docMk/>
          <pc:sldMk cId="776495287" sldId="309"/>
        </pc:sldMkLst>
        <pc:picChg chg="del">
          <ac:chgData name="יהודה טאוב" userId="80c2dbd02819b45c" providerId="LiveId" clId="{9C42E4DE-A4EE-4899-912D-CC2AC8F5DB5D}" dt="2026-10-18T02:14:20.077" v="13"/>
          <ac:picMkLst>
            <pc:docMk/>
            <pc:sldMk cId="776495287" sldId="309"/>
            <ac:picMk id="7" creationId="{3E5C7ED5-6BE5-C950-9B6E-4179F7AD7A32}"/>
          </ac:picMkLst>
        </pc:picChg>
      </pc:sldChg>
      <pc:sldChg chg="delSp mod delAnim modAnim">
        <pc:chgData name="יהודה טאוב" userId="80c2dbd02819b45c" providerId="LiveId" clId="{9C42E4DE-A4EE-4899-912D-CC2AC8F5DB5D}" dt="2026-10-18T02:14:19.998" v="9"/>
        <pc:sldMkLst>
          <pc:docMk/>
          <pc:sldMk cId="2300937897" sldId="310"/>
        </pc:sldMkLst>
        <pc:picChg chg="del">
          <ac:chgData name="יהודה טאוב" userId="80c2dbd02819b45c" providerId="LiveId" clId="{9C42E4DE-A4EE-4899-912D-CC2AC8F5DB5D}" dt="2026-10-18T02:14:19.998" v="9"/>
          <ac:picMkLst>
            <pc:docMk/>
            <pc:sldMk cId="2300937897" sldId="310"/>
            <ac:picMk id="10" creationId="{0FE9969A-B60A-BCD0-F4B2-B1627148A20F}"/>
          </ac:picMkLst>
        </pc:picChg>
      </pc:sldChg>
      <pc:sldChg chg="delSp mod delAnim modAnim">
        <pc:chgData name="יהודה טאוב" userId="80c2dbd02819b45c" providerId="LiveId" clId="{9C42E4DE-A4EE-4899-912D-CC2AC8F5DB5D}" dt="2026-10-18T02:14:20.831" v="31"/>
        <pc:sldMkLst>
          <pc:docMk/>
          <pc:sldMk cId="3641261288" sldId="311"/>
        </pc:sldMkLst>
        <pc:picChg chg="del">
          <ac:chgData name="יהודה טאוב" userId="80c2dbd02819b45c" providerId="LiveId" clId="{9C42E4DE-A4EE-4899-912D-CC2AC8F5DB5D}" dt="2026-10-18T02:14:20.831" v="31"/>
          <ac:picMkLst>
            <pc:docMk/>
            <pc:sldMk cId="3641261288" sldId="311"/>
            <ac:picMk id="9" creationId="{FB850022-D450-8E3D-4A5A-0E6BDBADF099}"/>
          </ac:picMkLst>
        </pc:picChg>
      </pc:sldChg>
      <pc:sldChg chg="delSp mod delAnim modAnim">
        <pc:chgData name="יהודה טאוב" userId="80c2dbd02819b45c" providerId="LiveId" clId="{9C42E4DE-A4EE-4899-912D-CC2AC8F5DB5D}" dt="2026-10-18T02:14:21.525" v="51"/>
        <pc:sldMkLst>
          <pc:docMk/>
          <pc:sldMk cId="3771379593" sldId="312"/>
        </pc:sldMkLst>
        <pc:picChg chg="del">
          <ac:chgData name="יהודה טאוב" userId="80c2dbd02819b45c" providerId="LiveId" clId="{9C42E4DE-A4EE-4899-912D-CC2AC8F5DB5D}" dt="2026-10-18T02:14:21.525" v="51"/>
          <ac:picMkLst>
            <pc:docMk/>
            <pc:sldMk cId="3771379593" sldId="312"/>
            <ac:picMk id="8" creationId="{AEEAB953-332F-D7F6-E447-68D59B70E37A}"/>
          </ac:picMkLst>
        </pc:picChg>
      </pc:sldChg>
      <pc:sldChg chg="delSp mod delAnim modAnim">
        <pc:chgData name="יהודה טאוב" userId="80c2dbd02819b45c" providerId="LiveId" clId="{9C42E4DE-A4EE-4899-912D-CC2AC8F5DB5D}" dt="2026-10-18T02:14:21.137" v="43"/>
        <pc:sldMkLst>
          <pc:docMk/>
          <pc:sldMk cId="3549609330" sldId="313"/>
        </pc:sldMkLst>
        <pc:picChg chg="del">
          <ac:chgData name="יהודה טאוב" userId="80c2dbd02819b45c" providerId="LiveId" clId="{9C42E4DE-A4EE-4899-912D-CC2AC8F5DB5D}" dt="2026-10-18T02:14:21.137" v="43"/>
          <ac:picMkLst>
            <pc:docMk/>
            <pc:sldMk cId="3549609330" sldId="313"/>
            <ac:picMk id="8" creationId="{44659858-8F1E-5751-E551-E71ECA7DA674}"/>
          </ac:picMkLst>
        </pc:picChg>
      </pc:sldChg>
      <pc:sldChg chg="delSp mod delAnim modAnim">
        <pc:chgData name="יהודה טאוב" userId="80c2dbd02819b45c" providerId="LiveId" clId="{9C42E4DE-A4EE-4899-912D-CC2AC8F5DB5D}" dt="2026-10-18T02:14:20.980" v="35"/>
        <pc:sldMkLst>
          <pc:docMk/>
          <pc:sldMk cId="3396518581" sldId="314"/>
        </pc:sldMkLst>
        <pc:picChg chg="del">
          <ac:chgData name="יהודה טאוב" userId="80c2dbd02819b45c" providerId="LiveId" clId="{9C42E4DE-A4EE-4899-912D-CC2AC8F5DB5D}" dt="2026-10-18T02:14:20.980" v="35"/>
          <ac:picMkLst>
            <pc:docMk/>
            <pc:sldMk cId="3396518581" sldId="314"/>
            <ac:picMk id="9" creationId="{AB0E2401-8092-575A-8F3A-D7A3364E25AA}"/>
          </ac:picMkLst>
        </pc:picChg>
      </pc:sldChg>
      <pc:sldChg chg="delSp mod delAnim modAnim">
        <pc:chgData name="יהודה טאוב" userId="80c2dbd02819b45c" providerId="LiveId" clId="{9C42E4DE-A4EE-4899-912D-CC2AC8F5DB5D}" dt="2026-10-18T02:14:20.493" v="27"/>
        <pc:sldMkLst>
          <pc:docMk/>
          <pc:sldMk cId="3820892182" sldId="315"/>
        </pc:sldMkLst>
        <pc:picChg chg="del">
          <ac:chgData name="יהודה טאוב" userId="80c2dbd02819b45c" providerId="LiveId" clId="{9C42E4DE-A4EE-4899-912D-CC2AC8F5DB5D}" dt="2026-10-18T02:14:20.493" v="27"/>
          <ac:picMkLst>
            <pc:docMk/>
            <pc:sldMk cId="3820892182" sldId="315"/>
            <ac:picMk id="8" creationId="{C40E8C9B-7EE7-2AE7-A6F8-CE8F5F971F54}"/>
          </ac:picMkLst>
        </pc:picChg>
      </pc:sldChg>
      <pc:sldChg chg="delSp mod delAnim modAnim">
        <pc:chgData name="יהודה טאוב" userId="80c2dbd02819b45c" providerId="LiveId" clId="{9C42E4DE-A4EE-4899-912D-CC2AC8F5DB5D}" dt="2026-10-18T02:14:21.889" v="69"/>
        <pc:sldMkLst>
          <pc:docMk/>
          <pc:sldMk cId="582603212" sldId="316"/>
        </pc:sldMkLst>
        <pc:picChg chg="del">
          <ac:chgData name="יהודה טאוב" userId="80c2dbd02819b45c" providerId="LiveId" clId="{9C42E4DE-A4EE-4899-912D-CC2AC8F5DB5D}" dt="2026-10-18T02:14:21.889" v="69"/>
          <ac:picMkLst>
            <pc:docMk/>
            <pc:sldMk cId="582603212" sldId="316"/>
            <ac:picMk id="7" creationId="{FBE25625-2425-705C-7665-4822A2B08D94}"/>
          </ac:picMkLst>
        </pc:picChg>
      </pc:sldChg>
      <pc:sldChg chg="delSp mod delAnim modAnim">
        <pc:chgData name="יהודה טאוב" userId="80c2dbd02819b45c" providerId="LiveId" clId="{9C42E4DE-A4EE-4899-912D-CC2AC8F5DB5D}" dt="2026-10-18T02:14:21.931" v="71"/>
        <pc:sldMkLst>
          <pc:docMk/>
          <pc:sldMk cId="1991480656" sldId="317"/>
        </pc:sldMkLst>
        <pc:picChg chg="del">
          <ac:chgData name="יהודה טאוב" userId="80c2dbd02819b45c" providerId="LiveId" clId="{9C42E4DE-A4EE-4899-912D-CC2AC8F5DB5D}" dt="2026-10-18T02:14:21.931" v="71"/>
          <ac:picMkLst>
            <pc:docMk/>
            <pc:sldMk cId="1991480656" sldId="317"/>
            <ac:picMk id="7" creationId="{C3882CDA-3F94-DE29-3C57-9DC7E791259D}"/>
          </ac:picMkLst>
        </pc:picChg>
      </pc:sldChg>
      <pc:sldChg chg="delSp mod delAnim modAnim">
        <pc:chgData name="יהודה טאוב" userId="80c2dbd02819b45c" providerId="LiveId" clId="{9C42E4DE-A4EE-4899-912D-CC2AC8F5DB5D}" dt="2026-10-18T02:14:21.362" v="49"/>
        <pc:sldMkLst>
          <pc:docMk/>
          <pc:sldMk cId="4290416867" sldId="318"/>
        </pc:sldMkLst>
        <pc:picChg chg="del">
          <ac:chgData name="יהודה טאוב" userId="80c2dbd02819b45c" providerId="LiveId" clId="{9C42E4DE-A4EE-4899-912D-CC2AC8F5DB5D}" dt="2026-10-18T02:14:21.362" v="49"/>
          <ac:picMkLst>
            <pc:docMk/>
            <pc:sldMk cId="4290416867" sldId="318"/>
            <ac:picMk id="9" creationId="{4E9574A1-BC0B-5319-3413-62EBF1B9D95A}"/>
          </ac:picMkLst>
        </pc:picChg>
      </pc:sldChg>
      <pc:sldChg chg="addSp delSp modSp mod delAnim modAnim">
        <pc:chgData name="יהודה טאוב" userId="80c2dbd02819b45c" providerId="LiveId" clId="{9C42E4DE-A4EE-4899-912D-CC2AC8F5DB5D}" dt="2026-10-18T02:14:20.463" v="25"/>
        <pc:sldMkLst>
          <pc:docMk/>
          <pc:sldMk cId="1423042304" sldId="320"/>
        </pc:sldMkLst>
        <pc:spChg chg="add mod">
          <ac:chgData name="יהודה טאוב" userId="80c2dbd02819b45c" providerId="LiveId" clId="{9C42E4DE-A4EE-4899-912D-CC2AC8F5DB5D}" dt="2026-10-18T02:14:20.463" v="25"/>
          <ac:spMkLst>
            <pc:docMk/>
            <pc:sldMk cId="1423042304" sldId="320"/>
            <ac:spMk id="5" creationId="{0693C572-368C-023D-7CE1-E9612BF8EF4B}"/>
          </ac:spMkLst>
        </pc:spChg>
        <pc:picChg chg="del">
          <ac:chgData name="יהודה טאוב" userId="80c2dbd02819b45c" providerId="LiveId" clId="{9C42E4DE-A4EE-4899-912D-CC2AC8F5DB5D}" dt="2026-10-18T02:14:20.463" v="25"/>
          <ac:picMkLst>
            <pc:docMk/>
            <pc:sldMk cId="1423042304" sldId="320"/>
            <ac:picMk id="4" creationId="{960D444D-A662-B632-F6D3-07A81282F028}"/>
          </ac:picMkLst>
        </pc:picChg>
        <pc:picChg chg="del">
          <ac:chgData name="יהודה טאוב" userId="80c2dbd02819b45c" providerId="LiveId" clId="{9C42E4DE-A4EE-4899-912D-CC2AC8F5DB5D}" dt="2026-10-18T02:14:20.447" v="23"/>
          <ac:picMkLst>
            <pc:docMk/>
            <pc:sldMk cId="1423042304" sldId="320"/>
            <ac:picMk id="9" creationId="{D4AA73D9-A789-C6FE-8F11-7E8F1B5E3D6B}"/>
          </ac:picMkLst>
        </pc:picChg>
      </pc:sldChg>
      <pc:sldChg chg="delSp mod delAnim modAnim">
        <pc:chgData name="יהודה טאוב" userId="80c2dbd02819b45c" providerId="LiveId" clId="{9C42E4DE-A4EE-4899-912D-CC2AC8F5DB5D}" dt="2026-10-18T02:14:21.770" v="63"/>
        <pc:sldMkLst>
          <pc:docMk/>
          <pc:sldMk cId="620961549" sldId="321"/>
        </pc:sldMkLst>
        <pc:picChg chg="del">
          <ac:chgData name="יהודה טאוב" userId="80c2dbd02819b45c" providerId="LiveId" clId="{9C42E4DE-A4EE-4899-912D-CC2AC8F5DB5D}" dt="2026-10-18T02:14:21.770" v="63"/>
          <ac:picMkLst>
            <pc:docMk/>
            <pc:sldMk cId="620961549" sldId="321"/>
            <ac:picMk id="4" creationId="{3C4597C0-21C2-EC7D-84FD-36CEC71A7E67}"/>
          </ac:picMkLst>
        </pc:picChg>
        <pc:picChg chg="del">
          <ac:chgData name="יהודה טאוב" userId="80c2dbd02819b45c" providerId="LiveId" clId="{9C42E4DE-A4EE-4899-912D-CC2AC8F5DB5D}" dt="2026-10-18T02:14:21.758" v="61"/>
          <ac:picMkLst>
            <pc:docMk/>
            <pc:sldMk cId="620961549" sldId="321"/>
            <ac:picMk id="8" creationId="{18AFF246-E4BD-8DF3-7BDE-47B4A3E396D6}"/>
          </ac:picMkLst>
        </pc:picChg>
      </pc:sldChg>
      <pc:sldChg chg="delSp mod delAnim modAnim">
        <pc:chgData name="יהודה טאוב" userId="80c2dbd02819b45c" providerId="LiveId" clId="{9C42E4DE-A4EE-4899-912D-CC2AC8F5DB5D}" dt="2026-10-18T02:14:22.031" v="75"/>
        <pc:sldMkLst>
          <pc:docMk/>
          <pc:sldMk cId="3947085083" sldId="322"/>
        </pc:sldMkLst>
        <pc:picChg chg="del">
          <ac:chgData name="יהודה טאוב" userId="80c2dbd02819b45c" providerId="LiveId" clId="{9C42E4DE-A4EE-4899-912D-CC2AC8F5DB5D}" dt="2026-10-18T02:14:22.031" v="75"/>
          <ac:picMkLst>
            <pc:docMk/>
            <pc:sldMk cId="3947085083" sldId="322"/>
            <ac:picMk id="8" creationId="{FCD1CCAF-B291-9F04-DE58-466E7800F182}"/>
          </ac:picMkLst>
        </pc:picChg>
      </pc:sldChg>
      <pc:sldChg chg="delSp mod delAnim modAnim">
        <pc:chgData name="יהודה טאוב" userId="80c2dbd02819b45c" providerId="LiveId" clId="{9C42E4DE-A4EE-4899-912D-CC2AC8F5DB5D}" dt="2026-10-18T02:14:22.090" v="77"/>
        <pc:sldMkLst>
          <pc:docMk/>
          <pc:sldMk cId="2183456345" sldId="323"/>
        </pc:sldMkLst>
        <pc:picChg chg="del">
          <ac:chgData name="יהודה טאוב" userId="80c2dbd02819b45c" providerId="LiveId" clId="{9C42E4DE-A4EE-4899-912D-CC2AC8F5DB5D}" dt="2026-10-18T02:14:22.090" v="77"/>
          <ac:picMkLst>
            <pc:docMk/>
            <pc:sldMk cId="2183456345" sldId="323"/>
            <ac:picMk id="7" creationId="{4603A3B7-5C45-3147-D2AF-A767E130EC8E}"/>
          </ac:picMkLst>
        </pc:picChg>
      </pc:sldChg>
      <pc:sldChg chg="delSp mod delAnim modAnim">
        <pc:chgData name="יהודה טאוב" userId="80c2dbd02819b45c" providerId="LiveId" clId="{9C42E4DE-A4EE-4899-912D-CC2AC8F5DB5D}" dt="2026-10-18T02:14:22.138" v="81"/>
        <pc:sldMkLst>
          <pc:docMk/>
          <pc:sldMk cId="942975144" sldId="324"/>
        </pc:sldMkLst>
        <pc:picChg chg="del">
          <ac:chgData name="יהודה טאוב" userId="80c2dbd02819b45c" providerId="LiveId" clId="{9C42E4DE-A4EE-4899-912D-CC2AC8F5DB5D}" dt="2026-10-18T02:14:22.138" v="81"/>
          <ac:picMkLst>
            <pc:docMk/>
            <pc:sldMk cId="942975144" sldId="324"/>
            <ac:picMk id="4" creationId="{6B70BEF2-DEC9-D0D6-7A05-F18117EA6318}"/>
          </ac:picMkLst>
        </pc:picChg>
        <pc:picChg chg="del">
          <ac:chgData name="יהודה טאוב" userId="80c2dbd02819b45c" providerId="LiveId" clId="{9C42E4DE-A4EE-4899-912D-CC2AC8F5DB5D}" dt="2026-10-18T02:14:22.131" v="79"/>
          <ac:picMkLst>
            <pc:docMk/>
            <pc:sldMk cId="942975144" sldId="324"/>
            <ac:picMk id="8" creationId="{709B3CFD-4A69-307F-173E-8E7A2CE93AAC}"/>
          </ac:picMkLst>
        </pc:picChg>
      </pc:sldChg>
      <pc:sldChg chg="delSp mod delAnim modAnim">
        <pc:chgData name="יהודה טאוב" userId="80c2dbd02819b45c" providerId="LiveId" clId="{9C42E4DE-A4EE-4899-912D-CC2AC8F5DB5D}" dt="2026-10-18T02:14:22.180" v="83"/>
        <pc:sldMkLst>
          <pc:docMk/>
          <pc:sldMk cId="1861252981" sldId="325"/>
        </pc:sldMkLst>
        <pc:picChg chg="del">
          <ac:chgData name="יהודה טאוב" userId="80c2dbd02819b45c" providerId="LiveId" clId="{9C42E4DE-A4EE-4899-912D-CC2AC8F5DB5D}" dt="2026-10-18T02:14:22.180" v="83"/>
          <ac:picMkLst>
            <pc:docMk/>
            <pc:sldMk cId="1861252981" sldId="325"/>
            <ac:picMk id="10" creationId="{221A73FA-E701-2E04-7766-75C7CE84B8AA}"/>
          </ac:picMkLst>
        </pc:picChg>
      </pc:sldChg>
      <pc:sldChg chg="delSp mod delAnim modAnim">
        <pc:chgData name="יהודה טאוב" userId="80c2dbd02819b45c" providerId="LiveId" clId="{9C42E4DE-A4EE-4899-912D-CC2AC8F5DB5D}" dt="2026-10-18T02:14:22.241" v="85"/>
        <pc:sldMkLst>
          <pc:docMk/>
          <pc:sldMk cId="203159889" sldId="326"/>
        </pc:sldMkLst>
        <pc:picChg chg="del">
          <ac:chgData name="יהודה טאוב" userId="80c2dbd02819b45c" providerId="LiveId" clId="{9C42E4DE-A4EE-4899-912D-CC2AC8F5DB5D}" dt="2026-10-18T02:14:22.241" v="85"/>
          <ac:picMkLst>
            <pc:docMk/>
            <pc:sldMk cId="203159889" sldId="326"/>
            <ac:picMk id="6" creationId="{9C3A3C35-DAE8-75D5-E593-0751024C5EE4}"/>
          </ac:picMkLst>
        </pc:picChg>
      </pc:sldChg>
      <pc:sldChg chg="delSp mod delAnim modAnim">
        <pc:chgData name="יהודה טאוב" userId="80c2dbd02819b45c" providerId="LiveId" clId="{9C42E4DE-A4EE-4899-912D-CC2AC8F5DB5D}" dt="2026-10-18T02:14:22.342" v="91"/>
        <pc:sldMkLst>
          <pc:docMk/>
          <pc:sldMk cId="527885415" sldId="327"/>
        </pc:sldMkLst>
        <pc:picChg chg="del">
          <ac:chgData name="יהודה טאוב" userId="80c2dbd02819b45c" providerId="LiveId" clId="{9C42E4DE-A4EE-4899-912D-CC2AC8F5DB5D}" dt="2026-10-18T02:14:22.342" v="91"/>
          <ac:picMkLst>
            <pc:docMk/>
            <pc:sldMk cId="527885415" sldId="327"/>
            <ac:picMk id="9" creationId="{E9CAC3FF-3C1B-B52F-53C1-A85A8A75F510}"/>
          </ac:picMkLst>
        </pc:picChg>
      </pc:sldChg>
      <pc:sldChg chg="delSp mod delAnim modAnim">
        <pc:chgData name="יהודה טאוב" userId="80c2dbd02819b45c" providerId="LiveId" clId="{9C42E4DE-A4EE-4899-912D-CC2AC8F5DB5D}" dt="2026-10-18T02:14:22.291" v="89"/>
        <pc:sldMkLst>
          <pc:docMk/>
          <pc:sldMk cId="2916985074" sldId="328"/>
        </pc:sldMkLst>
        <pc:picChg chg="del">
          <ac:chgData name="יהודה טאוב" userId="80c2dbd02819b45c" providerId="LiveId" clId="{9C42E4DE-A4EE-4899-912D-CC2AC8F5DB5D}" dt="2026-10-18T02:14:22.281" v="87"/>
          <ac:picMkLst>
            <pc:docMk/>
            <pc:sldMk cId="2916985074" sldId="328"/>
            <ac:picMk id="5" creationId="{204F02B1-A416-3089-657C-40EF14E7F23E}"/>
          </ac:picMkLst>
        </pc:picChg>
        <pc:picChg chg="del">
          <ac:chgData name="יהודה טאוב" userId="80c2dbd02819b45c" providerId="LiveId" clId="{9C42E4DE-A4EE-4899-912D-CC2AC8F5DB5D}" dt="2026-10-18T02:14:22.291" v="89"/>
          <ac:picMkLst>
            <pc:docMk/>
            <pc:sldMk cId="2916985074" sldId="328"/>
            <ac:picMk id="6" creationId="{A58C0175-1B17-C7D3-2AA5-292D93D4830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7200"/>
          </a:xfrm>
          <a:prstGeom prst="rect">
            <a:avLst/>
          </a:prstGeom>
        </p:spPr>
        <p:txBody>
          <a:bodyPr vert="horz" lIns="91440" tIns="45720" rIns="91440" bIns="45720" rtlCol="1"/>
          <a:lstStyle>
            <a:lvl1pPr algn="r" rtl="1">
              <a:defRPr sz="1200"/>
            </a:lvl1pPr>
          </a:lstStyle>
          <a:p>
            <a:pPr algn="r" rtl="1"/>
            <a:endParaRPr lang="he-IL">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flipH="1">
            <a:off x="1587" y="0"/>
            <a:ext cx="2971800" cy="457200"/>
          </a:xfrm>
          <a:prstGeom prst="rect">
            <a:avLst/>
          </a:prstGeom>
        </p:spPr>
        <p:txBody>
          <a:bodyPr vert="horz" lIns="91440" tIns="45720" rIns="91440" bIns="45720" rtlCol="1"/>
          <a:lstStyle>
            <a:lvl1pPr algn="r" rtl="1">
              <a:defRPr sz="1200"/>
            </a:lvl1pPr>
          </a:lstStyle>
          <a:p>
            <a:pPr algn="l" rtl="1"/>
            <a:fld id="{E19449D1-3DFB-47D2-8043-615560CF09EE}" type="datetime1">
              <a:rPr lang="he-IL" smtClean="0">
                <a:solidFill>
                  <a:schemeClr val="tx2"/>
                </a:solidFill>
                <a:latin typeface="Tahoma" panose="020B0604030504040204" pitchFamily="34" charset="0"/>
                <a:ea typeface="Tahoma" panose="020B0604030504040204" pitchFamily="34" charset="0"/>
                <a:cs typeface="Tahoma" panose="020B0604030504040204" pitchFamily="34" charset="0"/>
              </a:rPr>
              <a:t>ז'/חשון/תשפ"ז</a:t>
            </a:fld>
            <a:endParaRPr lang="he-IL">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flipH="1">
            <a:off x="3886200" y="8685213"/>
            <a:ext cx="2971800" cy="457200"/>
          </a:xfrm>
          <a:prstGeom prst="rect">
            <a:avLst/>
          </a:prstGeom>
        </p:spPr>
        <p:txBody>
          <a:bodyPr vert="horz" lIns="91440" tIns="45720" rIns="91440" bIns="45720" rtlCol="1" anchor="b"/>
          <a:lstStyle>
            <a:lvl1pPr algn="r" rtl="1">
              <a:defRPr sz="1200"/>
            </a:lvl1pPr>
          </a:lstStyle>
          <a:p>
            <a:pPr algn="r" rtl="1"/>
            <a:endParaRPr lang="he-IL">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flipH="1">
            <a:off x="1587" y="8685213"/>
            <a:ext cx="2971800" cy="457200"/>
          </a:xfrm>
          <a:prstGeom prst="rect">
            <a:avLst/>
          </a:prstGeom>
        </p:spPr>
        <p:txBody>
          <a:bodyPr vert="horz" lIns="91440" tIns="45720" rIns="91440" bIns="45720" rtlCol="1" anchor="b"/>
          <a:lstStyle>
            <a:lvl1pPr algn="r" rtl="1">
              <a:defRPr sz="1200"/>
            </a:lvl1pPr>
          </a:lstStyle>
          <a:p>
            <a:pPr algn="l" rtl="1"/>
            <a:fld id="{CFD77566-CD65-4859-9FA1-43956DC85B8C}" type="slidenum">
              <a:rPr lang="he-IL">
                <a:solidFill>
                  <a:schemeClr val="tx2"/>
                </a:solidFill>
                <a:latin typeface="Tahoma" panose="020B0604030504040204" pitchFamily="34" charset="0"/>
                <a:ea typeface="Tahoma" panose="020B0604030504040204" pitchFamily="34" charset="0"/>
                <a:cs typeface="Tahoma" panose="020B0604030504040204" pitchFamily="34" charset="0"/>
              </a:rPr>
              <a:pPr algn="l" rtl="1"/>
              <a:t>‹#›</a:t>
            </a:fld>
            <a:endParaRPr lang="he-IL">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f hdr="0" ftr="0" dt="0"/>
</p:handoutMaster>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4-10-30T08:06:47.584"/>
    </inkml:context>
    <inkml:brush xml:id="br0">
      <inkml:brushProperty name="width" value="0.08819" units="cm"/>
      <inkml:brushProperty name="height" value="0.35278" units="cm"/>
      <inkml:brushProperty name="color" value="#C00000"/>
      <inkml:brushProperty name="tip" value="rectangle"/>
      <inkml:brushProperty name="rasterOp" value="maskPen"/>
    </inkml:brush>
  </inkml:definitions>
  <iact:action type="add" startTime="63866">
    <iact:property name="dataType"/>
    <iact:actionData xml:id="d0">
      <inkml:trace xmlns:inkml="http://www.w3.org/2003/InkML" xml:id="stk0" contextRef="#ctx0" brushRef="#br0">9171 15094 0</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7200"/>
          </a:xfrm>
          <a:prstGeom prst="rect">
            <a:avLst/>
          </a:prstGeom>
        </p:spPr>
        <p:txBody>
          <a:bodyPr vert="horz" lIns="91440" tIns="45720" rIns="91440" bIns="45720" rtlCol="1"/>
          <a:lstStyle>
            <a:lvl1pPr algn="r"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endParaRPr lang="he-IL" noProof="0"/>
          </a:p>
        </p:txBody>
      </p:sp>
      <p:sp>
        <p:nvSpPr>
          <p:cNvPr id="3" name="מציין מיקום של תאריך 2"/>
          <p:cNvSpPr>
            <a:spLocks noGrp="1"/>
          </p:cNvSpPr>
          <p:nvPr>
            <p:ph type="dt" idx="1"/>
          </p:nvPr>
        </p:nvSpPr>
        <p:spPr>
          <a:xfrm flipH="1">
            <a:off x="1587" y="0"/>
            <a:ext cx="2971800" cy="457200"/>
          </a:xfrm>
          <a:prstGeom prst="rect">
            <a:avLst/>
          </a:prstGeom>
        </p:spPr>
        <p:txBody>
          <a:bodyPr vert="horz" lIns="91440" tIns="45720" rIns="91440" bIns="45720" rtlCol="1"/>
          <a:lstStyle>
            <a:lvl1pPr algn="l"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fld id="{8547AEEF-84E2-487D-B7EF-9E0B6B093B60}" type="datetime1">
              <a:rPr lang="he-IL" smtClean="0"/>
              <a:t>ז'/חשון/תשפ"ז</a:t>
            </a:fld>
            <a:endParaRPr lang="he-IL" dirty="0"/>
          </a:p>
        </p:txBody>
      </p:sp>
      <p:sp>
        <p:nvSpPr>
          <p:cNvPr id="4" name="מציין מיקום של תמונת שקופית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pPr rtl="1"/>
            <a:endParaRPr lang="he-IL" noProof="0"/>
          </a:p>
        </p:txBody>
      </p:sp>
      <p:sp>
        <p:nvSpPr>
          <p:cNvPr id="5" name="מציין מיקום של הערות 4"/>
          <p:cNvSpPr>
            <a:spLocks noGrp="1"/>
          </p:cNvSpPr>
          <p:nvPr>
            <p:ph type="body" sz="quarter" idx="3"/>
          </p:nvPr>
        </p:nvSpPr>
        <p:spPr>
          <a:xfrm flipH="1">
            <a:off x="685800" y="4343400"/>
            <a:ext cx="5486400" cy="4114800"/>
          </a:xfrm>
          <a:prstGeom prst="rect">
            <a:avLst/>
          </a:prstGeom>
        </p:spPr>
        <p:txBody>
          <a:bodyPr vert="horz" lIns="91440" tIns="45720" rIns="91440" bIns="45720" rtlCol="1"/>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6" name="מציין מיקום של כותרת תחתונה 5"/>
          <p:cNvSpPr>
            <a:spLocks noGrp="1"/>
          </p:cNvSpPr>
          <p:nvPr>
            <p:ph type="ftr" sz="quarter" idx="4"/>
          </p:nvPr>
        </p:nvSpPr>
        <p:spPr>
          <a:xfrm flipH="1">
            <a:off x="3886200" y="8685213"/>
            <a:ext cx="2971800" cy="457200"/>
          </a:xfrm>
          <a:prstGeom prst="rect">
            <a:avLst/>
          </a:prstGeom>
        </p:spPr>
        <p:txBody>
          <a:bodyPr vert="horz" lIns="91440" tIns="45720" rIns="91440" bIns="45720" rtlCol="1" anchor="b"/>
          <a:lstStyle>
            <a:lvl1pPr algn="r"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endParaRPr lang="he-IL" noProof="0"/>
          </a:p>
        </p:txBody>
      </p:sp>
      <p:sp>
        <p:nvSpPr>
          <p:cNvPr id="7" name="מציין מיקום של מספר שקופית 6"/>
          <p:cNvSpPr>
            <a:spLocks noGrp="1"/>
          </p:cNvSpPr>
          <p:nvPr>
            <p:ph type="sldNum" sz="quarter" idx="5"/>
          </p:nvPr>
        </p:nvSpPr>
        <p:spPr>
          <a:xfrm flipH="1">
            <a:off x="1587" y="8685213"/>
            <a:ext cx="2971800" cy="457200"/>
          </a:xfrm>
          <a:prstGeom prst="rect">
            <a:avLst/>
          </a:prstGeom>
        </p:spPr>
        <p:txBody>
          <a:bodyPr vert="horz" lIns="91440" tIns="45720" rIns="91440" bIns="45720" rtlCol="1" anchor="b"/>
          <a:lstStyle>
            <a:lvl1pPr algn="r"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algn="l"/>
            <a:fld id="{B8796F01-7154-41E0-B48B-A6921757531A}" type="slidenum">
              <a:rPr lang="he-IL" smtClean="0"/>
              <a:pPr algn="l"/>
              <a:t>‹#›</a:t>
            </a:fld>
            <a:endParaRPr lang="he-IL"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hf hdr="0" ftr="0" dt="0"/>
  <p:notesStyle>
    <a:lvl1pPr marL="0" algn="r" defTabSz="1218987" rtl="1" eaLnBrk="1" latinLnBrk="0" hangingPunct="1">
      <a:defRPr sz="1600" kern="1200">
        <a:solidFill>
          <a:schemeClr val="tx2"/>
        </a:solidFill>
        <a:latin typeface="Tahoma" panose="020B0604030504040204" pitchFamily="34" charset="0"/>
        <a:ea typeface="Tahoma" panose="020B0604030504040204" pitchFamily="34" charset="0"/>
        <a:cs typeface="Tahoma" panose="020B0604030504040204" pitchFamily="34" charset="0"/>
      </a:defRPr>
    </a:lvl1pPr>
    <a:lvl2pPr marL="609493" algn="r" defTabSz="1218987" rtl="1" eaLnBrk="1" latinLnBrk="0" hangingPunct="1">
      <a:defRPr sz="1600" kern="1200">
        <a:solidFill>
          <a:schemeClr val="tx2"/>
        </a:solidFill>
        <a:latin typeface="Tahoma" panose="020B0604030504040204" pitchFamily="34" charset="0"/>
        <a:ea typeface="Tahoma" panose="020B0604030504040204" pitchFamily="34" charset="0"/>
        <a:cs typeface="Tahoma" panose="020B0604030504040204" pitchFamily="34" charset="0"/>
      </a:defRPr>
    </a:lvl2pPr>
    <a:lvl3pPr marL="1218987" algn="r" defTabSz="1218987" rtl="1" eaLnBrk="1" latinLnBrk="0" hangingPunct="1">
      <a:defRPr sz="1600" kern="1200">
        <a:solidFill>
          <a:schemeClr val="tx2"/>
        </a:solidFill>
        <a:latin typeface="Tahoma" panose="020B0604030504040204" pitchFamily="34" charset="0"/>
        <a:ea typeface="Tahoma" panose="020B0604030504040204" pitchFamily="34" charset="0"/>
        <a:cs typeface="Tahoma" panose="020B0604030504040204" pitchFamily="34" charset="0"/>
      </a:defRPr>
    </a:lvl3pPr>
    <a:lvl4pPr marL="1828480" algn="r" defTabSz="1218987" rtl="1" eaLnBrk="1" latinLnBrk="0" hangingPunct="1">
      <a:defRPr sz="1600" kern="1200">
        <a:solidFill>
          <a:schemeClr val="tx2"/>
        </a:solidFill>
        <a:latin typeface="Tahoma" panose="020B0604030504040204" pitchFamily="34" charset="0"/>
        <a:ea typeface="Tahoma" panose="020B0604030504040204" pitchFamily="34" charset="0"/>
        <a:cs typeface="Tahoma" panose="020B0604030504040204" pitchFamily="34" charset="0"/>
      </a:defRPr>
    </a:lvl4pPr>
    <a:lvl5pPr marL="2437973" algn="r" defTabSz="1218987" rtl="1" eaLnBrk="1" latinLnBrk="0" hangingPunct="1">
      <a:defRPr sz="1600" kern="1200">
        <a:solidFill>
          <a:schemeClr val="tx2"/>
        </a:solidFill>
        <a:latin typeface="Tahoma" panose="020B0604030504040204" pitchFamily="34" charset="0"/>
        <a:ea typeface="Tahoma" panose="020B0604030504040204" pitchFamily="34" charset="0"/>
        <a:cs typeface="Tahoma" panose="020B0604030504040204" pitchFamily="34" charset="0"/>
      </a:defRPr>
    </a:lvl5pPr>
    <a:lvl6pPr marL="3047467" algn="r" defTabSz="1218987" rtl="1" eaLnBrk="1" latinLnBrk="0" hangingPunct="1">
      <a:defRPr sz="1600" kern="1200">
        <a:solidFill>
          <a:schemeClr val="tx1"/>
        </a:solidFill>
        <a:latin typeface="+mn-lt"/>
        <a:ea typeface="+mn-ea"/>
        <a:cs typeface="+mn-cs"/>
      </a:defRPr>
    </a:lvl6pPr>
    <a:lvl7pPr marL="3656960" algn="r" defTabSz="1218987" rtl="1" eaLnBrk="1" latinLnBrk="0" hangingPunct="1">
      <a:defRPr sz="1600" kern="1200">
        <a:solidFill>
          <a:schemeClr val="tx1"/>
        </a:solidFill>
        <a:latin typeface="+mn-lt"/>
        <a:ea typeface="+mn-ea"/>
        <a:cs typeface="+mn-cs"/>
      </a:defRPr>
    </a:lvl7pPr>
    <a:lvl8pPr marL="4266453" algn="r" defTabSz="1218987" rtl="1" eaLnBrk="1" latinLnBrk="0" hangingPunct="1">
      <a:defRPr sz="1600" kern="1200">
        <a:solidFill>
          <a:schemeClr val="tx1"/>
        </a:solidFill>
        <a:latin typeface="+mn-lt"/>
        <a:ea typeface="+mn-ea"/>
        <a:cs typeface="+mn-cs"/>
      </a:defRPr>
    </a:lvl8pPr>
    <a:lvl9pPr marL="4875947" algn="r" defTabSz="1218987" rtl="1"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1</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EBE38-EE11-69B4-3198-9E151EB05F3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46C6B65-F116-6117-A1A8-72228D978C2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964D546-B25E-D7BE-384C-4C43D2DE4BB8}"/>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7A62DAAE-4034-9937-5BA9-F34C7CFDB742}"/>
              </a:ext>
            </a:extLst>
          </p:cNvPr>
          <p:cNvSpPr>
            <a:spLocks noGrp="1"/>
          </p:cNvSpPr>
          <p:nvPr>
            <p:ph type="sldNum" sz="quarter" idx="5"/>
          </p:nvPr>
        </p:nvSpPr>
        <p:spPr/>
        <p:txBody>
          <a:bodyPr/>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29</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73953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41</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62690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42</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61752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43</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04327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44</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50863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45</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36203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46</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28546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47</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84574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48</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62196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49</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שקופית כותרת 1">
    <p:bg>
      <p:bgPr>
        <a:solidFill>
          <a:schemeClr val="accent1"/>
        </a:solidFill>
        <a:effectLst/>
      </p:bgPr>
    </p:bg>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44AB447-BDFD-4FA4-9A82-52202FFDC88D}"/>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38100" y="0"/>
            <a:ext cx="5294313" cy="6858000"/>
          </a:xfrm>
          <a:prstGeom prst="rect">
            <a:avLst/>
          </a:prstGeom>
        </p:spPr>
      </p:pic>
      <p:pic>
        <p:nvPicPr>
          <p:cNvPr id="10" name="גרפיקה 9">
            <a:extLst>
              <a:ext uri="{FF2B5EF4-FFF2-40B4-BE49-F238E27FC236}">
                <a16:creationId xmlns:a16="http://schemas.microsoft.com/office/drawing/2014/main" id="{FADFEC34-EAD1-470C-B1D7-476DAA0BDC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07013" y="0"/>
            <a:ext cx="6858000" cy="6858000"/>
          </a:xfrm>
          <a:prstGeom prst="rect">
            <a:avLst/>
          </a:prstGeom>
        </p:spPr>
      </p:pic>
      <p:pic>
        <p:nvPicPr>
          <p:cNvPr id="11" name="גרפיקה 10">
            <a:extLst>
              <a:ext uri="{FF2B5EF4-FFF2-40B4-BE49-F238E27FC236}">
                <a16:creationId xmlns:a16="http://schemas.microsoft.com/office/drawing/2014/main" id="{6FF142A7-701F-6940-8E95-0D4830D764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H="1">
            <a:off x="3119309" y="521171"/>
            <a:ext cx="6201033" cy="5815657"/>
          </a:xfrm>
          <a:prstGeom prst="rect">
            <a:avLst/>
          </a:prstGeom>
        </p:spPr>
      </p:pic>
      <p:sp>
        <p:nvSpPr>
          <p:cNvPr id="6" name="מציין מיקום טקסט של כתובית 1">
            <a:extLst>
              <a:ext uri="{FF2B5EF4-FFF2-40B4-BE49-F238E27FC236}">
                <a16:creationId xmlns:a16="http://schemas.microsoft.com/office/drawing/2014/main" id="{5A1F9EF5-B88C-405C-9168-EDE6A70749C5}"/>
              </a:ext>
            </a:extLst>
          </p:cNvPr>
          <p:cNvSpPr>
            <a:spLocks noGrp="1"/>
          </p:cNvSpPr>
          <p:nvPr>
            <p:ph type="body" sz="quarter" idx="10"/>
          </p:nvPr>
        </p:nvSpPr>
        <p:spPr>
          <a:xfrm flipH="1">
            <a:off x="4216400" y="1752600"/>
            <a:ext cx="3757612" cy="609600"/>
          </a:xfrm>
        </p:spPr>
        <p:txBody>
          <a:bodyPr rtlCol="1">
            <a:normAutofit/>
          </a:bodyPr>
          <a:lstStyle>
            <a:lvl1pPr marL="0" indent="0" algn="ctr" rtl="1">
              <a:buFontTx/>
              <a:buNone/>
              <a:defRPr sz="2000">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לחץ כדי לערוך סגנונות טקסט של תבנית בסיס</a:t>
            </a:r>
          </a:p>
        </p:txBody>
      </p:sp>
      <p:sp>
        <p:nvSpPr>
          <p:cNvPr id="19" name="מציין מיקום טקסט של כתובית 2">
            <a:extLst>
              <a:ext uri="{FF2B5EF4-FFF2-40B4-BE49-F238E27FC236}">
                <a16:creationId xmlns:a16="http://schemas.microsoft.com/office/drawing/2014/main" id="{D2282B87-09AC-4246-8C13-92CF93907CBF}"/>
              </a:ext>
            </a:extLst>
          </p:cNvPr>
          <p:cNvSpPr>
            <a:spLocks noGrp="1"/>
          </p:cNvSpPr>
          <p:nvPr>
            <p:ph type="body" sz="quarter" idx="11"/>
          </p:nvPr>
        </p:nvSpPr>
        <p:spPr>
          <a:xfrm flipH="1">
            <a:off x="4216400" y="4844142"/>
            <a:ext cx="3757612" cy="609600"/>
          </a:xfrm>
        </p:spPr>
        <p:txBody>
          <a:bodyPr rtlCol="1">
            <a:normAutofit/>
          </a:bodyPr>
          <a:lstStyle>
            <a:lvl1pPr marL="0" indent="0" algn="ctr" rtl="1">
              <a:buFontTx/>
              <a:buNone/>
              <a:defRPr sz="2000">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לחץ כדי לערוך סגנונות טקסט של תבנית בסיס</a:t>
            </a:r>
          </a:p>
        </p:txBody>
      </p:sp>
      <p:sp>
        <p:nvSpPr>
          <p:cNvPr id="2" name="כותרת 1">
            <a:extLst>
              <a:ext uri="{FF2B5EF4-FFF2-40B4-BE49-F238E27FC236}">
                <a16:creationId xmlns:a16="http://schemas.microsoft.com/office/drawing/2014/main" id="{B14A909A-2E72-4DBE-BD02-0B20CFB25B6B}"/>
              </a:ext>
            </a:extLst>
          </p:cNvPr>
          <p:cNvSpPr>
            <a:spLocks noGrp="1"/>
          </p:cNvSpPr>
          <p:nvPr>
            <p:ph type="title" hasCustomPrompt="1"/>
          </p:nvPr>
        </p:nvSpPr>
        <p:spPr>
          <a:xfrm flipH="1">
            <a:off x="4216401" y="2361521"/>
            <a:ext cx="3757613" cy="2481941"/>
          </a:xfrm>
        </p:spPr>
        <p:txBody>
          <a:bodyPr vert="horz" lIns="121899" tIns="60949" rIns="121899" bIns="60949" rtlCol="1" anchor="ctr">
            <a:normAutofit/>
          </a:bodyPr>
          <a:lstStyle>
            <a:lvl1pPr algn="ctr" rtl="1">
              <a:defRPr lang="en-US" sz="7200" b="1">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marL="0" lvl="0" indent="0" algn="ctr" rtl="1">
              <a:lnSpc>
                <a:spcPct val="95000"/>
              </a:lnSpc>
              <a:spcBef>
                <a:spcPts val="1866"/>
              </a:spcBef>
              <a:buClr>
                <a:schemeClr val="accent6">
                  <a:lumMod val="50000"/>
                </a:schemeClr>
              </a:buClr>
              <a:buSzPct val="100000"/>
              <a:buFontTx/>
            </a:pPr>
            <a:r>
              <a:rPr lang="he-IL" noProof="0"/>
              <a:t>הוספת כותרת</a:t>
            </a:r>
          </a:p>
        </p:txBody>
      </p:sp>
      <p:sp>
        <p:nvSpPr>
          <p:cNvPr id="4" name="מציין מיקום של קמע 3">
            <a:extLst>
              <a:ext uri="{FF2B5EF4-FFF2-40B4-BE49-F238E27FC236}">
                <a16:creationId xmlns:a16="http://schemas.microsoft.com/office/drawing/2014/main" id="{00D6F4DA-DB0D-8782-3230-A7EAE2D9F77B}"/>
              </a:ext>
            </a:extLst>
          </p:cNvPr>
          <p:cNvSpPr>
            <a:spLocks noGrp="1"/>
          </p:cNvSpPr>
          <p:nvPr>
            <p:ph type="media" sz="quarter" idx="12">
              <p:extLst>
                <p:ext uri="{56F484CC-4922-43CF-B6FB-B326C6A72FC8}">
                  <p232:phTypeExt xmlns:p232="http://schemas.microsoft.com/office/powerpoint/2023/02/main">
                    <p232:type>
                      <p232:cameo/>
                    </p232:type>
                  </p232:phTypeExt>
                </p:ext>
              </p:extLst>
            </p:ph>
          </p:nvPr>
        </p:nvSpPr>
        <p:spPr>
          <a:xfrm>
            <a:off x="11639550" y="6524625"/>
            <a:ext cx="549275" cy="288925"/>
          </a:xfrm>
        </p:spPr>
        <p:txBody>
          <a:bodyPr/>
          <a:lstStyle/>
          <a:p>
            <a:endParaRPr lang="he-IL"/>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פריסת עיגול קטן">
    <p:bg>
      <p:bgPr>
        <a:solidFill>
          <a:schemeClr val="accent5"/>
        </a:solidFill>
        <a:effectLst/>
      </p:bgPr>
    </p:bg>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7AEBCE5-C441-4E28-A2A0-86898FA8A1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2527" t="27893"/>
          <a:stretch/>
        </p:blipFill>
        <p:spPr>
          <a:xfrm flipH="1">
            <a:off x="7313613" y="0"/>
            <a:ext cx="4875212" cy="3769068"/>
          </a:xfrm>
          <a:prstGeom prst="rect">
            <a:avLst/>
          </a:prstGeom>
        </p:spPr>
      </p:pic>
      <p:sp>
        <p:nvSpPr>
          <p:cNvPr id="13" name="מציין מיקום טקסט 12">
            <a:extLst>
              <a:ext uri="{FF2B5EF4-FFF2-40B4-BE49-F238E27FC236}">
                <a16:creationId xmlns:a16="http://schemas.microsoft.com/office/drawing/2014/main" id="{1B0C5185-5797-47C6-A658-12B8040B7244}"/>
              </a:ext>
            </a:extLst>
          </p:cNvPr>
          <p:cNvSpPr>
            <a:spLocks noGrp="1"/>
          </p:cNvSpPr>
          <p:nvPr>
            <p:ph type="body" sz="quarter" idx="11"/>
          </p:nvPr>
        </p:nvSpPr>
        <p:spPr>
          <a:xfrm flipH="1">
            <a:off x="684213" y="1828800"/>
            <a:ext cx="5410200" cy="4343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2" name="כותרת 1">
            <a:extLst>
              <a:ext uri="{FF2B5EF4-FFF2-40B4-BE49-F238E27FC236}">
                <a16:creationId xmlns:a16="http://schemas.microsoft.com/office/drawing/2014/main" id="{364FE576-B3E5-461C-84D8-BF879AF493CD}"/>
              </a:ext>
            </a:extLst>
          </p:cNvPr>
          <p:cNvSpPr>
            <a:spLocks noGrp="1"/>
          </p:cNvSpPr>
          <p:nvPr>
            <p:ph type="title"/>
          </p:nvPr>
        </p:nvSpPr>
        <p:spPr>
          <a:xfrm flipH="1">
            <a:off x="7618413" y="685800"/>
            <a:ext cx="3886199" cy="2133598"/>
          </a:xfrm>
        </p:spPr>
        <p:txBody>
          <a:bodyPr vert="horz" lIns="121899" tIns="60949" rIns="121899" bIns="60949" rtlCol="1" anchor="t">
            <a:normAutofit/>
          </a:bodyPr>
          <a:lstStyle>
            <a:lvl1pPr algn="r" rtl="1">
              <a:defRPr lang="en-US"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lnSpc>
                <a:spcPct val="95000"/>
              </a:lnSpc>
              <a:spcBef>
                <a:spcPts val="1866"/>
              </a:spcBef>
              <a:buClr>
                <a:schemeClr val="accent6">
                  <a:lumMod val="50000"/>
                </a:schemeClr>
              </a:buClr>
              <a:buSzPct val="100000"/>
              <a:buFont typeface="Arial" pitchFamily="34" charset="0"/>
            </a:pPr>
            <a:r>
              <a:rPr lang="he-IL" noProof="0"/>
              <a:t>לחץ כדי לערוך סגנון כותרת של תבנית בסיס</a:t>
            </a:r>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פריסת עיגול קטן כחול">
    <p:bg>
      <p:bgPr>
        <a:solidFill>
          <a:schemeClr val="tx2"/>
        </a:solidFill>
        <a:effectLst/>
      </p:bgPr>
    </p:bg>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7AEBCE5-C441-4E28-A2A0-86898FA8A1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2527" t="27893"/>
          <a:stretch/>
        </p:blipFill>
        <p:spPr>
          <a:xfrm flipH="1">
            <a:off x="7313613" y="0"/>
            <a:ext cx="4875212" cy="3769068"/>
          </a:xfrm>
          <a:prstGeom prst="rect">
            <a:avLst/>
          </a:prstGeom>
        </p:spPr>
      </p:pic>
      <p:sp>
        <p:nvSpPr>
          <p:cNvPr id="13" name="מציין מיקום טקסט 12">
            <a:extLst>
              <a:ext uri="{FF2B5EF4-FFF2-40B4-BE49-F238E27FC236}">
                <a16:creationId xmlns:a16="http://schemas.microsoft.com/office/drawing/2014/main" id="{1B0C5185-5797-47C6-A658-12B8040B7244}"/>
              </a:ext>
            </a:extLst>
          </p:cNvPr>
          <p:cNvSpPr>
            <a:spLocks noGrp="1"/>
          </p:cNvSpPr>
          <p:nvPr>
            <p:ph type="body" sz="quarter" idx="11"/>
          </p:nvPr>
        </p:nvSpPr>
        <p:spPr>
          <a:xfrm flipH="1">
            <a:off x="684213" y="1828800"/>
            <a:ext cx="5410200" cy="4343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2" name="כותרת 1">
            <a:extLst>
              <a:ext uri="{FF2B5EF4-FFF2-40B4-BE49-F238E27FC236}">
                <a16:creationId xmlns:a16="http://schemas.microsoft.com/office/drawing/2014/main" id="{364FE576-B3E5-461C-84D8-BF879AF493CD}"/>
              </a:ext>
            </a:extLst>
          </p:cNvPr>
          <p:cNvSpPr>
            <a:spLocks noGrp="1"/>
          </p:cNvSpPr>
          <p:nvPr>
            <p:ph type="title"/>
          </p:nvPr>
        </p:nvSpPr>
        <p:spPr>
          <a:xfrm flipH="1">
            <a:off x="7618413" y="685800"/>
            <a:ext cx="3886199" cy="2133598"/>
          </a:xfrm>
        </p:spPr>
        <p:txBody>
          <a:bodyPr vert="horz" lIns="121899" tIns="60949" rIns="121899" bIns="60949" rtlCol="1" anchor="t">
            <a:normAutofit/>
          </a:bodyPr>
          <a:lstStyle>
            <a:lvl1pPr algn="r" rtl="1">
              <a:defRPr lang="en-US" sz="4000" b="1">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lnSpc>
                <a:spcPct val="95000"/>
              </a:lnSpc>
              <a:spcBef>
                <a:spcPts val="1866"/>
              </a:spcBef>
              <a:buClr>
                <a:schemeClr val="accent6">
                  <a:lumMod val="50000"/>
                </a:schemeClr>
              </a:buClr>
              <a:buSzPct val="100000"/>
              <a:buFont typeface="Arial" pitchFamily="34" charset="0"/>
            </a:pPr>
            <a:r>
              <a:rPr lang="he-IL" noProof="0"/>
              <a:t>לחץ כדי לערוך סגנון כותרת של תבנית בסיס</a:t>
            </a:r>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פריסת עיגול גדול_חלופי">
    <p:bg>
      <p:bgPr>
        <a:solidFill>
          <a:schemeClr val="accent1"/>
        </a:solidFill>
        <a:effectLst/>
      </p:bgPr>
    </p:bg>
    <p:spTree>
      <p:nvGrpSpPr>
        <p:cNvPr id="1" name=""/>
        <p:cNvGrpSpPr/>
        <p:nvPr/>
      </p:nvGrpSpPr>
      <p:grpSpPr>
        <a:xfrm>
          <a:off x="0" y="0"/>
          <a:ext cx="0" cy="0"/>
          <a:chOff x="0" y="0"/>
          <a:chExt cx="0" cy="0"/>
        </a:xfrm>
      </p:grpSpPr>
      <p:pic>
        <p:nvPicPr>
          <p:cNvPr id="5" name="גרפיקה 4">
            <a:extLst>
              <a:ext uri="{FF2B5EF4-FFF2-40B4-BE49-F238E27FC236}">
                <a16:creationId xmlns:a16="http://schemas.microsoft.com/office/drawing/2014/main" id="{7357EB46-0628-42CB-95AC-AF38CFD68654}"/>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11907" y="990"/>
            <a:ext cx="5294313" cy="6858000"/>
          </a:xfrm>
          <a:prstGeom prst="rect">
            <a:avLst/>
          </a:prstGeom>
        </p:spPr>
      </p:pic>
      <p:pic>
        <p:nvPicPr>
          <p:cNvPr id="7" name="גרפיקה 6">
            <a:extLst>
              <a:ext uri="{FF2B5EF4-FFF2-40B4-BE49-F238E27FC236}">
                <a16:creationId xmlns:a16="http://schemas.microsoft.com/office/drawing/2014/main" id="{D12EB5EE-DDAA-D449-95BC-BCAFCC6E6BB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8750" t="25323" r="-17290" b="14356"/>
          <a:stretch/>
        </p:blipFill>
        <p:spPr>
          <a:xfrm flipH="1">
            <a:off x="174624" y="0"/>
            <a:ext cx="12014201" cy="6897338"/>
          </a:xfrm>
          <a:prstGeom prst="rect">
            <a:avLst/>
          </a:prstGeom>
        </p:spPr>
      </p:pic>
      <p:sp>
        <p:nvSpPr>
          <p:cNvPr id="2" name="כותרת 1"/>
          <p:cNvSpPr>
            <a:spLocks noGrp="1"/>
          </p:cNvSpPr>
          <p:nvPr>
            <p:ph type="title"/>
          </p:nvPr>
        </p:nvSpPr>
        <p:spPr>
          <a:xfrm flipH="1">
            <a:off x="5905500" y="685800"/>
            <a:ext cx="5562600" cy="1143000"/>
          </a:xfrm>
        </p:spPr>
        <p:txBody>
          <a:bodyPr rtlCol="1" anchor="t">
            <a:normAutofit/>
          </a:bodyPr>
          <a:lstStyle>
            <a:lvl1pPr algn="r" rtl="1">
              <a:defRPr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5905500" y="1828800"/>
            <a:ext cx="5562600" cy="4470400"/>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marL="731392"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2pPr>
            <a:lvl3pPr marL="1158037"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3pPr>
            <a:lvl4pPr marL="1584683"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4pPr>
            <a:lvl5pPr marL="2011328"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פריסת עיגול גדול_חלופי">
    <p:spTree>
      <p:nvGrpSpPr>
        <p:cNvPr id="1" name=""/>
        <p:cNvGrpSpPr/>
        <p:nvPr/>
      </p:nvGrpSpPr>
      <p:grpSpPr>
        <a:xfrm>
          <a:off x="0" y="0"/>
          <a:ext cx="0" cy="0"/>
          <a:chOff x="0" y="0"/>
          <a:chExt cx="0" cy="0"/>
        </a:xfrm>
      </p:grpSpPr>
      <p:pic>
        <p:nvPicPr>
          <p:cNvPr id="5" name="גרפיקה 4">
            <a:extLst>
              <a:ext uri="{FF2B5EF4-FFF2-40B4-BE49-F238E27FC236}">
                <a16:creationId xmlns:a16="http://schemas.microsoft.com/office/drawing/2014/main" id="{7357EB46-0628-42CB-95AC-AF38CFD68654}"/>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0" y="0"/>
            <a:ext cx="5294313" cy="6858000"/>
          </a:xfrm>
          <a:prstGeom prst="rect">
            <a:avLst/>
          </a:prstGeom>
        </p:spPr>
      </p:pic>
      <p:pic>
        <p:nvPicPr>
          <p:cNvPr id="7" name="גרפיקה 6">
            <a:extLst>
              <a:ext uri="{FF2B5EF4-FFF2-40B4-BE49-F238E27FC236}">
                <a16:creationId xmlns:a16="http://schemas.microsoft.com/office/drawing/2014/main" id="{75506675-2304-3948-8A18-BB70E847D3D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8750" t="25323" r="-17290" b="14356"/>
          <a:stretch/>
        </p:blipFill>
        <p:spPr>
          <a:xfrm flipH="1">
            <a:off x="174624" y="0"/>
            <a:ext cx="12014201" cy="6897338"/>
          </a:xfrm>
          <a:prstGeom prst="rect">
            <a:avLst/>
          </a:prstGeom>
        </p:spPr>
      </p:pic>
      <p:sp>
        <p:nvSpPr>
          <p:cNvPr id="2" name="כותרת 1"/>
          <p:cNvSpPr>
            <a:spLocks noGrp="1"/>
          </p:cNvSpPr>
          <p:nvPr>
            <p:ph type="title"/>
          </p:nvPr>
        </p:nvSpPr>
        <p:spPr>
          <a:xfrm flipH="1">
            <a:off x="5905500" y="685800"/>
            <a:ext cx="5562600" cy="1143000"/>
          </a:xfrm>
        </p:spPr>
        <p:txBody>
          <a:bodyPr rtlCol="1" anchor="t">
            <a:normAutofit/>
          </a:bodyPr>
          <a:lstStyle>
            <a:lvl1pPr algn="r" rtl="1">
              <a:defRPr sz="40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5905500" y="1828800"/>
            <a:ext cx="5562600" cy="4470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פריסת נייר">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684212" y="685800"/>
            <a:ext cx="8763002" cy="990600"/>
          </a:xfrm>
        </p:spPr>
        <p:txBody>
          <a:bodyPr rtlCol="1" anchor="t"/>
          <a:lstStyle>
            <a:lvl1pPr algn="r" rtl="1">
              <a:lnSpc>
                <a:spcPct val="100000"/>
              </a:lnSpc>
              <a:defRPr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pic>
        <p:nvPicPr>
          <p:cNvPr id="4" name="גרפיקה 3">
            <a:extLst>
              <a:ext uri="{FF2B5EF4-FFF2-40B4-BE49-F238E27FC236}">
                <a16:creationId xmlns:a16="http://schemas.microsoft.com/office/drawing/2014/main" id="{688A6A42-7A89-44E1-BBDF-14C2FD2245B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61611" y="1309974"/>
            <a:ext cx="1676401" cy="4648200"/>
          </a:xfrm>
          <a:prstGeom prst="rect">
            <a:avLst/>
          </a:prstGeom>
        </p:spPr>
      </p:pic>
      <p:sp>
        <p:nvSpPr>
          <p:cNvPr id="8" name="מציין מיקום תוכן 2">
            <a:extLst>
              <a:ext uri="{FF2B5EF4-FFF2-40B4-BE49-F238E27FC236}">
                <a16:creationId xmlns:a16="http://schemas.microsoft.com/office/drawing/2014/main" id="{421512DC-20C8-4928-B94E-9F191902C57E}"/>
              </a:ext>
            </a:extLst>
          </p:cNvPr>
          <p:cNvSpPr>
            <a:spLocks noGrp="1"/>
          </p:cNvSpPr>
          <p:nvPr>
            <p:ph idx="10"/>
          </p:nvPr>
        </p:nvSpPr>
        <p:spPr>
          <a:xfrm flipH="1">
            <a:off x="684212" y="1828800"/>
            <a:ext cx="8763002" cy="4470400"/>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marL="731392"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2pPr>
            <a:lvl3pPr marL="1158037"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3pPr>
            <a:lvl4pPr marL="1584683"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4pPr>
            <a:lvl5pPr marL="2011328"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B7E6E53-3B51-81F4-82F9-3D861CAB195D}"/>
              </a:ext>
            </a:extLst>
          </p:cNvPr>
          <p:cNvSpPr>
            <a:spLocks noGrp="1"/>
          </p:cNvSpPr>
          <p:nvPr>
            <p:ph type="ctrTitle"/>
          </p:nvPr>
        </p:nvSpPr>
        <p:spPr>
          <a:xfrm>
            <a:off x="1524000" y="1122363"/>
            <a:ext cx="9140825"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984CF8A3-397A-A531-91A2-9CA628F6412E}"/>
              </a:ext>
            </a:extLst>
          </p:cNvPr>
          <p:cNvSpPr>
            <a:spLocks noGrp="1"/>
          </p:cNvSpPr>
          <p:nvPr>
            <p:ph type="subTitle" idx="1"/>
          </p:nvPr>
        </p:nvSpPr>
        <p:spPr>
          <a:xfrm>
            <a:off x="1524000" y="3602038"/>
            <a:ext cx="9140825"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6C221733-6631-A1DD-5A3C-042DD01D4340}"/>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346D287-F8AC-BF59-79C5-111019E1127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7D0B0EE-BCB1-C518-55BF-36F5AC61DD17}"/>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1333902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587791-BED7-552D-0D88-B7A7F8B5556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FC35FD4-F650-F269-2311-D144C2F2F4B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A856FF2-B01A-6444-B89F-E6F8E84CDE32}"/>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3849BE3A-58A2-0211-4CC6-26F5AAAE8C3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C70EAB2-9E78-94BD-82FE-719B1ACFB587}"/>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2566179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515CC0-9763-FD73-533E-46AC53240ECA}"/>
              </a:ext>
            </a:extLst>
          </p:cNvPr>
          <p:cNvSpPr>
            <a:spLocks noGrp="1"/>
          </p:cNvSpPr>
          <p:nvPr>
            <p:ph type="title"/>
          </p:nvPr>
        </p:nvSpPr>
        <p:spPr>
          <a:xfrm>
            <a:off x="831850" y="1709738"/>
            <a:ext cx="10512425"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DB65FA4-3896-DD7A-44A9-CA85943F8455}"/>
              </a:ext>
            </a:extLst>
          </p:cNvPr>
          <p:cNvSpPr>
            <a:spLocks noGrp="1"/>
          </p:cNvSpPr>
          <p:nvPr>
            <p:ph type="body" idx="1"/>
          </p:nvPr>
        </p:nvSpPr>
        <p:spPr>
          <a:xfrm>
            <a:off x="831850" y="4589463"/>
            <a:ext cx="105124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E24DEE5-4861-3143-5F7D-7E00F4511E88}"/>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8E4EA818-56EC-623A-6AAD-2226C6CBB42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10F9402-BF0C-1947-5757-677CDE0A817F}"/>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3297019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BCCE46B-7411-0DC6-B79D-B47B8980891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D65488B-BAD4-A2AC-AEDB-AAE5ADE2372E}"/>
              </a:ext>
            </a:extLst>
          </p:cNvPr>
          <p:cNvSpPr>
            <a:spLocks noGrp="1"/>
          </p:cNvSpPr>
          <p:nvPr>
            <p:ph sz="half" idx="1"/>
          </p:nvPr>
        </p:nvSpPr>
        <p:spPr>
          <a:xfrm>
            <a:off x="838200" y="1825625"/>
            <a:ext cx="5180013"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0E5B8C37-9E9B-C127-EA76-6FD11A15E485}"/>
              </a:ext>
            </a:extLst>
          </p:cNvPr>
          <p:cNvSpPr>
            <a:spLocks noGrp="1"/>
          </p:cNvSpPr>
          <p:nvPr>
            <p:ph sz="half" idx="2"/>
          </p:nvPr>
        </p:nvSpPr>
        <p:spPr>
          <a:xfrm>
            <a:off x="6170613" y="1825625"/>
            <a:ext cx="5180012"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0D4F0D66-3244-F00C-FF1E-0A70A29FADF5}"/>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28AA068-5E26-9604-28AC-2B28DCF33EC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A970461-E527-F1AB-9C73-80C2B415A126}"/>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2231012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0065BE-AF18-DF60-90A1-23741E0A2D8E}"/>
              </a:ext>
            </a:extLst>
          </p:cNvPr>
          <p:cNvSpPr>
            <a:spLocks noGrp="1"/>
          </p:cNvSpPr>
          <p:nvPr>
            <p:ph type="title"/>
          </p:nvPr>
        </p:nvSpPr>
        <p:spPr>
          <a:xfrm>
            <a:off x="839788" y="365125"/>
            <a:ext cx="10512425"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3741A00-92BD-E372-EE56-C952DB9EF688}"/>
              </a:ext>
            </a:extLst>
          </p:cNvPr>
          <p:cNvSpPr>
            <a:spLocks noGrp="1"/>
          </p:cNvSpPr>
          <p:nvPr>
            <p:ph type="body" idx="1"/>
          </p:nvPr>
        </p:nvSpPr>
        <p:spPr>
          <a:xfrm>
            <a:off x="839788" y="1681163"/>
            <a:ext cx="51562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97DA50B8-138C-CBDB-A4C3-7E38FC0EFCC8}"/>
              </a:ext>
            </a:extLst>
          </p:cNvPr>
          <p:cNvSpPr>
            <a:spLocks noGrp="1"/>
          </p:cNvSpPr>
          <p:nvPr>
            <p:ph sz="half" idx="2"/>
          </p:nvPr>
        </p:nvSpPr>
        <p:spPr>
          <a:xfrm>
            <a:off x="839788" y="2505075"/>
            <a:ext cx="515620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8C83F5BE-CE1C-2F9A-3F1A-6277382A05A7}"/>
              </a:ext>
            </a:extLst>
          </p:cNvPr>
          <p:cNvSpPr>
            <a:spLocks noGrp="1"/>
          </p:cNvSpPr>
          <p:nvPr>
            <p:ph type="body" sz="quarter" idx="3"/>
          </p:nvPr>
        </p:nvSpPr>
        <p:spPr>
          <a:xfrm>
            <a:off x="6170613" y="1681163"/>
            <a:ext cx="51816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4DF7905C-695A-CD51-9340-7615DA0989A6}"/>
              </a:ext>
            </a:extLst>
          </p:cNvPr>
          <p:cNvSpPr>
            <a:spLocks noGrp="1"/>
          </p:cNvSpPr>
          <p:nvPr>
            <p:ph sz="quarter" idx="4"/>
          </p:nvPr>
        </p:nvSpPr>
        <p:spPr>
          <a:xfrm>
            <a:off x="6170613" y="2505075"/>
            <a:ext cx="518160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1687708D-1D67-ABEE-EBD3-3F8EC73FCA90}"/>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1C94812A-A106-E372-2EF0-041E148E5536}"/>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84F9020-08C9-2F03-F0A7-E0440AD61D78}"/>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1449466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8E3CAC-204E-CDE4-5218-A31B6B66AF5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1DB37FE9-92EA-2DCB-4BE1-FC945105F075}"/>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42731447-2B3F-7279-FB26-7AAEBD7957F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01C5818C-E350-F91F-D2A7-8A1D38BA274F}"/>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1740941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F39A700D-AEC3-1E02-106D-3F67B8F46599}"/>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6FAF989F-C6AE-D8E1-1198-336E88519347}"/>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93EE407-7B04-F903-43F1-0AF1A6462260}"/>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3809444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1DC9A53-184B-486D-04EC-1FB33C3FB0F2}"/>
              </a:ext>
            </a:extLst>
          </p:cNvPr>
          <p:cNvSpPr>
            <a:spLocks noGrp="1"/>
          </p:cNvSpPr>
          <p:nvPr>
            <p:ph type="title"/>
          </p:nvPr>
        </p:nvSpPr>
        <p:spPr>
          <a:xfrm>
            <a:off x="839788" y="457200"/>
            <a:ext cx="3930650"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BB10753-CB15-7974-A036-32AB6235AB1F}"/>
              </a:ext>
            </a:extLst>
          </p:cNvPr>
          <p:cNvSpPr>
            <a:spLocks noGrp="1"/>
          </p:cNvSpPr>
          <p:nvPr>
            <p:ph idx="1"/>
          </p:nvPr>
        </p:nvSpPr>
        <p:spPr>
          <a:xfrm>
            <a:off x="5181600" y="987425"/>
            <a:ext cx="61706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F70FFFB7-6025-26E4-9FD9-6D7B7BE64F49}"/>
              </a:ext>
            </a:extLst>
          </p:cNvPr>
          <p:cNvSpPr>
            <a:spLocks noGrp="1"/>
          </p:cNvSpPr>
          <p:nvPr>
            <p:ph type="body" sz="half" idx="2"/>
          </p:nvPr>
        </p:nvSpPr>
        <p:spPr>
          <a:xfrm>
            <a:off x="839788" y="2057400"/>
            <a:ext cx="39306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F200F089-2849-1831-AC45-4E9CBE439239}"/>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17793426-8659-31D5-A8AD-25BBE65DED9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FBA6B66-034E-9C18-52F9-B117F029BF83}"/>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3694812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784DA0-4672-C0F6-2BFB-649D9C2C046A}"/>
              </a:ext>
            </a:extLst>
          </p:cNvPr>
          <p:cNvSpPr>
            <a:spLocks noGrp="1"/>
          </p:cNvSpPr>
          <p:nvPr>
            <p:ph type="title"/>
          </p:nvPr>
        </p:nvSpPr>
        <p:spPr>
          <a:xfrm>
            <a:off x="839788" y="457200"/>
            <a:ext cx="3930650"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5F7B1797-02FE-DA99-8C77-68B4F67753BC}"/>
              </a:ext>
            </a:extLst>
          </p:cNvPr>
          <p:cNvSpPr>
            <a:spLocks noGrp="1"/>
          </p:cNvSpPr>
          <p:nvPr>
            <p:ph type="pic" idx="1"/>
          </p:nvPr>
        </p:nvSpPr>
        <p:spPr>
          <a:xfrm>
            <a:off x="5181600" y="987425"/>
            <a:ext cx="61706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69A41608-3FAD-9E7A-2A67-33F686FC2EF6}"/>
              </a:ext>
            </a:extLst>
          </p:cNvPr>
          <p:cNvSpPr>
            <a:spLocks noGrp="1"/>
          </p:cNvSpPr>
          <p:nvPr>
            <p:ph type="body" sz="half" idx="2"/>
          </p:nvPr>
        </p:nvSpPr>
        <p:spPr>
          <a:xfrm>
            <a:off x="839788" y="2057400"/>
            <a:ext cx="39306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CF6CC84-8A9C-A6AD-9C0A-478A61519653}"/>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67358CDC-B6A9-0380-5CCA-C1332B143FDE}"/>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55550D9-29BB-9BC5-ABDD-0C6A618081BF}"/>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2704138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1E40DA6-27EF-3D9D-9744-E29C0E4B7CA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BCC66EB-EF5E-A541-FAF3-071CE7F71942}"/>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5A4E20C-B10A-042D-FB66-8E6445F49B6E}"/>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5C764BAE-7CF9-E127-7AEE-838E02494FA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BBB4F4D-4274-B240-BD98-4DA23D9E9A39}"/>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1797454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B408164D-C628-5E3F-72B9-06E29804F8A3}"/>
              </a:ext>
            </a:extLst>
          </p:cNvPr>
          <p:cNvSpPr>
            <a:spLocks noGrp="1"/>
          </p:cNvSpPr>
          <p:nvPr>
            <p:ph type="title" orient="vert"/>
          </p:nvPr>
        </p:nvSpPr>
        <p:spPr>
          <a:xfrm>
            <a:off x="8723313" y="365125"/>
            <a:ext cx="2627312"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2D37142-1466-5FD2-B734-171550C3A69A}"/>
              </a:ext>
            </a:extLst>
          </p:cNvPr>
          <p:cNvSpPr>
            <a:spLocks noGrp="1"/>
          </p:cNvSpPr>
          <p:nvPr>
            <p:ph type="body" orient="vert" idx="1"/>
          </p:nvPr>
        </p:nvSpPr>
        <p:spPr>
          <a:xfrm>
            <a:off x="838200" y="365125"/>
            <a:ext cx="7732713"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E7412C0-9293-A34A-84A6-D35833B1D9A3}"/>
              </a:ext>
            </a:extLst>
          </p:cNvPr>
          <p:cNvSpPr>
            <a:spLocks noGrp="1"/>
          </p:cNvSpPr>
          <p:nvPr>
            <p:ph type="dt" sz="half" idx="10"/>
          </p:nvPr>
        </p:nvSpPr>
        <p:spPr/>
        <p:txBody>
          <a:body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7017206E-1157-3E95-E62C-DF80B11BBAA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E4544F2-DAF8-92E8-9A23-C3C676AA3E9E}"/>
              </a:ext>
            </a:extLst>
          </p:cNvPr>
          <p:cNvSpPr>
            <a:spLocks noGrp="1"/>
          </p:cNvSpPr>
          <p:nvPr>
            <p:ph type="sldNum" sz="quarter" idx="12"/>
          </p:nvPr>
        </p:nvSpPr>
        <p:spPr/>
        <p:txBody>
          <a:bodyPr/>
          <a:lstStyle/>
          <a:p>
            <a:fld id="{23A3A196-C0C5-429B-BA00-C1F78721AA3E}" type="slidenum">
              <a:rPr lang="he-IL" smtClean="0"/>
              <a:t>‹#›</a:t>
            </a:fld>
            <a:endParaRPr lang="he-IL"/>
          </a:p>
        </p:txBody>
      </p:sp>
    </p:spTree>
    <p:extLst>
      <p:ext uri="{BB962C8B-B14F-4D97-AF65-F5344CB8AC3E}">
        <p14:creationId xmlns:p14="http://schemas.microsoft.com/office/powerpoint/2010/main" val="2028556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340922A-D059-454C-8299-0C81F894B5FB}"/>
              </a:ext>
            </a:extLst>
          </p:cNvPr>
          <p:cNvSpPr>
            <a:spLocks noGrp="1"/>
          </p:cNvSpPr>
          <p:nvPr>
            <p:ph type="ctrTitle"/>
          </p:nvPr>
        </p:nvSpPr>
        <p:spPr>
          <a:xfrm>
            <a:off x="1524000" y="1122363"/>
            <a:ext cx="9140825"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44E896E1-D5BF-F89C-6776-349E57610B24}"/>
              </a:ext>
            </a:extLst>
          </p:cNvPr>
          <p:cNvSpPr>
            <a:spLocks noGrp="1"/>
          </p:cNvSpPr>
          <p:nvPr>
            <p:ph type="subTitle" idx="1"/>
          </p:nvPr>
        </p:nvSpPr>
        <p:spPr>
          <a:xfrm>
            <a:off x="1524000" y="3602038"/>
            <a:ext cx="9140825"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20BE7AF-7621-2968-D973-AEC7413FD2D9}"/>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5401D746-44C9-4A9C-147E-47DE498D344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95C5489-193B-3F1B-9CA9-47B4684F0DF0}"/>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4213587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1151AF9-1A52-85D9-637B-116F3FFC61F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76E9792-F36C-B305-AAD9-4FAE309093D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30A6794-88F5-9B2A-54C3-7D40004FEBB2}"/>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74F0478-F13B-60AC-048E-C531222E958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4137635-9813-4C7C-F134-D64E64F9F35E}"/>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2037376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FA15D3-1C24-298C-C23A-A0E1360FA3F3}"/>
              </a:ext>
            </a:extLst>
          </p:cNvPr>
          <p:cNvSpPr>
            <a:spLocks noGrp="1"/>
          </p:cNvSpPr>
          <p:nvPr>
            <p:ph type="title"/>
          </p:nvPr>
        </p:nvSpPr>
        <p:spPr>
          <a:xfrm>
            <a:off x="831850" y="1709738"/>
            <a:ext cx="10512425"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7C174ECB-5BA8-771D-965B-8230EE7C9E2F}"/>
              </a:ext>
            </a:extLst>
          </p:cNvPr>
          <p:cNvSpPr>
            <a:spLocks noGrp="1"/>
          </p:cNvSpPr>
          <p:nvPr>
            <p:ph type="body" idx="1"/>
          </p:nvPr>
        </p:nvSpPr>
        <p:spPr>
          <a:xfrm>
            <a:off x="831850" y="4589463"/>
            <a:ext cx="105124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1E20E7FA-8C54-AE5E-8E6E-CDA7D8D7B4C0}"/>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C682F133-7C33-39A2-8035-9A68CDC0128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8291F4B-BE23-C75F-91F6-D27ACA98447F}"/>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18939354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26ADD7-B332-BB80-1994-14AE44E2112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FB103D8-EEE3-5DD5-2CE2-4701A85F73ED}"/>
              </a:ext>
            </a:extLst>
          </p:cNvPr>
          <p:cNvSpPr>
            <a:spLocks noGrp="1"/>
          </p:cNvSpPr>
          <p:nvPr>
            <p:ph sz="half" idx="1"/>
          </p:nvPr>
        </p:nvSpPr>
        <p:spPr>
          <a:xfrm>
            <a:off x="838200" y="1825625"/>
            <a:ext cx="5180013"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3484F974-6E5D-98AD-1451-9B587CF8E3A3}"/>
              </a:ext>
            </a:extLst>
          </p:cNvPr>
          <p:cNvSpPr>
            <a:spLocks noGrp="1"/>
          </p:cNvSpPr>
          <p:nvPr>
            <p:ph sz="half" idx="2"/>
          </p:nvPr>
        </p:nvSpPr>
        <p:spPr>
          <a:xfrm>
            <a:off x="6170613" y="1825625"/>
            <a:ext cx="5180012"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B9EC86C7-3420-ABB9-1D69-D46CF49B4422}"/>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397D3582-04DC-93F7-3D34-DCEF6930298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1BE3E4E-190D-14C5-0110-05D068C9F340}"/>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19263901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4C8AF5A-7139-4603-4C7F-2F31F9801140}"/>
              </a:ext>
            </a:extLst>
          </p:cNvPr>
          <p:cNvSpPr>
            <a:spLocks noGrp="1"/>
          </p:cNvSpPr>
          <p:nvPr>
            <p:ph type="title"/>
          </p:nvPr>
        </p:nvSpPr>
        <p:spPr>
          <a:xfrm>
            <a:off x="839788" y="365125"/>
            <a:ext cx="10512425"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BA7583D-D1CA-3C12-1783-650C33CE9F63}"/>
              </a:ext>
            </a:extLst>
          </p:cNvPr>
          <p:cNvSpPr>
            <a:spLocks noGrp="1"/>
          </p:cNvSpPr>
          <p:nvPr>
            <p:ph type="body" idx="1"/>
          </p:nvPr>
        </p:nvSpPr>
        <p:spPr>
          <a:xfrm>
            <a:off x="839788" y="1681163"/>
            <a:ext cx="51562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8C2290A-2808-ADFF-34C5-778462CBD57E}"/>
              </a:ext>
            </a:extLst>
          </p:cNvPr>
          <p:cNvSpPr>
            <a:spLocks noGrp="1"/>
          </p:cNvSpPr>
          <p:nvPr>
            <p:ph sz="half" idx="2"/>
          </p:nvPr>
        </p:nvSpPr>
        <p:spPr>
          <a:xfrm>
            <a:off x="839788" y="2505075"/>
            <a:ext cx="515620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980B90D7-7278-AFA3-AB65-6D7E54438206}"/>
              </a:ext>
            </a:extLst>
          </p:cNvPr>
          <p:cNvSpPr>
            <a:spLocks noGrp="1"/>
          </p:cNvSpPr>
          <p:nvPr>
            <p:ph type="body" sz="quarter" idx="3"/>
          </p:nvPr>
        </p:nvSpPr>
        <p:spPr>
          <a:xfrm>
            <a:off x="6170613" y="1681163"/>
            <a:ext cx="51816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B7E1A5BF-C6D8-FB06-82F2-F00CE6DC37B6}"/>
              </a:ext>
            </a:extLst>
          </p:cNvPr>
          <p:cNvSpPr>
            <a:spLocks noGrp="1"/>
          </p:cNvSpPr>
          <p:nvPr>
            <p:ph sz="quarter" idx="4"/>
          </p:nvPr>
        </p:nvSpPr>
        <p:spPr>
          <a:xfrm>
            <a:off x="6170613" y="2505075"/>
            <a:ext cx="518160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366214E4-59E8-FA34-C6A1-FD2C078F3C13}"/>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F03858A1-FA5B-EB0A-6849-96DA44BCFEF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67C21F3F-BCE9-FC1B-E6D5-E32CA60E4B1A}"/>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3522189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6B407F-4FC8-2EE7-15BE-BC2EBB15C20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DEB14D97-7706-ED7B-CD64-91112DCA5EF9}"/>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1E54AA39-74F7-7BDC-6F5C-E4ABEC596ED9}"/>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EEBAA7A2-4576-E2E4-0268-6357F6E64048}"/>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39588378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EA954126-47A6-0707-D781-9974E02CD947}"/>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6365BCFC-550F-952F-FC0F-12A49847ADDA}"/>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808751C-3E4E-DD1B-D7AF-D5EB8B698F31}"/>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9752201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AB866C-FAC6-D645-86DA-F545CAB0935B}"/>
              </a:ext>
            </a:extLst>
          </p:cNvPr>
          <p:cNvSpPr>
            <a:spLocks noGrp="1"/>
          </p:cNvSpPr>
          <p:nvPr>
            <p:ph type="title"/>
          </p:nvPr>
        </p:nvSpPr>
        <p:spPr>
          <a:xfrm>
            <a:off x="839788" y="457200"/>
            <a:ext cx="3930650"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461084F-AFCC-C290-C5D0-06EBED90176F}"/>
              </a:ext>
            </a:extLst>
          </p:cNvPr>
          <p:cNvSpPr>
            <a:spLocks noGrp="1"/>
          </p:cNvSpPr>
          <p:nvPr>
            <p:ph idx="1"/>
          </p:nvPr>
        </p:nvSpPr>
        <p:spPr>
          <a:xfrm>
            <a:off x="5181600" y="987425"/>
            <a:ext cx="61706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EA8B0C3A-AE73-F7D0-E3DD-754A4C1524C3}"/>
              </a:ext>
            </a:extLst>
          </p:cNvPr>
          <p:cNvSpPr>
            <a:spLocks noGrp="1"/>
          </p:cNvSpPr>
          <p:nvPr>
            <p:ph type="body" sz="half" idx="2"/>
          </p:nvPr>
        </p:nvSpPr>
        <p:spPr>
          <a:xfrm>
            <a:off x="839788" y="2057400"/>
            <a:ext cx="39306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900EE0A-E230-B4CA-C7D8-135F09F2AE9A}"/>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3D5C1AAA-F823-C9A2-8290-BCCEFE63A20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F19DEEB1-CFB0-5ECD-9752-ADB76D3A9100}"/>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28317093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6CA7A3-E903-B374-3A7A-132B2DC3D53C}"/>
              </a:ext>
            </a:extLst>
          </p:cNvPr>
          <p:cNvSpPr>
            <a:spLocks noGrp="1"/>
          </p:cNvSpPr>
          <p:nvPr>
            <p:ph type="title"/>
          </p:nvPr>
        </p:nvSpPr>
        <p:spPr>
          <a:xfrm>
            <a:off x="839788" y="457200"/>
            <a:ext cx="3930650"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C749AD8C-9967-174F-3646-CD3C79C750D2}"/>
              </a:ext>
            </a:extLst>
          </p:cNvPr>
          <p:cNvSpPr>
            <a:spLocks noGrp="1"/>
          </p:cNvSpPr>
          <p:nvPr>
            <p:ph type="pic" idx="1"/>
          </p:nvPr>
        </p:nvSpPr>
        <p:spPr>
          <a:xfrm>
            <a:off x="5181600" y="987425"/>
            <a:ext cx="61706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8D389F5B-CCA2-C4DE-F553-097DB4F1AEF9}"/>
              </a:ext>
            </a:extLst>
          </p:cNvPr>
          <p:cNvSpPr>
            <a:spLocks noGrp="1"/>
          </p:cNvSpPr>
          <p:nvPr>
            <p:ph type="body" sz="half" idx="2"/>
          </p:nvPr>
        </p:nvSpPr>
        <p:spPr>
          <a:xfrm>
            <a:off x="839788" y="2057400"/>
            <a:ext cx="39306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82BF403-46B2-667A-42B9-3EE782F52814}"/>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AA0F56D0-8A4C-1384-FC07-426004702A5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E66019C-A05D-3CB1-025F-FFC62CEF2803}"/>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8618332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AB1F76-4199-AA77-754E-996FAEAF1E9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8073A52-CF8A-0A1C-EEAE-9FD1B61BE8A7}"/>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82C6C55-9880-9EDC-B063-B3F675154954}"/>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C67BAF5-C9F4-C00B-CAD3-4C4970116C6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B8857C5-7F3A-2D85-063B-1CE991BEB82F}"/>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30171833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C20FA368-1DAD-2CBA-77E8-1349B1328CDD}"/>
              </a:ext>
            </a:extLst>
          </p:cNvPr>
          <p:cNvSpPr>
            <a:spLocks noGrp="1"/>
          </p:cNvSpPr>
          <p:nvPr>
            <p:ph type="title" orient="vert"/>
          </p:nvPr>
        </p:nvSpPr>
        <p:spPr>
          <a:xfrm>
            <a:off x="8723313" y="365125"/>
            <a:ext cx="2627312"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2B04196-8DF0-1392-18DD-4359EE174486}"/>
              </a:ext>
            </a:extLst>
          </p:cNvPr>
          <p:cNvSpPr>
            <a:spLocks noGrp="1"/>
          </p:cNvSpPr>
          <p:nvPr>
            <p:ph type="body" orient="vert" idx="1"/>
          </p:nvPr>
        </p:nvSpPr>
        <p:spPr>
          <a:xfrm>
            <a:off x="838200" y="365125"/>
            <a:ext cx="7732713"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F6BE407-79A4-74FE-F48D-027794B92D25}"/>
              </a:ext>
            </a:extLst>
          </p:cNvPr>
          <p:cNvSpPr>
            <a:spLocks noGrp="1"/>
          </p:cNvSpPr>
          <p:nvPr>
            <p:ph type="dt" sz="half" idx="10"/>
          </p:nvPr>
        </p:nvSpPr>
        <p:spPr/>
        <p:txBody>
          <a:body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FB58C77-A574-D8AF-2621-980FF099B4A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661BBFC-B6BB-9280-3E54-EC5AD52C3A83}"/>
              </a:ext>
            </a:extLst>
          </p:cNvPr>
          <p:cNvSpPr>
            <a:spLocks noGrp="1"/>
          </p:cNvSpPr>
          <p:nvPr>
            <p:ph type="sldNum" sz="quarter" idx="12"/>
          </p:nvPr>
        </p:nvSpPr>
        <p:spPr/>
        <p:txBody>
          <a:bodyPr/>
          <a:lstStyle/>
          <a:p>
            <a:fld id="{5A1AB304-3B2E-4E79-B310-F7AB7505B87B}" type="slidenum">
              <a:rPr lang="he-IL" smtClean="0"/>
              <a:t>‹#›</a:t>
            </a:fld>
            <a:endParaRPr lang="he-IL"/>
          </a:p>
        </p:txBody>
      </p:sp>
    </p:spTree>
    <p:extLst>
      <p:ext uri="{BB962C8B-B14F-4D97-AF65-F5344CB8AC3E}">
        <p14:creationId xmlns:p14="http://schemas.microsoft.com/office/powerpoint/2010/main" val="2304013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flipH="1">
            <a:off x="914162" y="76200"/>
            <a:ext cx="10157354" cy="1397000"/>
          </a:xfrm>
          <a:prstGeom prst="rect">
            <a:avLst/>
          </a:prstGeom>
        </p:spPr>
        <p:txBody>
          <a:bodyPr vert="horz" lIns="121899" tIns="60949" rIns="121899" bIns="60949" rtlCol="1" anchor="b">
            <a:normAutofit/>
          </a:body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914162" y="1701800"/>
            <a:ext cx="10157354" cy="4470400"/>
          </a:xfrm>
          <a:prstGeom prst="rect">
            <a:avLst/>
          </a:prstGeom>
        </p:spPr>
        <p:txBody>
          <a:bodyPr vert="horz" lIns="121899" tIns="60949" rIns="121899" bIns="60949" rtlCol="1">
            <a:normAutofit/>
          </a:body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של תאריך 3"/>
          <p:cNvSpPr>
            <a:spLocks noGrp="1"/>
          </p:cNvSpPr>
          <p:nvPr>
            <p:ph type="dt" sz="half" idx="2"/>
          </p:nvPr>
        </p:nvSpPr>
        <p:spPr>
          <a:xfrm flipH="1">
            <a:off x="8329030" y="6400801"/>
            <a:ext cx="2742486" cy="320675"/>
          </a:xfrm>
          <a:prstGeom prst="rect">
            <a:avLst/>
          </a:prstGeom>
        </p:spPr>
        <p:txBody>
          <a:bodyPr vert="horz" lIns="121899" tIns="60949" rIns="121899" bIns="60949" rtlCol="1" anchor="b"/>
          <a:lstStyle>
            <a:lvl1pPr algn="r" rtl="1">
              <a:defRPr sz="1200">
                <a:solidFill>
                  <a:schemeClr val="tx2">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FB4C9F37-BC0B-45F1-AA72-A75C4F78C95B}" type="datetime1">
              <a:rPr lang="he-IL" noProof="0" smtClean="0"/>
              <a:t>ז'/חשון/תשפ"ז</a:t>
            </a:fld>
            <a:endParaRPr lang="he-IL" noProof="0"/>
          </a:p>
        </p:txBody>
      </p:sp>
      <p:sp>
        <p:nvSpPr>
          <p:cNvPr id="5" name="מציין מיקום של כותרת תחתונה 4"/>
          <p:cNvSpPr>
            <a:spLocks noGrp="1"/>
          </p:cNvSpPr>
          <p:nvPr>
            <p:ph type="ftr" sz="quarter" idx="3"/>
          </p:nvPr>
        </p:nvSpPr>
        <p:spPr>
          <a:xfrm flipH="1">
            <a:off x="2064682" y="6400801"/>
            <a:ext cx="6216301" cy="320675"/>
          </a:xfrm>
          <a:prstGeom prst="rect">
            <a:avLst/>
          </a:prstGeom>
        </p:spPr>
        <p:txBody>
          <a:bodyPr vert="horz" lIns="121899" tIns="60949" rIns="121899" bIns="60949" rtlCol="1" anchor="b"/>
          <a:lstStyle>
            <a:lvl1pPr algn="ctr" rtl="1">
              <a:defRPr sz="1200">
                <a:solidFill>
                  <a:schemeClr val="tx2">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he-IL" noProof="0"/>
              <a:t>הוסף כותרת תחתונה</a:t>
            </a:r>
          </a:p>
        </p:txBody>
      </p:sp>
      <p:sp>
        <p:nvSpPr>
          <p:cNvPr id="6" name="מציין מיקום של מספר שקופית 5"/>
          <p:cNvSpPr>
            <a:spLocks noGrp="1"/>
          </p:cNvSpPr>
          <p:nvPr>
            <p:ph type="sldNum" sz="quarter" idx="4"/>
          </p:nvPr>
        </p:nvSpPr>
        <p:spPr>
          <a:xfrm flipH="1">
            <a:off x="914161" y="6400801"/>
            <a:ext cx="1107518" cy="320675"/>
          </a:xfrm>
          <a:prstGeom prst="rect">
            <a:avLst/>
          </a:prstGeom>
        </p:spPr>
        <p:txBody>
          <a:bodyPr vert="horz" lIns="121899" tIns="60949" rIns="121899" bIns="60949" rtlCol="1" anchor="b"/>
          <a:lstStyle>
            <a:lvl1pPr algn="r" rtl="1">
              <a:defRPr sz="1200">
                <a:solidFill>
                  <a:schemeClr val="tx2">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pPr algn="l"/>
            <a:fld id="{EB37DED6-D4C7-42EE-AB49-D2E39E64FDE4}" type="slidenum">
              <a:rPr lang="he-IL" smtClean="0"/>
              <a:pPr algn="l"/>
              <a:t>‹#›</a:t>
            </a:fld>
            <a:endParaRPr lang="he-IL"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r" defTabSz="1218987" rtl="1" eaLnBrk="1" latinLnBrk="0" hangingPunct="1">
        <a:lnSpc>
          <a:spcPct val="85000"/>
        </a:lnSpc>
        <a:spcBef>
          <a:spcPct val="0"/>
        </a:spcBef>
        <a:buNone/>
        <a:tabLst/>
        <a:defRPr sz="4400" b="0" kern="1200" cap="none" baseline="0">
          <a:solidFill>
            <a:schemeClr val="accent2">
              <a:lumMod val="50000"/>
            </a:schemeClr>
          </a:solidFill>
          <a:effectLst/>
          <a:latin typeface="Tahoma" panose="020B0604030504040204" pitchFamily="34" charset="0"/>
          <a:ea typeface="Tahoma" panose="020B0604030504040204" pitchFamily="34" charset="0"/>
          <a:cs typeface="Tahoma" panose="020B0604030504040204" pitchFamily="34" charset="0"/>
        </a:defRPr>
      </a:lvl1pPr>
    </p:titleStyle>
    <p:bodyStyle>
      <a:lvl1pPr marL="304747" indent="-304747" algn="r" defTabSz="1218987" rtl="1"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31392"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defTabSz="1218987" rtl="1"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133226" indent="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r" defTabSz="1218987" rtl="1"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r" defTabSz="1218987" rtl="1" eaLnBrk="1" latinLnBrk="0" hangingPunct="1">
        <a:defRPr sz="2400" kern="1200">
          <a:solidFill>
            <a:schemeClr val="tx1"/>
          </a:solidFill>
          <a:latin typeface="+mn-lt"/>
          <a:ea typeface="+mn-ea"/>
          <a:cs typeface="+mn-cs"/>
        </a:defRPr>
      </a:lvl1pPr>
      <a:lvl2pPr marL="609493" algn="r" defTabSz="1218987" rtl="1" eaLnBrk="1" latinLnBrk="0" hangingPunct="1">
        <a:defRPr sz="2400" kern="1200">
          <a:solidFill>
            <a:schemeClr val="tx1"/>
          </a:solidFill>
          <a:latin typeface="+mn-lt"/>
          <a:ea typeface="+mn-ea"/>
          <a:cs typeface="+mn-cs"/>
        </a:defRPr>
      </a:lvl2pPr>
      <a:lvl3pPr marL="1218987" algn="r" defTabSz="1218987" rtl="1" eaLnBrk="1" latinLnBrk="0" hangingPunct="1">
        <a:defRPr sz="2400" kern="1200">
          <a:solidFill>
            <a:schemeClr val="tx1"/>
          </a:solidFill>
          <a:latin typeface="+mn-lt"/>
          <a:ea typeface="+mn-ea"/>
          <a:cs typeface="+mn-cs"/>
        </a:defRPr>
      </a:lvl3pPr>
      <a:lvl4pPr marL="1828480" algn="r" defTabSz="1218987" rtl="1" eaLnBrk="1" latinLnBrk="0" hangingPunct="1">
        <a:defRPr sz="2400" kern="1200">
          <a:solidFill>
            <a:schemeClr val="tx1"/>
          </a:solidFill>
          <a:latin typeface="+mn-lt"/>
          <a:ea typeface="+mn-ea"/>
          <a:cs typeface="+mn-cs"/>
        </a:defRPr>
      </a:lvl4pPr>
      <a:lvl5pPr marL="2437973" algn="r" defTabSz="1218987" rtl="1" eaLnBrk="1" latinLnBrk="0" hangingPunct="1">
        <a:defRPr sz="2400" kern="1200">
          <a:solidFill>
            <a:schemeClr val="tx1"/>
          </a:solidFill>
          <a:latin typeface="+mn-lt"/>
          <a:ea typeface="+mn-ea"/>
          <a:cs typeface="+mn-cs"/>
        </a:defRPr>
      </a:lvl5pPr>
      <a:lvl6pPr marL="3047467" algn="r" defTabSz="1218987" rtl="1" eaLnBrk="1" latinLnBrk="0" hangingPunct="1">
        <a:defRPr sz="2400" kern="1200">
          <a:solidFill>
            <a:schemeClr val="tx1"/>
          </a:solidFill>
          <a:latin typeface="+mn-lt"/>
          <a:ea typeface="+mn-ea"/>
          <a:cs typeface="+mn-cs"/>
        </a:defRPr>
      </a:lvl6pPr>
      <a:lvl7pPr marL="3656960" algn="r" defTabSz="1218987" rtl="1" eaLnBrk="1" latinLnBrk="0" hangingPunct="1">
        <a:defRPr sz="2400" kern="1200">
          <a:solidFill>
            <a:schemeClr val="tx1"/>
          </a:solidFill>
          <a:latin typeface="+mn-lt"/>
          <a:ea typeface="+mn-ea"/>
          <a:cs typeface="+mn-cs"/>
        </a:defRPr>
      </a:lvl7pPr>
      <a:lvl8pPr marL="4266453" algn="r" defTabSz="1218987" rtl="1" eaLnBrk="1" latinLnBrk="0" hangingPunct="1">
        <a:defRPr sz="2400" kern="1200">
          <a:solidFill>
            <a:schemeClr val="tx1"/>
          </a:solidFill>
          <a:latin typeface="+mn-lt"/>
          <a:ea typeface="+mn-ea"/>
          <a:cs typeface="+mn-cs"/>
        </a:defRPr>
      </a:lvl8pPr>
      <a:lvl9pPr marL="4875947" algn="r" defTabSz="1218987" rtl="1"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33F39CE1-9B03-ECA4-E0BA-3A70CF701474}"/>
              </a:ext>
            </a:extLst>
          </p:cNvPr>
          <p:cNvSpPr>
            <a:spLocks noGrp="1"/>
          </p:cNvSpPr>
          <p:nvPr>
            <p:ph type="title"/>
          </p:nvPr>
        </p:nvSpPr>
        <p:spPr>
          <a:xfrm>
            <a:off x="838200" y="365125"/>
            <a:ext cx="10512425"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92BE6C5-518F-2C09-C1C3-0BC14068A00A}"/>
              </a:ext>
            </a:extLst>
          </p:cNvPr>
          <p:cNvSpPr>
            <a:spLocks noGrp="1"/>
          </p:cNvSpPr>
          <p:nvPr>
            <p:ph type="body" idx="1"/>
          </p:nvPr>
        </p:nvSpPr>
        <p:spPr>
          <a:xfrm>
            <a:off x="838200" y="1825625"/>
            <a:ext cx="10512425"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EE12E80-72B6-A4B8-097C-64E3A0A90A76}"/>
              </a:ext>
            </a:extLst>
          </p:cNvPr>
          <p:cNvSpPr>
            <a:spLocks noGrp="1"/>
          </p:cNvSpPr>
          <p:nvPr>
            <p:ph type="dt" sz="half" idx="2"/>
          </p:nvPr>
        </p:nvSpPr>
        <p:spPr>
          <a:xfrm>
            <a:off x="8609013" y="6356350"/>
            <a:ext cx="2741612"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4063DAA2-04DC-40D4-8F8E-AEFD84B4AFF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FB5ADDE-4360-2833-B6C7-AE0B4621EC07}"/>
              </a:ext>
            </a:extLst>
          </p:cNvPr>
          <p:cNvSpPr>
            <a:spLocks noGrp="1"/>
          </p:cNvSpPr>
          <p:nvPr>
            <p:ph type="ftr" sz="quarter" idx="3"/>
          </p:nvPr>
        </p:nvSpPr>
        <p:spPr>
          <a:xfrm>
            <a:off x="4037013"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24BC68B-30AA-6B0B-D2FF-76CD6A8C9DE7}"/>
              </a:ext>
            </a:extLst>
          </p:cNvPr>
          <p:cNvSpPr>
            <a:spLocks noGrp="1"/>
          </p:cNvSpPr>
          <p:nvPr>
            <p:ph type="sldNum" sz="quarter" idx="4"/>
          </p:nvPr>
        </p:nvSpPr>
        <p:spPr>
          <a:xfrm>
            <a:off x="838200" y="6356350"/>
            <a:ext cx="2741613"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23A3A196-C0C5-429B-BA00-C1F78721AA3E}" type="slidenum">
              <a:rPr lang="he-IL" smtClean="0"/>
              <a:t>‹#›</a:t>
            </a:fld>
            <a:endParaRPr lang="he-IL"/>
          </a:p>
        </p:txBody>
      </p:sp>
    </p:spTree>
    <p:extLst>
      <p:ext uri="{BB962C8B-B14F-4D97-AF65-F5344CB8AC3E}">
        <p14:creationId xmlns:p14="http://schemas.microsoft.com/office/powerpoint/2010/main" val="1580917397"/>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1F3AAC2-BDCD-F909-F9C9-62800FA134D2}"/>
              </a:ext>
            </a:extLst>
          </p:cNvPr>
          <p:cNvSpPr>
            <a:spLocks noGrp="1"/>
          </p:cNvSpPr>
          <p:nvPr>
            <p:ph type="title"/>
          </p:nvPr>
        </p:nvSpPr>
        <p:spPr>
          <a:xfrm>
            <a:off x="838200" y="365125"/>
            <a:ext cx="10512425"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70AA7-60CE-B414-D4C9-C67F7B6B9387}"/>
              </a:ext>
            </a:extLst>
          </p:cNvPr>
          <p:cNvSpPr>
            <a:spLocks noGrp="1"/>
          </p:cNvSpPr>
          <p:nvPr>
            <p:ph type="body" idx="1"/>
          </p:nvPr>
        </p:nvSpPr>
        <p:spPr>
          <a:xfrm>
            <a:off x="838200" y="1825625"/>
            <a:ext cx="10512425"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CC4B34E-1A79-E104-E97B-F66C3D0D1E49}"/>
              </a:ext>
            </a:extLst>
          </p:cNvPr>
          <p:cNvSpPr>
            <a:spLocks noGrp="1"/>
          </p:cNvSpPr>
          <p:nvPr>
            <p:ph type="dt" sz="half" idx="2"/>
          </p:nvPr>
        </p:nvSpPr>
        <p:spPr>
          <a:xfrm>
            <a:off x="8609013" y="6356350"/>
            <a:ext cx="2741612"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61DD94B4-C2D2-422D-A821-9A12912B91F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728614B8-6AA2-F92C-0DE9-86FDFB1CEEFA}"/>
              </a:ext>
            </a:extLst>
          </p:cNvPr>
          <p:cNvSpPr>
            <a:spLocks noGrp="1"/>
          </p:cNvSpPr>
          <p:nvPr>
            <p:ph type="ftr" sz="quarter" idx="3"/>
          </p:nvPr>
        </p:nvSpPr>
        <p:spPr>
          <a:xfrm>
            <a:off x="4037013"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E8DDF9A7-78BB-926F-8C03-5A46B3938A0C}"/>
              </a:ext>
            </a:extLst>
          </p:cNvPr>
          <p:cNvSpPr>
            <a:spLocks noGrp="1"/>
          </p:cNvSpPr>
          <p:nvPr>
            <p:ph type="sldNum" sz="quarter" idx="4"/>
          </p:nvPr>
        </p:nvSpPr>
        <p:spPr>
          <a:xfrm>
            <a:off x="838200" y="6356350"/>
            <a:ext cx="2741613"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5A1AB304-3B2E-4E79-B310-F7AB7505B87B}" type="slidenum">
              <a:rPr lang="he-IL" smtClean="0"/>
              <a:t>‹#›</a:t>
            </a:fld>
            <a:endParaRPr lang="he-IL"/>
          </a:p>
        </p:txBody>
      </p:sp>
    </p:spTree>
    <p:extLst>
      <p:ext uri="{BB962C8B-B14F-4D97-AF65-F5344CB8AC3E}">
        <p14:creationId xmlns:p14="http://schemas.microsoft.com/office/powerpoint/2010/main" val="1848634008"/>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he.wikipedia.org/wiki/%D7%A1%D7%99%D7%91%D7%95%D7%91_%D7%A9%D7%A2%D7%A8%D7%99_%D7%94%D7%A8_%D7%94%D7%91%D7%99%D7%AA#cite_note-1" TargetMode="External"/><Relationship Id="rId2" Type="http://schemas.openxmlformats.org/officeDocument/2006/relationships/hyperlink" Target="https://he.wikipedia.org/wiki/%D7%A2%D7%95%D7%9E%D7%A8_%D7%91%D7%9F_%D7%90%D7%9C-%D7%97%27%D7%98%D7%90%D7%91" TargetMode="External"/><Relationship Id="rId1" Type="http://schemas.openxmlformats.org/officeDocument/2006/relationships/slideLayout" Target="../slideLayouts/slideLayout5.xml"/><Relationship Id="rId6" Type="http://schemas.openxmlformats.org/officeDocument/2006/relationships/image" Target="../media/image15.jpg"/><Relationship Id="rId5" Type="http://schemas.openxmlformats.org/officeDocument/2006/relationships/hyperlink" Target="https://he.wikipedia.org/wiki/%D7%A1%D7%99%D7%91%D7%95%D7%91_%D7%A9%D7%A2%D7%A8%D7%99_%D7%94%D7%A8_%D7%94%D7%91%D7%99%D7%AA#cite_note-3" TargetMode="External"/><Relationship Id="rId4" Type="http://schemas.openxmlformats.org/officeDocument/2006/relationships/hyperlink" Target="https://he.wikipedia.org/wiki/%D7%A1%D7%99%D7%91%D7%95%D7%91_%D7%A9%D7%A2%D7%A8%D7%99_%D7%94%D7%A8_%D7%94%D7%91%D7%99%D7%AA#cite_note-2"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3" Type="http://schemas.openxmlformats.org/officeDocument/2006/relationships/image" Target="../media/image61.png"/><Relationship Id="rId3" Type="http://schemas.microsoft.com/office/2011/relationships/inkAction" Target="../ink/inkAction1.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svg"/></Relationships>
</file>

<file path=ppt/slides/_rels/slide2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52.jpeg"/><Relationship Id="rId4" Type="http://schemas.openxmlformats.org/officeDocument/2006/relationships/image" Target="../media/image51.jpeg"/></Relationships>
</file>

<file path=ppt/slides/_rels/slide3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hyperlink" Target="https://he.wikipedia.org/wiki/%D7%94%D7%A8_%D7%94%D7%91%D7%99%D7%AA" TargetMode="External"/><Relationship Id="rId3" Type="http://schemas.openxmlformats.org/officeDocument/2006/relationships/image" Target="../media/image54.jpeg"/><Relationship Id="rId7" Type="http://schemas.openxmlformats.org/officeDocument/2006/relationships/hyperlink" Target="https://he.wikipedia.org/wiki/%D7%A9%D7%A2%D7%A8_(%D7%9E%D7%91%D7%A0%D7%94)" TargetMode="External"/><Relationship Id="rId2" Type="http://schemas.openxmlformats.org/officeDocument/2006/relationships/slideLayout" Target="../slideLayouts/slideLayout4.xml"/><Relationship Id="rId1" Type="http://schemas.openxmlformats.org/officeDocument/2006/relationships/tags" Target="../tags/tag8.xml"/><Relationship Id="rId6" Type="http://schemas.openxmlformats.org/officeDocument/2006/relationships/hyperlink" Target="https://he.wikipedia.org/wiki/%D7%A9%D7%A2%D7%A8_%D7%94%D7%9E%D7%95%D7%92%D7%A8%D7%91%D7%99%D7%9D#cite_note-1" TargetMode="External"/><Relationship Id="rId11" Type="http://schemas.openxmlformats.org/officeDocument/2006/relationships/hyperlink" Target="https://he.wikipedia.org/wiki/%D7%9E%D7%9C%D7%97%D7%9E%D7%AA_%D7%A9%D7%A9%D7%AA_%D7%94%D7%99%D7%9E%D7%99%D7%9D" TargetMode="External"/><Relationship Id="rId5" Type="http://schemas.openxmlformats.org/officeDocument/2006/relationships/hyperlink" Target="https://he.wikipedia.org/wiki/%D7%94%D7%A8%D7%9E%D7%91%22%D7%9D" TargetMode="External"/><Relationship Id="rId10" Type="http://schemas.openxmlformats.org/officeDocument/2006/relationships/hyperlink" Target="https://he.wikipedia.org/wiki/%D7%A9%D7%9B%D7%95%D7%A0%D7%AA_%D7%94%D7%9E%D7%95%D7%92%D7%A8%D7%91%D7%99%D7%9D" TargetMode="External"/><Relationship Id="rId4" Type="http://schemas.openxmlformats.org/officeDocument/2006/relationships/image" Target="../media/image55.jpeg"/><Relationship Id="rId9" Type="http://schemas.openxmlformats.org/officeDocument/2006/relationships/hyperlink" Target="https://he.wikipedia.org/wiki/%D7%94%D7%9B%D7%95%D7%AA%D7%9C_%D7%94%D7%9E%D7%A2%D7%A8%D7%91%D7%99"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2.png"/><Relationship Id="rId2" Type="http://schemas.openxmlformats.org/officeDocument/2006/relationships/slideLayout" Target="../slideLayouts/slideLayout6.xml"/><Relationship Id="rId1" Type="http://schemas.openxmlformats.org/officeDocument/2006/relationships/tags" Target="../tags/tag10.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https://he.wikipedia.org/wiki/%D7%94%D7%9B%D7%95%D7%AA%D7%9C_%D7%94%D7%A7%D7%98%D7%9F" TargetMode="External"/><Relationship Id="rId2" Type="http://schemas.openxmlformats.org/officeDocument/2006/relationships/slideLayout" Target="../slideLayouts/slideLayout3.xml"/><Relationship Id="rId1" Type="http://schemas.openxmlformats.org/officeDocument/2006/relationships/tags" Target="../tags/tag11.xml"/><Relationship Id="rId4" Type="http://schemas.openxmlformats.org/officeDocument/2006/relationships/image" Target="../media/image65.jpeg"/></Relationships>
</file>

<file path=ppt/slides/_rels/slide4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כותרת משנה 4"/>
          <p:cNvSpPr>
            <a:spLocks noGrp="1"/>
          </p:cNvSpPr>
          <p:nvPr>
            <p:ph type="body" sz="quarter" idx="10"/>
          </p:nvPr>
        </p:nvSpPr>
        <p:spPr/>
        <p:txBody>
          <a:bodyPr rtlCol="1">
            <a:normAutofit/>
          </a:bodyPr>
          <a:lstStyle/>
          <a:p>
            <a:pPr algn="ctr" rtl="1">
              <a:lnSpc>
                <a:spcPct val="100000"/>
              </a:lnSpc>
            </a:pPr>
            <a:r>
              <a:rPr lang="he-IL" sz="2000" dirty="0">
                <a:solidFill>
                  <a:schemeClr val="accent1"/>
                </a:solidFill>
              </a:rPr>
              <a:t>סֹבּוּ צִיּוֹן וְהַקִּיפוּהָ </a:t>
            </a:r>
          </a:p>
        </p:txBody>
      </p:sp>
      <p:sp>
        <p:nvSpPr>
          <p:cNvPr id="3" name="מציין מיקום טקסט 2">
            <a:extLst>
              <a:ext uri="{FF2B5EF4-FFF2-40B4-BE49-F238E27FC236}">
                <a16:creationId xmlns:a16="http://schemas.microsoft.com/office/drawing/2014/main" id="{BFB2E407-D5EB-4497-8CCA-679DF12520C7}"/>
              </a:ext>
            </a:extLst>
          </p:cNvPr>
          <p:cNvSpPr>
            <a:spLocks noGrp="1"/>
          </p:cNvSpPr>
          <p:nvPr>
            <p:ph type="body" sz="quarter" idx="11"/>
          </p:nvPr>
        </p:nvSpPr>
        <p:spPr/>
        <p:txBody>
          <a:bodyPr rtlCol="1">
            <a:normAutofit fontScale="92500" lnSpcReduction="20000"/>
          </a:bodyPr>
          <a:lstStyle/>
          <a:p>
            <a:pPr rtl="1"/>
            <a:r>
              <a:rPr lang="he-IL" sz="2000" dirty="0" err="1">
                <a:solidFill>
                  <a:schemeClr val="accent1"/>
                </a:solidFill>
              </a:rPr>
              <a:t>אָקוּמָה</a:t>
            </a:r>
            <a:r>
              <a:rPr lang="he-IL" sz="2000" dirty="0">
                <a:solidFill>
                  <a:schemeClr val="accent1"/>
                </a:solidFill>
              </a:rPr>
              <a:t> נָּא וַאֲסוֹבְבָה בָעִיר </a:t>
            </a:r>
            <a:r>
              <a:rPr lang="he-IL" sz="900" dirty="0">
                <a:solidFill>
                  <a:schemeClr val="accent1"/>
                </a:solidFill>
              </a:rPr>
              <a:t>בַּשְּׁוָקִים וּבָרְחֹבוֹת</a:t>
            </a:r>
            <a:r>
              <a:rPr lang="he-IL" sz="2000" dirty="0">
                <a:solidFill>
                  <a:schemeClr val="accent1"/>
                </a:solidFill>
              </a:rPr>
              <a:t> אֲבַקְשָׁה אֵת שֶׁאָהֲבָה נַפְשִׁי </a:t>
            </a:r>
          </a:p>
        </p:txBody>
      </p:sp>
      <p:sp>
        <p:nvSpPr>
          <p:cNvPr id="2" name="כותרת 1">
            <a:extLst>
              <a:ext uri="{FF2B5EF4-FFF2-40B4-BE49-F238E27FC236}">
                <a16:creationId xmlns:a16="http://schemas.microsoft.com/office/drawing/2014/main" id="{0F7DEB8F-68B5-45C7-B2E2-C7CEA0B52A93}"/>
              </a:ext>
            </a:extLst>
          </p:cNvPr>
          <p:cNvSpPr>
            <a:spLocks noGrp="1"/>
          </p:cNvSpPr>
          <p:nvPr>
            <p:ph type="title"/>
          </p:nvPr>
        </p:nvSpPr>
        <p:spPr/>
        <p:txBody>
          <a:bodyPr rtlCol="1"/>
          <a:lstStyle/>
          <a:p>
            <a:pPr rtl="1"/>
            <a:r>
              <a:rPr lang="he-IL" dirty="0"/>
              <a:t>סיבוב שערים</a:t>
            </a:r>
          </a:p>
        </p:txBody>
      </p:sp>
      <p:pic>
        <p:nvPicPr>
          <p:cNvPr id="4" name="תמונה 3">
            <a:extLst>
              <a:ext uri="{FF2B5EF4-FFF2-40B4-BE49-F238E27FC236}">
                <a16:creationId xmlns:a16="http://schemas.microsoft.com/office/drawing/2014/main" id="{C655C0AB-3F9C-21E5-88E4-8658B6F857DB}"/>
              </a:ext>
            </a:extLst>
          </p:cNvPr>
          <p:cNvPicPr>
            <a:picLocks noChangeAspect="1"/>
          </p:cNvPicPr>
          <p:nvPr/>
        </p:nvPicPr>
        <p:blipFill>
          <a:blip r:embed="rId4"/>
          <a:stretch>
            <a:fillRect/>
          </a:stretch>
        </p:blipFill>
        <p:spPr>
          <a:xfrm>
            <a:off x="22130" y="31926"/>
            <a:ext cx="3552002" cy="2608357"/>
          </a:xfrm>
          <a:prstGeom prst="rect">
            <a:avLst/>
          </a:prstGeom>
        </p:spPr>
      </p:pic>
      <p:pic>
        <p:nvPicPr>
          <p:cNvPr id="7" name="תמונה 6">
            <a:extLst>
              <a:ext uri="{FF2B5EF4-FFF2-40B4-BE49-F238E27FC236}">
                <a16:creationId xmlns:a16="http://schemas.microsoft.com/office/drawing/2014/main" id="{37CA079C-B7D6-C4B2-A884-B4BC97A3C1DC}"/>
              </a:ext>
            </a:extLst>
          </p:cNvPr>
          <p:cNvPicPr>
            <a:picLocks noChangeAspect="1"/>
          </p:cNvPicPr>
          <p:nvPr/>
        </p:nvPicPr>
        <p:blipFill>
          <a:blip r:embed="rId5"/>
          <a:stretch>
            <a:fillRect/>
          </a:stretch>
        </p:blipFill>
        <p:spPr>
          <a:xfrm>
            <a:off x="9344627" y="14848"/>
            <a:ext cx="2841745" cy="3774192"/>
          </a:xfrm>
          <a:prstGeom prst="rect">
            <a:avLst/>
          </a:prstGeom>
        </p:spPr>
      </p:pic>
    </p:spTree>
    <p:custDataLst>
      <p:tags r:id="rId1"/>
    </p:custDataLst>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advTm="97804">
        <p:fade/>
      </p:transition>
    </mc:Choice>
    <mc:Fallback xmlns="">
      <p:transition spd="med" advTm="97804">
        <p:fade/>
      </p:transition>
    </mc:Fallback>
  </mc:AlternateContent>
  <p:extLst>
    <p:ext uri="{E180D4A7-C9FB-4DFB-919C-405C955672EB}">
      <p14:showEvtLst xmlns:p14="http://schemas.microsoft.com/office/powerpoint/2010/main">
        <p14:playEvt time="96147" objId="8"/>
        <p14:stopEvt time="96924" objId="8"/>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33E79A-92DD-E143-B80F-EA7CA9EFCD90}"/>
              </a:ext>
            </a:extLst>
          </p:cNvPr>
          <p:cNvSpPr>
            <a:spLocks noGrp="1"/>
          </p:cNvSpPr>
          <p:nvPr>
            <p:ph type="title"/>
          </p:nvPr>
        </p:nvSpPr>
        <p:spPr/>
        <p:txBody>
          <a:bodyPr/>
          <a:lstStyle/>
          <a:p>
            <a:r>
              <a:rPr lang="he-IL" dirty="0"/>
              <a:t>מנהג סיבוב שערים</a:t>
            </a:r>
          </a:p>
        </p:txBody>
      </p:sp>
      <p:sp>
        <p:nvSpPr>
          <p:cNvPr id="3" name="מציין מיקום תוכן 2">
            <a:extLst>
              <a:ext uri="{FF2B5EF4-FFF2-40B4-BE49-F238E27FC236}">
                <a16:creationId xmlns:a16="http://schemas.microsoft.com/office/drawing/2014/main" id="{8C26866B-0EC7-959D-89A0-017F797FCCD3}"/>
              </a:ext>
            </a:extLst>
          </p:cNvPr>
          <p:cNvSpPr>
            <a:spLocks noGrp="1"/>
          </p:cNvSpPr>
          <p:nvPr>
            <p:ph idx="1"/>
          </p:nvPr>
        </p:nvSpPr>
        <p:spPr/>
        <p:txBody>
          <a:bodyPr/>
          <a:lstStyle/>
          <a:p>
            <a:r>
              <a:rPr lang="he-IL" dirty="0"/>
              <a:t>האם יש מצווה לסובב את שערי הר הבית?</a:t>
            </a:r>
          </a:p>
          <a:p>
            <a:r>
              <a:rPr lang="he-IL" dirty="0"/>
              <a:t>ממתי התחיל מנהג זה?</a:t>
            </a:r>
          </a:p>
          <a:p>
            <a:r>
              <a:rPr lang="he-IL" dirty="0"/>
              <a:t>מה הטעם שלו?</a:t>
            </a:r>
          </a:p>
          <a:p>
            <a:r>
              <a:rPr lang="he-IL" dirty="0"/>
              <a:t>והאם יש זמנים מיוחדים לסיבוב שערים?</a:t>
            </a:r>
          </a:p>
          <a:p>
            <a:r>
              <a:rPr lang="he-IL" dirty="0"/>
              <a:t>מה </a:t>
            </a:r>
            <a:r>
              <a:rPr lang="he-IL" dirty="0" err="1"/>
              <a:t>הענין</a:t>
            </a:r>
            <a:r>
              <a:rPr lang="he-IL" dirty="0"/>
              <a:t> לסבב את שערי הערבים?</a:t>
            </a:r>
          </a:p>
          <a:p>
            <a:r>
              <a:rPr lang="he-IL" dirty="0"/>
              <a:t>האם יש עניין לדרוש לציון? וכיצד?</a:t>
            </a:r>
          </a:p>
          <a:p>
            <a:endParaRPr lang="he-IL" dirty="0"/>
          </a:p>
        </p:txBody>
      </p:sp>
      <p:pic>
        <p:nvPicPr>
          <p:cNvPr id="1026" name="Picture 2">
            <a:extLst>
              <a:ext uri="{FF2B5EF4-FFF2-40B4-BE49-F238E27FC236}">
                <a16:creationId xmlns:a16="http://schemas.microsoft.com/office/drawing/2014/main" id="{74331110-0DB6-7DFC-192F-DFBFDDDE3B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641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833330"/>
      </p:ext>
    </p:extLst>
  </p:cSld>
  <p:clrMapOvr>
    <a:masterClrMapping/>
  </p:clrMapOvr>
  <mc:AlternateContent xmlns:mc="http://schemas.openxmlformats.org/markup-compatibility/2006" xmlns:p14="http://schemas.microsoft.com/office/powerpoint/2010/main">
    <mc:Choice Requires="p14">
      <p:transition spd="med" p14:dur="700" advTm="65529">
        <p:fade/>
      </p:transition>
    </mc:Choice>
    <mc:Fallback xmlns="">
      <p:transition spd="med" advTm="65529">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C6F708B4-CA00-7469-8D0B-11C16C8BE1E3}"/>
              </a:ext>
            </a:extLst>
          </p:cNvPr>
          <p:cNvSpPr>
            <a:spLocks noGrp="1"/>
          </p:cNvSpPr>
          <p:nvPr>
            <p:ph type="body" sz="quarter" idx="11"/>
          </p:nvPr>
        </p:nvSpPr>
        <p:spPr/>
        <p:txBody>
          <a:bodyPr/>
          <a:lstStyle/>
          <a:p>
            <a:endParaRPr lang="he-IL" dirty="0"/>
          </a:p>
        </p:txBody>
      </p:sp>
      <p:sp>
        <p:nvSpPr>
          <p:cNvPr id="3" name="כותרת 2">
            <a:extLst>
              <a:ext uri="{FF2B5EF4-FFF2-40B4-BE49-F238E27FC236}">
                <a16:creationId xmlns:a16="http://schemas.microsoft.com/office/drawing/2014/main" id="{768D1971-8BD4-F9E5-823E-43067B52C860}"/>
              </a:ext>
            </a:extLst>
          </p:cNvPr>
          <p:cNvSpPr>
            <a:spLocks noGrp="1"/>
          </p:cNvSpPr>
          <p:nvPr>
            <p:ph type="title"/>
          </p:nvPr>
        </p:nvSpPr>
        <p:spPr/>
        <p:txBody>
          <a:bodyPr/>
          <a:lstStyle/>
          <a:p>
            <a:r>
              <a:rPr lang="he-IL" dirty="0"/>
              <a:t>מקורות קדומים למנהג סיבוב שערים</a:t>
            </a:r>
          </a:p>
        </p:txBody>
      </p:sp>
      <p:pic>
        <p:nvPicPr>
          <p:cNvPr id="7" name="תמונה 6">
            <a:extLst>
              <a:ext uri="{FF2B5EF4-FFF2-40B4-BE49-F238E27FC236}">
                <a16:creationId xmlns:a16="http://schemas.microsoft.com/office/drawing/2014/main" id="{0BA580B7-5B08-C6EC-A7F2-A65D6D6444A8}"/>
              </a:ext>
            </a:extLst>
          </p:cNvPr>
          <p:cNvPicPr>
            <a:picLocks noChangeAspect="1"/>
          </p:cNvPicPr>
          <p:nvPr/>
        </p:nvPicPr>
        <p:blipFill>
          <a:blip r:embed="rId2"/>
          <a:stretch>
            <a:fillRect/>
          </a:stretch>
        </p:blipFill>
        <p:spPr>
          <a:xfrm>
            <a:off x="1557908" y="764704"/>
            <a:ext cx="5474712" cy="1728192"/>
          </a:xfrm>
          <a:prstGeom prst="rect">
            <a:avLst/>
          </a:prstGeom>
        </p:spPr>
      </p:pic>
      <p:pic>
        <p:nvPicPr>
          <p:cNvPr id="9" name="תמונה 8">
            <a:extLst>
              <a:ext uri="{FF2B5EF4-FFF2-40B4-BE49-F238E27FC236}">
                <a16:creationId xmlns:a16="http://schemas.microsoft.com/office/drawing/2014/main" id="{EAAA4246-7556-FEFA-2BE4-AC550DE18F03}"/>
              </a:ext>
            </a:extLst>
          </p:cNvPr>
          <p:cNvPicPr>
            <a:picLocks noChangeAspect="1"/>
          </p:cNvPicPr>
          <p:nvPr/>
        </p:nvPicPr>
        <p:blipFill>
          <a:blip r:embed="rId3"/>
          <a:stretch>
            <a:fillRect/>
          </a:stretch>
        </p:blipFill>
        <p:spPr>
          <a:xfrm>
            <a:off x="19980" y="2642806"/>
            <a:ext cx="9520126" cy="4204403"/>
          </a:xfrm>
          <a:prstGeom prst="rect">
            <a:avLst/>
          </a:prstGeom>
        </p:spPr>
      </p:pic>
    </p:spTree>
    <p:extLst>
      <p:ext uri="{BB962C8B-B14F-4D97-AF65-F5344CB8AC3E}">
        <p14:creationId xmlns:p14="http://schemas.microsoft.com/office/powerpoint/2010/main" val="209547801"/>
      </p:ext>
    </p:extLst>
  </p:cSld>
  <p:clrMapOvr>
    <a:masterClrMapping/>
  </p:clrMapOvr>
  <mc:AlternateContent xmlns:mc="http://schemas.openxmlformats.org/markup-compatibility/2006" xmlns:p14="http://schemas.microsoft.com/office/powerpoint/2010/main">
    <mc:Choice Requires="p14">
      <p:transition spd="med" p14:dur="700" advTm="156317">
        <p:fade/>
      </p:transition>
    </mc:Choice>
    <mc:Fallback xmlns="">
      <p:transition spd="med" advTm="156317">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19005-CD23-256E-D246-C64F0F542EA0}"/>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E4E3DBD1-4B0B-88A0-1573-78BD5AAB8BFA}"/>
              </a:ext>
            </a:extLst>
          </p:cNvPr>
          <p:cNvSpPr>
            <a:spLocks noGrp="1"/>
          </p:cNvSpPr>
          <p:nvPr>
            <p:ph type="body" sz="quarter" idx="11"/>
          </p:nvPr>
        </p:nvSpPr>
        <p:spPr/>
        <p:txBody>
          <a:bodyPr/>
          <a:lstStyle/>
          <a:p>
            <a:endParaRPr lang="he-IL" dirty="0"/>
          </a:p>
        </p:txBody>
      </p:sp>
      <p:sp>
        <p:nvSpPr>
          <p:cNvPr id="3" name="כותרת 2">
            <a:extLst>
              <a:ext uri="{FF2B5EF4-FFF2-40B4-BE49-F238E27FC236}">
                <a16:creationId xmlns:a16="http://schemas.microsoft.com/office/drawing/2014/main" id="{E74E4F32-72C1-7D58-B296-AEAA49E148AC}"/>
              </a:ext>
            </a:extLst>
          </p:cNvPr>
          <p:cNvSpPr>
            <a:spLocks noGrp="1"/>
          </p:cNvSpPr>
          <p:nvPr>
            <p:ph type="title"/>
          </p:nvPr>
        </p:nvSpPr>
        <p:spPr/>
        <p:txBody>
          <a:bodyPr/>
          <a:lstStyle/>
          <a:p>
            <a:r>
              <a:rPr lang="he-IL" dirty="0"/>
              <a:t>מקורות קדומים למנהג סיבוב שערים</a:t>
            </a:r>
          </a:p>
        </p:txBody>
      </p:sp>
      <p:pic>
        <p:nvPicPr>
          <p:cNvPr id="8194" name="Picture 2" descr="הכותל המערבי - הלכות ומנהגים - שמואל רבינוביץ">
            <a:extLst>
              <a:ext uri="{FF2B5EF4-FFF2-40B4-BE49-F238E27FC236}">
                <a16:creationId xmlns:a16="http://schemas.microsoft.com/office/drawing/2014/main" id="{B82A7621-FF0A-985A-B321-4EBDABCE1A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8668" y="0"/>
            <a:ext cx="3790157" cy="5111921"/>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E6FBC4D1-8909-709A-F307-4D8EDF8A4ECD}"/>
              </a:ext>
            </a:extLst>
          </p:cNvPr>
          <p:cNvPicPr>
            <a:picLocks noChangeAspect="1"/>
          </p:cNvPicPr>
          <p:nvPr/>
        </p:nvPicPr>
        <p:blipFill>
          <a:blip r:embed="rId3"/>
          <a:stretch>
            <a:fillRect/>
          </a:stretch>
        </p:blipFill>
        <p:spPr>
          <a:xfrm>
            <a:off x="45739" y="30223"/>
            <a:ext cx="8265569" cy="5703033"/>
          </a:xfrm>
          <a:prstGeom prst="rect">
            <a:avLst/>
          </a:prstGeom>
        </p:spPr>
      </p:pic>
    </p:spTree>
    <p:extLst>
      <p:ext uri="{BB962C8B-B14F-4D97-AF65-F5344CB8AC3E}">
        <p14:creationId xmlns:p14="http://schemas.microsoft.com/office/powerpoint/2010/main" val="2300937897"/>
      </p:ext>
    </p:extLst>
  </p:cSld>
  <p:clrMapOvr>
    <a:masterClrMapping/>
  </p:clrMapOvr>
  <mc:AlternateContent xmlns:mc="http://schemas.openxmlformats.org/markup-compatibility/2006" xmlns:p14="http://schemas.microsoft.com/office/powerpoint/2010/main">
    <mc:Choice Requires="p14">
      <p:transition spd="med" p14:dur="700" advTm="256305">
        <p:fade/>
      </p:transition>
    </mc:Choice>
    <mc:Fallback xmlns="">
      <p:transition spd="med" advTm="256305">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A049B3-0187-EFEB-077F-E6744F5FFED8}"/>
              </a:ext>
            </a:extLst>
          </p:cNvPr>
          <p:cNvSpPr>
            <a:spLocks noGrp="1"/>
          </p:cNvSpPr>
          <p:nvPr>
            <p:ph type="title"/>
          </p:nvPr>
        </p:nvSpPr>
        <p:spPr/>
        <p:txBody>
          <a:bodyPr/>
          <a:lstStyle/>
          <a:p>
            <a:r>
              <a:rPr lang="he-IL" dirty="0"/>
              <a:t>מנהג קדום</a:t>
            </a:r>
          </a:p>
        </p:txBody>
      </p:sp>
      <p:sp>
        <p:nvSpPr>
          <p:cNvPr id="3" name="מציין מיקום תוכן 2">
            <a:extLst>
              <a:ext uri="{FF2B5EF4-FFF2-40B4-BE49-F238E27FC236}">
                <a16:creationId xmlns:a16="http://schemas.microsoft.com/office/drawing/2014/main" id="{8D482EE3-611D-478C-283D-7FC09D8FD83C}"/>
              </a:ext>
            </a:extLst>
          </p:cNvPr>
          <p:cNvSpPr>
            <a:spLocks noGrp="1"/>
          </p:cNvSpPr>
          <p:nvPr>
            <p:ph idx="1"/>
          </p:nvPr>
        </p:nvSpPr>
        <p:spPr>
          <a:xfrm flipH="1">
            <a:off x="5014292" y="1484784"/>
            <a:ext cx="5112568" cy="4814416"/>
          </a:xfrm>
        </p:spPr>
        <p:txBody>
          <a:bodyPr>
            <a:normAutofit fontScale="85000" lnSpcReduction="20000"/>
          </a:bodyPr>
          <a:lstStyle/>
          <a:p>
            <a:pPr algn="just"/>
            <a:r>
              <a:rPr lang="he-IL" dirty="0"/>
              <a:t>סיבוב השערים הוא טקס תפילה ייחודי שנזכר במקורות יהודיים קדומים כבר לפני אלף שנים. </a:t>
            </a:r>
          </a:p>
          <a:p>
            <a:pPr algn="just"/>
            <a:r>
              <a:rPr lang="he-IL" dirty="0"/>
              <a:t>משתתפי הטקס נהגו לסבב את שערי הר הבית או את שערי חומת העיר, תוך אמירת פרקי תהלים.</a:t>
            </a:r>
          </a:p>
          <a:p>
            <a:pPr algn="just"/>
            <a:r>
              <a:rPr lang="he-IL" b="0" i="0" dirty="0">
                <a:solidFill>
                  <a:srgbClr val="202122"/>
                </a:solidFill>
                <a:effectLst/>
                <a:latin typeface="Arial" panose="020B0604020202020204" pitchFamily="34" charset="0"/>
              </a:rPr>
              <a:t>במכתב מסוף המאה העשירית של ראשי היהודים בירושלים הם מספרים כי כאשר </a:t>
            </a:r>
            <a:r>
              <a:rPr lang="he-IL" b="0" i="0" u="none" strike="noStrike" dirty="0">
                <a:effectLst/>
                <a:latin typeface="Arial" panose="020B0604020202020204" pitchFamily="34" charset="0"/>
                <a:hlinkClick r:id="rId2" tooltip="עומר בן אל-ח'טאב"/>
              </a:rPr>
              <a:t>עומר בן אל-</a:t>
            </a:r>
            <a:r>
              <a:rPr lang="he-IL" b="0" i="0" u="none" strike="noStrike" dirty="0" err="1">
                <a:effectLst/>
                <a:latin typeface="Arial" panose="020B0604020202020204" pitchFamily="34" charset="0"/>
                <a:hlinkClick r:id="rId2" tooltip="עומר בן אל-ח'טאב"/>
              </a:rPr>
              <a:t>ח'טאב</a:t>
            </a:r>
            <a:r>
              <a:rPr lang="he-IL" b="0" i="0" dirty="0">
                <a:solidFill>
                  <a:srgbClr val="202122"/>
                </a:solidFill>
                <a:effectLst/>
                <a:latin typeface="Arial" panose="020B0604020202020204" pitchFamily="34" charset="0"/>
              </a:rPr>
              <a:t> הרשה ליהודים להתיישב בירושלים התנו עמו היהודים שיורשה להם להתפלל על שעריו "ולא יהיה ממחה בידם". </a:t>
            </a:r>
          </a:p>
          <a:p>
            <a:pPr algn="just"/>
            <a:r>
              <a:rPr lang="he-IL" b="0" i="0" dirty="0">
                <a:solidFill>
                  <a:srgbClr val="202122"/>
                </a:solidFill>
                <a:effectLst/>
                <a:latin typeface="Arial" panose="020B0604020202020204" pitchFamily="34" charset="0"/>
              </a:rPr>
              <a:t>כן מסופר שבקשו לשבת בדרום העיר כדי שיהיו קרובים לשערי הר הבית, כי ברוב הצרות "אין לנו נחמה כי אם בסובבנו על השערים, להשתחוות ולבקש רחמים" וכי הם משלמים לערבים כסף "ולולי כן לא היינו יכולים לסובב על השערים"</a:t>
            </a:r>
            <a:r>
              <a:rPr lang="he-IL" b="0" i="0" u="none" strike="noStrike" baseline="30000" dirty="0">
                <a:solidFill>
                  <a:srgbClr val="202122"/>
                </a:solidFill>
                <a:effectLst/>
                <a:latin typeface="Arial" panose="020B0604020202020204" pitchFamily="34" charset="0"/>
                <a:hlinkClick r:id="rId3"/>
              </a:rPr>
              <a:t>[1]</a:t>
            </a:r>
            <a:r>
              <a:rPr lang="he-IL" b="0" i="0" dirty="0">
                <a:solidFill>
                  <a:srgbClr val="202122"/>
                </a:solidFill>
                <a:effectLst/>
                <a:latin typeface="Arial" panose="020B0604020202020204" pitchFamily="34" charset="0"/>
              </a:rPr>
              <a:t>. </a:t>
            </a:r>
          </a:p>
          <a:p>
            <a:pPr algn="just"/>
            <a:r>
              <a:rPr lang="he-IL" b="0" i="0" dirty="0">
                <a:solidFill>
                  <a:srgbClr val="202122"/>
                </a:solidFill>
                <a:effectLst/>
                <a:latin typeface="Arial" panose="020B0604020202020204" pitchFamily="34" charset="0"/>
              </a:rPr>
              <a:t>הנוהג להתפלל על שערי הר הבית נמשך לכל אורך שלטון הערבים בירושלים</a:t>
            </a:r>
            <a:r>
              <a:rPr lang="he-IL" b="0" i="0" u="none" strike="noStrike" baseline="30000" dirty="0">
                <a:solidFill>
                  <a:srgbClr val="202122"/>
                </a:solidFill>
                <a:effectLst/>
                <a:latin typeface="Arial" panose="020B0604020202020204" pitchFamily="34" charset="0"/>
                <a:hlinkClick r:id="rId4"/>
              </a:rPr>
              <a:t>[2]</a:t>
            </a:r>
            <a:r>
              <a:rPr lang="he-IL" b="0" i="0" u="none" strike="noStrike" baseline="30000" dirty="0">
                <a:solidFill>
                  <a:srgbClr val="202122"/>
                </a:solidFill>
                <a:effectLst/>
                <a:latin typeface="Arial" panose="020B0604020202020204" pitchFamily="34" charset="0"/>
                <a:hlinkClick r:id="rId5"/>
              </a:rPr>
              <a:t>[3]</a:t>
            </a:r>
            <a:r>
              <a:rPr lang="he-IL" b="0" i="0" dirty="0">
                <a:solidFill>
                  <a:srgbClr val="202122"/>
                </a:solidFill>
                <a:effectLst/>
                <a:latin typeface="Arial" panose="020B0604020202020204" pitchFamily="34" charset="0"/>
              </a:rPr>
              <a:t>.</a:t>
            </a:r>
            <a:endParaRPr lang="he-IL" dirty="0"/>
          </a:p>
        </p:txBody>
      </p:sp>
      <p:pic>
        <p:nvPicPr>
          <p:cNvPr id="5" name="תמונה 4" descr="תמונה שמכילה טקסט, ספר, נייר, גופן&#10;&#10;התיאור נוצר באופן אוטומטי">
            <a:extLst>
              <a:ext uri="{FF2B5EF4-FFF2-40B4-BE49-F238E27FC236}">
                <a16:creationId xmlns:a16="http://schemas.microsoft.com/office/drawing/2014/main" id="{93EA8061-AE68-C0DC-02F2-7787901E3211}"/>
              </a:ext>
            </a:extLst>
          </p:cNvPr>
          <p:cNvPicPr>
            <a:picLocks noChangeAspect="1"/>
          </p:cNvPicPr>
          <p:nvPr/>
        </p:nvPicPr>
        <p:blipFill>
          <a:blip r:embed="rId6"/>
          <a:srcRect b="19839"/>
          <a:stretch/>
        </p:blipFill>
        <p:spPr>
          <a:xfrm>
            <a:off x="0" y="174285"/>
            <a:ext cx="4968552" cy="6654790"/>
          </a:xfrm>
          <a:prstGeom prst="rect">
            <a:avLst/>
          </a:prstGeom>
        </p:spPr>
      </p:pic>
    </p:spTree>
    <p:extLst>
      <p:ext uri="{BB962C8B-B14F-4D97-AF65-F5344CB8AC3E}">
        <p14:creationId xmlns:p14="http://schemas.microsoft.com/office/powerpoint/2010/main" val="2436968386"/>
      </p:ext>
    </p:extLst>
  </p:cSld>
  <p:clrMapOvr>
    <a:masterClrMapping/>
  </p:clrMapOvr>
  <mc:AlternateContent xmlns:mc="http://schemas.openxmlformats.org/markup-compatibility/2006" xmlns:p14="http://schemas.microsoft.com/office/powerpoint/2010/main">
    <mc:Choice Requires="p14">
      <p:transition spd="med" p14:dur="700" advTm="186348">
        <p:fade/>
      </p:transition>
    </mc:Choice>
    <mc:Fallback xmlns="">
      <p:transition spd="med" advTm="186348">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5AC11-7F58-8329-869D-30DC428E2F4F}"/>
            </a:ext>
          </a:extLst>
        </p:cNvPr>
        <p:cNvGrpSpPr/>
        <p:nvPr/>
      </p:nvGrpSpPr>
      <p:grpSpPr>
        <a:xfrm>
          <a:off x="0" y="0"/>
          <a:ext cx="0" cy="0"/>
          <a:chOff x="0" y="0"/>
          <a:chExt cx="0" cy="0"/>
        </a:xfrm>
      </p:grpSpPr>
      <p:pic>
        <p:nvPicPr>
          <p:cNvPr id="10" name="תמונה 9">
            <a:extLst>
              <a:ext uri="{FF2B5EF4-FFF2-40B4-BE49-F238E27FC236}">
                <a16:creationId xmlns:a16="http://schemas.microsoft.com/office/drawing/2014/main" id="{AF331918-FB2B-CBCF-B44B-1C88C8522C7F}"/>
              </a:ext>
            </a:extLst>
          </p:cNvPr>
          <p:cNvPicPr>
            <a:picLocks noChangeAspect="1"/>
          </p:cNvPicPr>
          <p:nvPr/>
        </p:nvPicPr>
        <p:blipFill>
          <a:blip r:embed="rId2"/>
          <a:stretch>
            <a:fillRect/>
          </a:stretch>
        </p:blipFill>
        <p:spPr>
          <a:xfrm>
            <a:off x="-1" y="893"/>
            <a:ext cx="12188825" cy="6856214"/>
          </a:xfrm>
          <a:prstGeom prst="rect">
            <a:avLst/>
          </a:prstGeom>
        </p:spPr>
      </p:pic>
      <p:sp>
        <p:nvSpPr>
          <p:cNvPr id="2" name="מציין מיקום טקסט 1">
            <a:extLst>
              <a:ext uri="{FF2B5EF4-FFF2-40B4-BE49-F238E27FC236}">
                <a16:creationId xmlns:a16="http://schemas.microsoft.com/office/drawing/2014/main" id="{B50BC136-C5BA-4DB8-47A8-1E61451C02BC}"/>
              </a:ext>
            </a:extLst>
          </p:cNvPr>
          <p:cNvSpPr>
            <a:spLocks noGrp="1"/>
          </p:cNvSpPr>
          <p:nvPr>
            <p:ph type="body" sz="quarter" idx="11"/>
          </p:nvPr>
        </p:nvSpPr>
        <p:spPr/>
        <p:txBody>
          <a:bodyPr/>
          <a:lstStyle/>
          <a:p>
            <a:r>
              <a:rPr lang="he-IL" dirty="0">
                <a:highlight>
                  <a:srgbClr val="FF00FF"/>
                </a:highlight>
              </a:rPr>
              <a:t>סובו ציון והקיפוה</a:t>
            </a:r>
          </a:p>
          <a:p>
            <a:r>
              <a:rPr lang="he-IL" dirty="0">
                <a:highlight>
                  <a:srgbClr val="FF00FF"/>
                </a:highlight>
              </a:rPr>
              <a:t>דרישת ציון</a:t>
            </a:r>
          </a:p>
          <a:p>
            <a:r>
              <a:rPr lang="he-IL" dirty="0" err="1">
                <a:highlight>
                  <a:srgbClr val="FF00FF"/>
                </a:highlight>
              </a:rPr>
              <a:t>אקומה</a:t>
            </a:r>
            <a:r>
              <a:rPr lang="he-IL" dirty="0">
                <a:highlight>
                  <a:srgbClr val="FF00FF"/>
                </a:highlight>
              </a:rPr>
              <a:t> נא ואסבבה</a:t>
            </a:r>
          </a:p>
          <a:p>
            <a:r>
              <a:rPr lang="he-IL" dirty="0">
                <a:highlight>
                  <a:srgbClr val="FF00FF"/>
                </a:highlight>
              </a:rPr>
              <a:t>בחג הסוכות – זכר למקדש</a:t>
            </a:r>
          </a:p>
          <a:p>
            <a:r>
              <a:rPr lang="he-IL" dirty="0">
                <a:highlight>
                  <a:srgbClr val="FF00FF"/>
                </a:highlight>
              </a:rPr>
              <a:t>לעורר את הכיסופים</a:t>
            </a:r>
          </a:p>
          <a:p>
            <a:endParaRPr lang="he-IL" dirty="0"/>
          </a:p>
        </p:txBody>
      </p:sp>
      <p:sp>
        <p:nvSpPr>
          <p:cNvPr id="3" name="כותרת 2">
            <a:extLst>
              <a:ext uri="{FF2B5EF4-FFF2-40B4-BE49-F238E27FC236}">
                <a16:creationId xmlns:a16="http://schemas.microsoft.com/office/drawing/2014/main" id="{B5A249AB-1128-0479-BDE0-3AEB9100750A}"/>
              </a:ext>
            </a:extLst>
          </p:cNvPr>
          <p:cNvSpPr>
            <a:spLocks noGrp="1"/>
          </p:cNvSpPr>
          <p:nvPr>
            <p:ph type="title"/>
          </p:nvPr>
        </p:nvSpPr>
        <p:spPr>
          <a:xfrm flipH="1">
            <a:off x="7618412" y="332656"/>
            <a:ext cx="3886199" cy="2486742"/>
          </a:xfrm>
        </p:spPr>
        <p:txBody>
          <a:bodyPr/>
          <a:lstStyle/>
          <a:p>
            <a:r>
              <a:rPr lang="he-IL" dirty="0">
                <a:solidFill>
                  <a:schemeClr val="accent5">
                    <a:lumMod val="75000"/>
                  </a:schemeClr>
                </a:solidFill>
                <a:highlight>
                  <a:srgbClr val="00FF00"/>
                </a:highlight>
              </a:rPr>
              <a:t>טעמי המנהג</a:t>
            </a:r>
          </a:p>
        </p:txBody>
      </p:sp>
    </p:spTree>
    <p:extLst>
      <p:ext uri="{BB962C8B-B14F-4D97-AF65-F5344CB8AC3E}">
        <p14:creationId xmlns:p14="http://schemas.microsoft.com/office/powerpoint/2010/main" val="776495287"/>
      </p:ext>
    </p:extLst>
  </p:cSld>
  <p:clrMapOvr>
    <a:masterClrMapping/>
  </p:clrMapOvr>
  <mc:AlternateContent xmlns:mc="http://schemas.openxmlformats.org/markup-compatibility/2006" xmlns:p14="http://schemas.microsoft.com/office/powerpoint/2010/main">
    <mc:Choice Requires="p14">
      <p:transition spd="med" p14:dur="700" advTm="48600">
        <p:fade/>
      </p:transition>
    </mc:Choice>
    <mc:Fallback xmlns="">
      <p:transition spd="med" advTm="486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6ECB2F-E13C-93AD-7A31-4FC63B5D8524}"/>
              </a:ext>
            </a:extLst>
          </p:cNvPr>
          <p:cNvSpPr>
            <a:spLocks noGrp="1"/>
          </p:cNvSpPr>
          <p:nvPr>
            <p:ph type="title"/>
          </p:nvPr>
        </p:nvSpPr>
        <p:spPr>
          <a:xfrm flipH="1">
            <a:off x="5905500" y="188640"/>
            <a:ext cx="5562600" cy="1640160"/>
          </a:xfrm>
        </p:spPr>
        <p:txBody>
          <a:bodyPr/>
          <a:lstStyle/>
          <a:p>
            <a:r>
              <a:rPr lang="he-IL" dirty="0"/>
              <a:t>סובו ציון והקיפוה</a:t>
            </a:r>
          </a:p>
        </p:txBody>
      </p:sp>
      <p:sp>
        <p:nvSpPr>
          <p:cNvPr id="3" name="מציין מיקום תוכן 2">
            <a:extLst>
              <a:ext uri="{FF2B5EF4-FFF2-40B4-BE49-F238E27FC236}">
                <a16:creationId xmlns:a16="http://schemas.microsoft.com/office/drawing/2014/main" id="{DD91FED3-594E-1D61-DAA4-940D4CABAAF8}"/>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A373BA52-F751-34D3-18E1-7747448EEA26}"/>
              </a:ext>
            </a:extLst>
          </p:cNvPr>
          <p:cNvPicPr>
            <a:picLocks noChangeAspect="1"/>
          </p:cNvPicPr>
          <p:nvPr/>
        </p:nvPicPr>
        <p:blipFill>
          <a:blip r:embed="rId2"/>
          <a:stretch>
            <a:fillRect/>
          </a:stretch>
        </p:blipFill>
        <p:spPr>
          <a:xfrm>
            <a:off x="6238428" y="1037390"/>
            <a:ext cx="4989368" cy="5661887"/>
          </a:xfrm>
          <a:prstGeom prst="rect">
            <a:avLst/>
          </a:prstGeom>
        </p:spPr>
      </p:pic>
      <p:pic>
        <p:nvPicPr>
          <p:cNvPr id="7" name="תמונה 6">
            <a:extLst>
              <a:ext uri="{FF2B5EF4-FFF2-40B4-BE49-F238E27FC236}">
                <a16:creationId xmlns:a16="http://schemas.microsoft.com/office/drawing/2014/main" id="{FE20A0DB-9867-3DD8-F8CC-4907580E9BD8}"/>
              </a:ext>
            </a:extLst>
          </p:cNvPr>
          <p:cNvPicPr>
            <a:picLocks noChangeAspect="1"/>
          </p:cNvPicPr>
          <p:nvPr/>
        </p:nvPicPr>
        <p:blipFill>
          <a:blip r:embed="rId3"/>
          <a:stretch>
            <a:fillRect/>
          </a:stretch>
        </p:blipFill>
        <p:spPr>
          <a:xfrm>
            <a:off x="0" y="893"/>
            <a:ext cx="5710370" cy="3212083"/>
          </a:xfrm>
          <a:prstGeom prst="rect">
            <a:avLst/>
          </a:prstGeom>
        </p:spPr>
      </p:pic>
    </p:spTree>
    <p:extLst>
      <p:ext uri="{BB962C8B-B14F-4D97-AF65-F5344CB8AC3E}">
        <p14:creationId xmlns:p14="http://schemas.microsoft.com/office/powerpoint/2010/main" val="744282404"/>
      </p:ext>
    </p:extLst>
  </p:cSld>
  <p:clrMapOvr>
    <a:masterClrMapping/>
  </p:clrMapOvr>
  <mc:AlternateContent xmlns:mc="http://schemas.openxmlformats.org/markup-compatibility/2006" xmlns:p14="http://schemas.microsoft.com/office/powerpoint/2010/main">
    <mc:Choice Requires="p14">
      <p:transition spd="med" p14:dur="700" advTm="72999">
        <p:fade/>
      </p:transition>
    </mc:Choice>
    <mc:Fallback xmlns="">
      <p:transition spd="med" advTm="72999">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06C1EF3A-417F-0E63-373B-98FD3E03BC9C}"/>
              </a:ext>
            </a:extLst>
          </p:cNvPr>
          <p:cNvSpPr>
            <a:spLocks noGrp="1"/>
          </p:cNvSpPr>
          <p:nvPr>
            <p:ph type="body" sz="quarter" idx="11"/>
          </p:nvPr>
        </p:nvSpPr>
        <p:spPr>
          <a:xfrm flipH="1">
            <a:off x="6310436" y="3717032"/>
            <a:ext cx="5256582" cy="1080120"/>
          </a:xfrm>
        </p:spPr>
        <p:txBody>
          <a:bodyPr>
            <a:normAutofit fontScale="92500"/>
          </a:bodyPr>
          <a:lstStyle/>
          <a:p>
            <a:r>
              <a:rPr lang="he-IL" dirty="0"/>
              <a:t>האם מצווה זו נאמרה בזמן שהמקדש קיים? </a:t>
            </a:r>
          </a:p>
          <a:p>
            <a:r>
              <a:rPr lang="he-IL" dirty="0"/>
              <a:t>או אולי גם שהמקדש חרב?</a:t>
            </a:r>
          </a:p>
        </p:txBody>
      </p:sp>
      <p:sp>
        <p:nvSpPr>
          <p:cNvPr id="3" name="כותרת 2">
            <a:extLst>
              <a:ext uri="{FF2B5EF4-FFF2-40B4-BE49-F238E27FC236}">
                <a16:creationId xmlns:a16="http://schemas.microsoft.com/office/drawing/2014/main" id="{623EB586-A752-C78A-C6E7-CD8B05A04CC8}"/>
              </a:ext>
            </a:extLst>
          </p:cNvPr>
          <p:cNvSpPr>
            <a:spLocks noGrp="1"/>
          </p:cNvSpPr>
          <p:nvPr>
            <p:ph type="title"/>
          </p:nvPr>
        </p:nvSpPr>
        <p:spPr/>
        <p:txBody>
          <a:bodyPr/>
          <a:lstStyle/>
          <a:p>
            <a:r>
              <a:rPr lang="he-IL" dirty="0"/>
              <a:t>מתי נאמרה מצווה זו?</a:t>
            </a:r>
          </a:p>
        </p:txBody>
      </p:sp>
      <p:pic>
        <p:nvPicPr>
          <p:cNvPr id="5" name="תמונה 4">
            <a:extLst>
              <a:ext uri="{FF2B5EF4-FFF2-40B4-BE49-F238E27FC236}">
                <a16:creationId xmlns:a16="http://schemas.microsoft.com/office/drawing/2014/main" id="{5722A2F5-647D-1D84-E4E7-977ABEB98579}"/>
              </a:ext>
            </a:extLst>
          </p:cNvPr>
          <p:cNvPicPr>
            <a:picLocks noChangeAspect="1"/>
          </p:cNvPicPr>
          <p:nvPr/>
        </p:nvPicPr>
        <p:blipFill>
          <a:blip r:embed="rId2"/>
          <a:stretch>
            <a:fillRect/>
          </a:stretch>
        </p:blipFill>
        <p:spPr>
          <a:xfrm>
            <a:off x="1125860" y="-6888"/>
            <a:ext cx="4707352" cy="6864888"/>
          </a:xfrm>
          <a:prstGeom prst="rect">
            <a:avLst/>
          </a:prstGeom>
        </p:spPr>
      </p:pic>
    </p:spTree>
    <p:extLst>
      <p:ext uri="{BB962C8B-B14F-4D97-AF65-F5344CB8AC3E}">
        <p14:creationId xmlns:p14="http://schemas.microsoft.com/office/powerpoint/2010/main" val="3853365951"/>
      </p:ext>
    </p:extLst>
  </p:cSld>
  <p:clrMapOvr>
    <a:masterClrMapping/>
  </p:clrMapOvr>
  <mc:AlternateContent xmlns:mc="http://schemas.openxmlformats.org/markup-compatibility/2006" xmlns:p14="http://schemas.microsoft.com/office/powerpoint/2010/main">
    <mc:Choice Requires="p14">
      <p:transition spd="med" p14:dur="700" advTm="238064">
        <p:fade/>
      </p:transition>
    </mc:Choice>
    <mc:Fallback xmlns="">
      <p:transition spd="med" advTm="238064">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0A57CD0-C7D4-ED74-0371-8275AB1402EC}"/>
              </a:ext>
            </a:extLst>
          </p:cNvPr>
          <p:cNvSpPr>
            <a:spLocks noGrp="1"/>
          </p:cNvSpPr>
          <p:nvPr>
            <p:ph type="title"/>
          </p:nvPr>
        </p:nvSpPr>
        <p:spPr>
          <a:xfrm>
            <a:off x="684212" y="685800"/>
            <a:ext cx="8763002" cy="990600"/>
          </a:xfrm>
        </p:spPr>
        <p:txBody>
          <a:bodyPr/>
          <a:lstStyle/>
          <a:p>
            <a:pPr algn="ctr"/>
            <a:r>
              <a:rPr lang="he-IL" dirty="0"/>
              <a:t>בזכות הסיבוב</a:t>
            </a:r>
            <a:endParaRPr lang="en-US" dirty="0"/>
          </a:p>
        </p:txBody>
      </p:sp>
      <p:pic>
        <p:nvPicPr>
          <p:cNvPr id="7" name="תמונה 6" descr="תמונה שמכילה טקסט, גופן, לבן, טיפוגרפיה&#10;&#10;התיאור נוצר באופן אוטומטי">
            <a:extLst>
              <a:ext uri="{FF2B5EF4-FFF2-40B4-BE49-F238E27FC236}">
                <a16:creationId xmlns:a16="http://schemas.microsoft.com/office/drawing/2014/main" id="{4EFE01C4-6C37-C8CF-9D93-CD745B725030}"/>
              </a:ext>
            </a:extLst>
          </p:cNvPr>
          <p:cNvPicPr>
            <a:picLocks noChangeAspect="1"/>
          </p:cNvPicPr>
          <p:nvPr/>
        </p:nvPicPr>
        <p:blipFill>
          <a:blip r:embed="rId2"/>
          <a:stretch>
            <a:fillRect/>
          </a:stretch>
        </p:blipFill>
        <p:spPr>
          <a:xfrm>
            <a:off x="684212" y="2442844"/>
            <a:ext cx="8763002" cy="3242311"/>
          </a:xfrm>
          <a:prstGeom prst="rect">
            <a:avLst/>
          </a:prstGeom>
          <a:noFill/>
        </p:spPr>
      </p:pic>
      <p:pic>
        <p:nvPicPr>
          <p:cNvPr id="11266" name="Picture 2" descr="undefined">
            <a:extLst>
              <a:ext uri="{FF2B5EF4-FFF2-40B4-BE49-F238E27FC236}">
                <a16:creationId xmlns:a16="http://schemas.microsoft.com/office/drawing/2014/main" id="{D9AF4879-0A34-FCE6-1AD8-DE9C46DE5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8447" y="2799"/>
            <a:ext cx="3419872" cy="256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334519"/>
      </p:ext>
    </p:extLst>
  </p:cSld>
  <p:clrMapOvr>
    <a:masterClrMapping/>
  </p:clrMapOvr>
  <mc:AlternateContent xmlns:mc="http://schemas.openxmlformats.org/markup-compatibility/2006" xmlns:p14="http://schemas.microsoft.com/office/powerpoint/2010/main">
    <mc:Choice Requires="p14">
      <p:transition spd="med" p14:dur="700" advTm="78390">
        <p:fade/>
      </p:transition>
    </mc:Choice>
    <mc:Fallback xmlns="">
      <p:transition spd="med" advTm="7839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71DDEB4-B676-0CCB-9567-8C913967601E}"/>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3FF6AEF-078B-B820-BE7B-3E1B814BC89B}"/>
              </a:ext>
            </a:extLst>
          </p:cNvPr>
          <p:cNvSpPr>
            <a:spLocks noGrp="1"/>
          </p:cNvSpPr>
          <p:nvPr>
            <p:ph idx="1"/>
          </p:nvPr>
        </p:nvSpPr>
        <p:spPr/>
        <p:txBody>
          <a:bodyPr/>
          <a:lstStyle/>
          <a:p>
            <a:endParaRPr lang="he-IL" dirty="0"/>
          </a:p>
        </p:txBody>
      </p:sp>
      <p:pic>
        <p:nvPicPr>
          <p:cNvPr id="7" name="תמונה 6">
            <a:extLst>
              <a:ext uri="{FF2B5EF4-FFF2-40B4-BE49-F238E27FC236}">
                <a16:creationId xmlns:a16="http://schemas.microsoft.com/office/drawing/2014/main" id="{D8DAC36E-57B0-3059-C20A-695A04799B36}"/>
              </a:ext>
            </a:extLst>
          </p:cNvPr>
          <p:cNvPicPr>
            <a:picLocks noChangeAspect="1"/>
          </p:cNvPicPr>
          <p:nvPr/>
        </p:nvPicPr>
        <p:blipFill>
          <a:blip r:embed="rId2"/>
          <a:stretch>
            <a:fillRect/>
          </a:stretch>
        </p:blipFill>
        <p:spPr>
          <a:xfrm>
            <a:off x="6166420" y="476672"/>
            <a:ext cx="5198315" cy="5868538"/>
          </a:xfrm>
          <a:prstGeom prst="rect">
            <a:avLst/>
          </a:prstGeom>
        </p:spPr>
      </p:pic>
      <p:pic>
        <p:nvPicPr>
          <p:cNvPr id="9" name="תמונה 8">
            <a:extLst>
              <a:ext uri="{FF2B5EF4-FFF2-40B4-BE49-F238E27FC236}">
                <a16:creationId xmlns:a16="http://schemas.microsoft.com/office/drawing/2014/main" id="{AFA86214-4B0D-1219-9C8F-1B968360F65C}"/>
              </a:ext>
            </a:extLst>
          </p:cNvPr>
          <p:cNvPicPr>
            <a:picLocks noChangeAspect="1"/>
          </p:cNvPicPr>
          <p:nvPr/>
        </p:nvPicPr>
        <p:blipFill>
          <a:blip r:embed="rId3"/>
          <a:stretch>
            <a:fillRect/>
          </a:stretch>
        </p:blipFill>
        <p:spPr>
          <a:xfrm>
            <a:off x="0" y="893"/>
            <a:ext cx="5966398" cy="3356099"/>
          </a:xfrm>
          <a:prstGeom prst="rect">
            <a:avLst/>
          </a:prstGeom>
        </p:spPr>
      </p:pic>
    </p:spTree>
    <p:extLst>
      <p:ext uri="{BB962C8B-B14F-4D97-AF65-F5344CB8AC3E}">
        <p14:creationId xmlns:p14="http://schemas.microsoft.com/office/powerpoint/2010/main" val="2890164506"/>
      </p:ext>
    </p:extLst>
  </p:cSld>
  <p:clrMapOvr>
    <a:masterClrMapping/>
  </p:clrMapOvr>
  <mc:AlternateContent xmlns:mc="http://schemas.openxmlformats.org/markup-compatibility/2006" xmlns:p14="http://schemas.microsoft.com/office/powerpoint/2010/main">
    <mc:Choice Requires="p14">
      <p:transition spd="med" p14:dur="700" advTm="112460">
        <p:fade/>
      </p:transition>
    </mc:Choice>
    <mc:Fallback xmlns="">
      <p:transition spd="med" advTm="11246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43127B-9829-11FD-8876-ED1DA94D86AB}"/>
              </a:ext>
            </a:extLst>
          </p:cNvPr>
          <p:cNvSpPr>
            <a:spLocks noGrp="1"/>
          </p:cNvSpPr>
          <p:nvPr>
            <p:ph type="title"/>
          </p:nvPr>
        </p:nvSpPr>
        <p:spPr/>
        <p:txBody>
          <a:bodyPr>
            <a:normAutofit fontScale="90000"/>
          </a:bodyPr>
          <a:lstStyle/>
          <a:p>
            <a:r>
              <a:rPr lang="he-IL" b="0" i="0" dirty="0">
                <a:solidFill>
                  <a:srgbClr val="000000"/>
                </a:solidFill>
                <a:effectLst/>
                <a:latin typeface="Arial" panose="020B0604020202020204" pitchFamily="34" charset="0"/>
              </a:rPr>
              <a:t>לרגל אירוע 200 שנה לישיבת </a:t>
            </a:r>
            <a:r>
              <a:rPr lang="he-IL" b="0" i="0" dirty="0" err="1">
                <a:solidFill>
                  <a:srgbClr val="000000"/>
                </a:solidFill>
                <a:effectLst/>
                <a:latin typeface="Arial" panose="020B0604020202020204" pitchFamily="34" charset="0"/>
              </a:rPr>
              <a:t>מיר</a:t>
            </a:r>
            <a:r>
              <a:rPr lang="he-IL" b="0" i="0" dirty="0">
                <a:solidFill>
                  <a:srgbClr val="000000"/>
                </a:solidFill>
                <a:effectLst/>
                <a:latin typeface="Arial" panose="020B0604020202020204" pitchFamily="34" charset="0"/>
              </a:rPr>
              <a:t> הלחין הנגיד ר' שלמה יהודה </a:t>
            </a:r>
            <a:r>
              <a:rPr lang="he-IL" b="0" i="0" dirty="0" err="1">
                <a:solidFill>
                  <a:srgbClr val="000000"/>
                </a:solidFill>
                <a:effectLst/>
                <a:latin typeface="Arial" panose="020B0604020202020204" pitchFamily="34" charset="0"/>
              </a:rPr>
              <a:t>רכניץ</a:t>
            </a:r>
            <a:r>
              <a:rPr lang="he-IL" b="0" i="0" dirty="0">
                <a:solidFill>
                  <a:srgbClr val="000000"/>
                </a:solidFill>
                <a:effectLst/>
                <a:latin typeface="Arial" panose="020B0604020202020204" pitchFamily="34" charset="0"/>
              </a:rPr>
              <a:t> שיר חדש שבוצע באירוע - "והראינו".</a:t>
            </a:r>
            <a:br>
              <a:rPr lang="he-IL" b="0" i="0" dirty="0">
                <a:solidFill>
                  <a:srgbClr val="000000"/>
                </a:solidFill>
                <a:effectLst/>
                <a:latin typeface="Arial" panose="020B0604020202020204" pitchFamily="34" charset="0"/>
              </a:rPr>
            </a:br>
            <a:r>
              <a:rPr lang="he-IL" b="0" i="0" dirty="0">
                <a:solidFill>
                  <a:srgbClr val="000000"/>
                </a:solidFill>
                <a:effectLst/>
                <a:latin typeface="Arial" panose="020B0604020202020204" pitchFamily="34" charset="0"/>
              </a:rPr>
              <a:t>בביצוע השיר משתתפים הזמרים ברוך לוין, משה </a:t>
            </a:r>
            <a:r>
              <a:rPr lang="he-IL" b="0" i="0" dirty="0" err="1">
                <a:solidFill>
                  <a:srgbClr val="000000"/>
                </a:solidFill>
                <a:effectLst/>
                <a:latin typeface="Arial" panose="020B0604020202020204" pitchFamily="34" charset="0"/>
              </a:rPr>
              <a:t>מנדלוביץ</a:t>
            </a:r>
            <a:r>
              <a:rPr lang="he-IL" b="0" i="0" dirty="0">
                <a:solidFill>
                  <a:srgbClr val="000000"/>
                </a:solidFill>
                <a:effectLst/>
                <a:latin typeface="Arial" panose="020B0604020202020204" pitchFamily="34" charset="0"/>
              </a:rPr>
              <a:t>' מקהלת שירה וילד הפלא אברהם חיים גרין, לביצוע השיר מצטרף גם שלמה יהודה </a:t>
            </a:r>
            <a:r>
              <a:rPr lang="he-IL" b="0" i="0" dirty="0" err="1">
                <a:solidFill>
                  <a:srgbClr val="000000"/>
                </a:solidFill>
                <a:effectLst/>
                <a:latin typeface="Arial" panose="020B0604020202020204" pitchFamily="34" charset="0"/>
              </a:rPr>
              <a:t>רכניץ</a:t>
            </a:r>
            <a:r>
              <a:rPr lang="he-IL" b="0" i="0" dirty="0">
                <a:solidFill>
                  <a:srgbClr val="000000"/>
                </a:solidFill>
                <a:effectLst/>
                <a:latin typeface="Arial" panose="020B0604020202020204" pitchFamily="34" charset="0"/>
              </a:rPr>
              <a:t> עצמו.</a:t>
            </a:r>
            <a:br>
              <a:rPr lang="he-IL" b="0" i="0" dirty="0">
                <a:solidFill>
                  <a:srgbClr val="000000"/>
                </a:solidFill>
                <a:effectLst/>
                <a:latin typeface="Arial" panose="020B0604020202020204" pitchFamily="34" charset="0"/>
              </a:rPr>
            </a:br>
            <a:br>
              <a:rPr lang="he-IL" b="0" i="0" dirty="0">
                <a:solidFill>
                  <a:srgbClr val="000000"/>
                </a:solidFill>
                <a:effectLst/>
                <a:latin typeface="Arial" panose="020B0604020202020204" pitchFamily="34" charset="0"/>
              </a:rPr>
            </a:br>
            <a:br>
              <a:rPr lang="he-IL" b="0" i="0" dirty="0">
                <a:solidFill>
                  <a:srgbClr val="000000"/>
                </a:solidFill>
                <a:effectLst/>
                <a:latin typeface="Arial" panose="020B0604020202020204" pitchFamily="34" charset="0"/>
              </a:rPr>
            </a:br>
            <a:br>
              <a:rPr lang="he-IL" b="0" i="0" dirty="0">
                <a:solidFill>
                  <a:srgbClr val="000000"/>
                </a:solidFill>
                <a:effectLst/>
                <a:latin typeface="Arial" panose="020B0604020202020204" pitchFamily="34" charset="0"/>
              </a:rPr>
            </a:br>
            <a:endParaRPr lang="he-IL" dirty="0"/>
          </a:p>
        </p:txBody>
      </p:sp>
      <p:sp>
        <p:nvSpPr>
          <p:cNvPr id="5" name="מציין מיקום תוכן 4">
            <a:extLst>
              <a:ext uri="{FF2B5EF4-FFF2-40B4-BE49-F238E27FC236}">
                <a16:creationId xmlns:a16="http://schemas.microsoft.com/office/drawing/2014/main" id="{0693C572-368C-023D-7CE1-E9612BF8EF4B}"/>
              </a:ext>
            </a:extLst>
          </p:cNvPr>
          <p:cNvSpPr>
            <a:spLocks noGrp="1"/>
          </p:cNvSpPr>
          <p:nvPr>
            <p:ph idx="1"/>
          </p:nvPr>
        </p:nvSpPr>
        <p:spPr/>
        <p:txBody>
          <a:bodyPr/>
          <a:lstStyle/>
          <a:p>
            <a:endParaRPr lang="he-IL"/>
          </a:p>
        </p:txBody>
      </p:sp>
    </p:spTree>
    <p:custDataLst>
      <p:tags r:id="rId1"/>
    </p:custDataLst>
    <p:extLst>
      <p:ext uri="{BB962C8B-B14F-4D97-AF65-F5344CB8AC3E}">
        <p14:creationId xmlns:p14="http://schemas.microsoft.com/office/powerpoint/2010/main" val="1423042304"/>
      </p:ext>
    </p:extLst>
  </p:cSld>
  <p:clrMapOvr>
    <a:masterClrMapping/>
  </p:clrMapOvr>
  <mc:AlternateContent xmlns:mc="http://schemas.openxmlformats.org/markup-compatibility/2006" xmlns:p14="http://schemas.microsoft.com/office/powerpoint/2010/main">
    <mc:Choice Requires="p14">
      <p:transition spd="med" p14:dur="700" advTm="220385">
        <p:fade/>
      </p:transition>
    </mc:Choice>
    <mc:Fallback xmlns="">
      <p:transition spd="med" advTm="220385">
        <p:fade/>
      </p:transition>
    </mc:Fallback>
  </mc:AlternateContent>
  <p:extLst>
    <p:ext uri="{E180D4A7-C9FB-4DFB-919C-405C955672EB}">
      <p14:showEvtLst xmlns:p14="http://schemas.microsoft.com/office/powerpoint/2010/main">
        <p14:playEvt time="40188" objId="4"/>
        <p14:stopEvt time="219470" objId="4"/>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BA77783D-A2AE-8008-DB49-245F23853508}"/>
              </a:ext>
            </a:extLst>
          </p:cNvPr>
          <p:cNvSpPr>
            <a:spLocks noGrp="1"/>
          </p:cNvSpPr>
          <p:nvPr>
            <p:ph type="body" sz="quarter" idx="10"/>
          </p:nvPr>
        </p:nvSpPr>
        <p:spPr/>
        <p:txBody>
          <a:bodyPr/>
          <a:lstStyle/>
          <a:p>
            <a:endParaRPr lang="he-IL"/>
          </a:p>
        </p:txBody>
      </p:sp>
      <p:sp>
        <p:nvSpPr>
          <p:cNvPr id="3" name="מציין מיקום טקסט 2">
            <a:extLst>
              <a:ext uri="{FF2B5EF4-FFF2-40B4-BE49-F238E27FC236}">
                <a16:creationId xmlns:a16="http://schemas.microsoft.com/office/drawing/2014/main" id="{B4882AFD-0F9E-10CD-C39F-5CEC0470C663}"/>
              </a:ext>
            </a:extLst>
          </p:cNvPr>
          <p:cNvSpPr>
            <a:spLocks noGrp="1"/>
          </p:cNvSpPr>
          <p:nvPr>
            <p:ph type="body" sz="quarter" idx="11"/>
          </p:nvPr>
        </p:nvSpPr>
        <p:spPr/>
        <p:txBody>
          <a:bodyPr/>
          <a:lstStyle/>
          <a:p>
            <a:endParaRPr lang="he-IL"/>
          </a:p>
        </p:txBody>
      </p:sp>
      <p:sp>
        <p:nvSpPr>
          <p:cNvPr id="4" name="כותרת 3">
            <a:extLst>
              <a:ext uri="{FF2B5EF4-FFF2-40B4-BE49-F238E27FC236}">
                <a16:creationId xmlns:a16="http://schemas.microsoft.com/office/drawing/2014/main" id="{67AC19A8-70A5-A17F-ECC5-E8D74C9694F3}"/>
              </a:ext>
            </a:extLst>
          </p:cNvPr>
          <p:cNvSpPr>
            <a:spLocks noGrp="1"/>
          </p:cNvSpPr>
          <p:nvPr>
            <p:ph type="title"/>
          </p:nvPr>
        </p:nvSpPr>
        <p:spPr/>
        <p:txBody>
          <a:bodyPr/>
          <a:lstStyle/>
          <a:p>
            <a:r>
              <a:rPr lang="he-IL" dirty="0"/>
              <a:t>דרישת ציון</a:t>
            </a:r>
          </a:p>
        </p:txBody>
      </p:sp>
      <p:pic>
        <p:nvPicPr>
          <p:cNvPr id="19458" name="Picture 2" descr="בן יהוידע על סוכה מ״א א">
            <a:extLst>
              <a:ext uri="{FF2B5EF4-FFF2-40B4-BE49-F238E27FC236}">
                <a16:creationId xmlns:a16="http://schemas.microsoft.com/office/drawing/2014/main" id="{AD5C48A2-C450-86B3-A3D9-B56F8FEED7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76221"/>
            <a:ext cx="4878037" cy="2564903"/>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ירמיה 30:17 HEB - כי אעלה ארכה לך וממכותיך">
            <a:extLst>
              <a:ext uri="{FF2B5EF4-FFF2-40B4-BE49-F238E27FC236}">
                <a16:creationId xmlns:a16="http://schemas.microsoft.com/office/drawing/2014/main" id="{74559186-FDFC-ABD5-4AD8-7BDAE51490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3921" y="9858"/>
            <a:ext cx="2564904" cy="2564904"/>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סוכה מ״א א:ח׳">
            <a:extLst>
              <a:ext uri="{FF2B5EF4-FFF2-40B4-BE49-F238E27FC236}">
                <a16:creationId xmlns:a16="http://schemas.microsoft.com/office/drawing/2014/main" id="{30DEC05F-462D-8B85-EA20-C4A82E2894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841775" cy="2420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92182"/>
      </p:ext>
    </p:extLst>
  </p:cSld>
  <p:clrMapOvr>
    <a:masterClrMapping/>
  </p:clrMapOvr>
  <mc:AlternateContent xmlns:mc="http://schemas.openxmlformats.org/markup-compatibility/2006" xmlns:p14="http://schemas.microsoft.com/office/powerpoint/2010/main">
    <mc:Choice Requires="p14">
      <p:transition spd="med" p14:dur="700" advTm="101458">
        <p:fade/>
      </p:transition>
    </mc:Choice>
    <mc:Fallback xmlns="">
      <p:transition spd="med" advTm="101458">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E0461215-9936-F50D-1AC4-F18CE54D6F7F}"/>
              </a:ext>
            </a:extLst>
          </p:cNvPr>
          <p:cNvSpPr>
            <a:spLocks noGrp="1"/>
          </p:cNvSpPr>
          <p:nvPr>
            <p:ph type="body" sz="quarter" idx="11"/>
          </p:nvPr>
        </p:nvSpPr>
        <p:spPr/>
        <p:txBody>
          <a:bodyPr/>
          <a:lstStyle/>
          <a:p>
            <a:endParaRPr lang="he-IL" dirty="0"/>
          </a:p>
        </p:txBody>
      </p:sp>
      <p:sp>
        <p:nvSpPr>
          <p:cNvPr id="3" name="כותרת 2">
            <a:extLst>
              <a:ext uri="{FF2B5EF4-FFF2-40B4-BE49-F238E27FC236}">
                <a16:creationId xmlns:a16="http://schemas.microsoft.com/office/drawing/2014/main" id="{999117CC-8920-3B70-E245-534A37ABF9F2}"/>
              </a:ext>
            </a:extLst>
          </p:cNvPr>
          <p:cNvSpPr>
            <a:spLocks noGrp="1"/>
          </p:cNvSpPr>
          <p:nvPr>
            <p:ph type="title"/>
          </p:nvPr>
        </p:nvSpPr>
        <p:spPr/>
        <p:txBody>
          <a:bodyPr/>
          <a:lstStyle/>
          <a:p>
            <a:r>
              <a:rPr lang="he-IL" dirty="0"/>
              <a:t>מצוות דרישת ציון</a:t>
            </a:r>
          </a:p>
        </p:txBody>
      </p:sp>
      <p:pic>
        <p:nvPicPr>
          <p:cNvPr id="5" name="תמונה 4">
            <a:extLst>
              <a:ext uri="{FF2B5EF4-FFF2-40B4-BE49-F238E27FC236}">
                <a16:creationId xmlns:a16="http://schemas.microsoft.com/office/drawing/2014/main" id="{200C4533-F0B4-F2F2-CFF2-6B76ED53F8F8}"/>
              </a:ext>
            </a:extLst>
          </p:cNvPr>
          <p:cNvPicPr>
            <a:picLocks noChangeAspect="1"/>
          </p:cNvPicPr>
          <p:nvPr/>
        </p:nvPicPr>
        <p:blipFill>
          <a:blip r:embed="rId2"/>
          <a:srcRect b="20165"/>
          <a:stretch/>
        </p:blipFill>
        <p:spPr>
          <a:xfrm>
            <a:off x="405780" y="44624"/>
            <a:ext cx="5701427" cy="3048433"/>
          </a:xfrm>
          <a:prstGeom prst="rect">
            <a:avLst/>
          </a:prstGeom>
        </p:spPr>
      </p:pic>
      <p:pic>
        <p:nvPicPr>
          <p:cNvPr id="7" name="תמונה 6">
            <a:extLst>
              <a:ext uri="{FF2B5EF4-FFF2-40B4-BE49-F238E27FC236}">
                <a16:creationId xmlns:a16="http://schemas.microsoft.com/office/drawing/2014/main" id="{EFEA60E2-4A21-73FF-DAEA-1062470DB0F0}"/>
              </a:ext>
            </a:extLst>
          </p:cNvPr>
          <p:cNvPicPr>
            <a:picLocks noChangeAspect="1"/>
          </p:cNvPicPr>
          <p:nvPr/>
        </p:nvPicPr>
        <p:blipFill>
          <a:blip r:embed="rId3"/>
          <a:stretch>
            <a:fillRect/>
          </a:stretch>
        </p:blipFill>
        <p:spPr>
          <a:xfrm>
            <a:off x="693812" y="3573016"/>
            <a:ext cx="5328592" cy="2526658"/>
          </a:xfrm>
          <a:prstGeom prst="rect">
            <a:avLst/>
          </a:prstGeom>
        </p:spPr>
      </p:pic>
      <p:pic>
        <p:nvPicPr>
          <p:cNvPr id="20482" name="Picture 2" descr="‪rav-zvi-hirsh-kalisher‬‏">
            <a:extLst>
              <a:ext uri="{FF2B5EF4-FFF2-40B4-BE49-F238E27FC236}">
                <a16:creationId xmlns:a16="http://schemas.microsoft.com/office/drawing/2014/main" id="{6AB25097-BBFD-A768-B322-5A47FB3685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2444" y="3212976"/>
            <a:ext cx="2448272" cy="3534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843624"/>
      </p:ext>
    </p:extLst>
  </p:cSld>
  <p:clrMapOvr>
    <a:masterClrMapping/>
  </p:clrMapOvr>
  <mc:AlternateContent xmlns:mc="http://schemas.openxmlformats.org/markup-compatibility/2006" xmlns:p14="http://schemas.microsoft.com/office/powerpoint/2010/main">
    <mc:Choice Requires="p14">
      <p:transition spd="med" p14:dur="700" advTm="229502">
        <p:fade/>
      </p:transition>
    </mc:Choice>
    <mc:Fallback xmlns="">
      <p:transition spd="med" advTm="229502">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C591540A-9741-10DA-C86D-C1D2054E357A}"/>
              </a:ext>
            </a:extLst>
          </p:cNvPr>
          <p:cNvSpPr>
            <a:spLocks noGrp="1"/>
          </p:cNvSpPr>
          <p:nvPr>
            <p:ph type="body" sz="quarter" idx="11"/>
          </p:nvPr>
        </p:nvSpPr>
        <p:spPr/>
        <p:txBody>
          <a:bodyPr/>
          <a:lstStyle/>
          <a:p>
            <a:endParaRPr lang="he-IL"/>
          </a:p>
        </p:txBody>
      </p:sp>
      <p:sp>
        <p:nvSpPr>
          <p:cNvPr id="3" name="כותרת 2">
            <a:extLst>
              <a:ext uri="{FF2B5EF4-FFF2-40B4-BE49-F238E27FC236}">
                <a16:creationId xmlns:a16="http://schemas.microsoft.com/office/drawing/2014/main" id="{CF60E4BD-3C66-5A48-AFAA-18563CD0E89B}"/>
              </a:ext>
            </a:extLst>
          </p:cNvPr>
          <p:cNvSpPr>
            <a:spLocks noGrp="1"/>
          </p:cNvSpPr>
          <p:nvPr>
            <p:ph type="title"/>
          </p:nvPr>
        </p:nvSpPr>
        <p:spPr>
          <a:xfrm flipH="1">
            <a:off x="7102524" y="685800"/>
            <a:ext cx="4402088" cy="2133598"/>
          </a:xfrm>
        </p:spPr>
        <p:txBody>
          <a:bodyPr>
            <a:normAutofit fontScale="90000"/>
          </a:bodyPr>
          <a:lstStyle/>
          <a:p>
            <a:r>
              <a:rPr lang="he-IL" dirty="0"/>
              <a:t>שמחת בית השואבה</a:t>
            </a:r>
            <a:br>
              <a:rPr lang="he-IL" dirty="0"/>
            </a:br>
            <a:br>
              <a:rPr lang="he-IL" dirty="0"/>
            </a:br>
            <a:r>
              <a:rPr lang="he-IL" sz="3600" dirty="0">
                <a:highlight>
                  <a:srgbClr val="FF00FF"/>
                </a:highlight>
              </a:rPr>
              <a:t>האם אפשר להוסיף בדרישה לציון מה שלא תיקנו?</a:t>
            </a:r>
            <a:endParaRPr lang="he-IL" dirty="0">
              <a:highlight>
                <a:srgbClr val="FF00FF"/>
              </a:highlight>
            </a:endParaRPr>
          </a:p>
        </p:txBody>
      </p:sp>
      <p:pic>
        <p:nvPicPr>
          <p:cNvPr id="5" name="תמונה 4">
            <a:extLst>
              <a:ext uri="{FF2B5EF4-FFF2-40B4-BE49-F238E27FC236}">
                <a16:creationId xmlns:a16="http://schemas.microsoft.com/office/drawing/2014/main" id="{069CAB40-67F8-3064-09F1-C24C15D5964D}"/>
              </a:ext>
            </a:extLst>
          </p:cNvPr>
          <p:cNvPicPr>
            <a:picLocks noChangeAspect="1"/>
          </p:cNvPicPr>
          <p:nvPr/>
        </p:nvPicPr>
        <p:blipFill>
          <a:blip r:embed="rId2"/>
          <a:srcRect b="41282"/>
          <a:stretch/>
        </p:blipFill>
        <p:spPr>
          <a:xfrm>
            <a:off x="4510236" y="2996952"/>
            <a:ext cx="3844706" cy="3810866"/>
          </a:xfrm>
          <a:prstGeom prst="rect">
            <a:avLst/>
          </a:prstGeom>
        </p:spPr>
      </p:pic>
      <p:pic>
        <p:nvPicPr>
          <p:cNvPr id="7" name="תמונה 6">
            <a:extLst>
              <a:ext uri="{FF2B5EF4-FFF2-40B4-BE49-F238E27FC236}">
                <a16:creationId xmlns:a16="http://schemas.microsoft.com/office/drawing/2014/main" id="{CCC78312-B198-C9A9-5B59-2616A9F9AC2C}"/>
              </a:ext>
            </a:extLst>
          </p:cNvPr>
          <p:cNvPicPr>
            <a:picLocks noChangeAspect="1"/>
          </p:cNvPicPr>
          <p:nvPr/>
        </p:nvPicPr>
        <p:blipFill>
          <a:blip r:embed="rId3"/>
          <a:stretch>
            <a:fillRect/>
          </a:stretch>
        </p:blipFill>
        <p:spPr>
          <a:xfrm>
            <a:off x="0" y="0"/>
            <a:ext cx="4425634" cy="6858000"/>
          </a:xfrm>
          <a:prstGeom prst="rect">
            <a:avLst/>
          </a:prstGeom>
        </p:spPr>
      </p:pic>
      <p:pic>
        <p:nvPicPr>
          <p:cNvPr id="12294" name="Picture 6" descr="שמחת בית השואבה | פרוג - הפורטל החרדי המקצועי הגדול ביותר">
            <a:extLst>
              <a:ext uri="{FF2B5EF4-FFF2-40B4-BE49-F238E27FC236}">
                <a16:creationId xmlns:a16="http://schemas.microsoft.com/office/drawing/2014/main" id="{AAC49324-6181-7134-E593-6975EF9EE4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0236" y="116632"/>
            <a:ext cx="2016224" cy="2848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261288"/>
      </p:ext>
    </p:extLst>
  </p:cSld>
  <p:clrMapOvr>
    <a:masterClrMapping/>
  </p:clrMapOvr>
  <mc:AlternateContent xmlns:mc="http://schemas.openxmlformats.org/markup-compatibility/2006" xmlns:p14="http://schemas.microsoft.com/office/powerpoint/2010/main">
    <mc:Choice Requires="p14">
      <p:transition spd="med" p14:dur="700" advTm="139450">
        <p:fade/>
      </p:transition>
    </mc:Choice>
    <mc:Fallback xmlns="">
      <p:transition spd="med" advTm="13945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3586DE-C1D7-04FF-F860-A6F32974C117}"/>
              </a:ext>
            </a:extLst>
          </p:cNvPr>
          <p:cNvSpPr>
            <a:spLocks noGrp="1"/>
          </p:cNvSpPr>
          <p:nvPr>
            <p:ph type="title"/>
          </p:nvPr>
        </p:nvSpPr>
        <p:spPr>
          <a:xfrm flipH="1">
            <a:off x="5905500" y="260648"/>
            <a:ext cx="5562600" cy="1568152"/>
          </a:xfrm>
        </p:spPr>
        <p:txBody>
          <a:bodyPr>
            <a:normAutofit fontScale="90000"/>
          </a:bodyPr>
          <a:lstStyle/>
          <a:p>
            <a:br>
              <a:rPr lang="he-IL" dirty="0"/>
            </a:br>
            <a:r>
              <a:rPr lang="he-IL" dirty="0" err="1"/>
              <a:t>אקומה</a:t>
            </a:r>
            <a:r>
              <a:rPr lang="he-IL" dirty="0"/>
              <a:t> נא ואסובבה</a:t>
            </a:r>
            <a:br>
              <a:rPr lang="he-IL" dirty="0"/>
            </a:br>
            <a:r>
              <a:rPr lang="he-IL" dirty="0"/>
              <a:t>בקשתי את שאהבה</a:t>
            </a:r>
          </a:p>
        </p:txBody>
      </p:sp>
      <p:sp>
        <p:nvSpPr>
          <p:cNvPr id="3" name="מציין מיקום תוכן 2">
            <a:extLst>
              <a:ext uri="{FF2B5EF4-FFF2-40B4-BE49-F238E27FC236}">
                <a16:creationId xmlns:a16="http://schemas.microsoft.com/office/drawing/2014/main" id="{13B5069D-474E-310D-7048-0A300B3E73BC}"/>
              </a:ext>
            </a:extLst>
          </p:cNvPr>
          <p:cNvSpPr>
            <a:spLocks noGrp="1"/>
          </p:cNvSpPr>
          <p:nvPr>
            <p:ph idx="1"/>
          </p:nvPr>
        </p:nvSpPr>
        <p:spPr/>
        <p:txBody>
          <a:bodyPr/>
          <a:lstStyle/>
          <a:p>
            <a:endParaRPr lang="he-IL" dirty="0"/>
          </a:p>
        </p:txBody>
      </p:sp>
      <p:pic>
        <p:nvPicPr>
          <p:cNvPr id="9" name="תמונה 8">
            <a:extLst>
              <a:ext uri="{FF2B5EF4-FFF2-40B4-BE49-F238E27FC236}">
                <a16:creationId xmlns:a16="http://schemas.microsoft.com/office/drawing/2014/main" id="{7C13754F-4698-3B47-8131-03BF5DBB4544}"/>
              </a:ext>
            </a:extLst>
          </p:cNvPr>
          <p:cNvPicPr>
            <a:picLocks noChangeAspect="1"/>
          </p:cNvPicPr>
          <p:nvPr/>
        </p:nvPicPr>
        <p:blipFill>
          <a:blip r:embed="rId2"/>
          <a:stretch>
            <a:fillRect/>
          </a:stretch>
        </p:blipFill>
        <p:spPr>
          <a:xfrm>
            <a:off x="5878388" y="1772816"/>
            <a:ext cx="5739187" cy="2992576"/>
          </a:xfrm>
          <a:prstGeom prst="rect">
            <a:avLst/>
          </a:prstGeom>
        </p:spPr>
      </p:pic>
      <p:pic>
        <p:nvPicPr>
          <p:cNvPr id="13314" name="Picture 2">
            <a:extLst>
              <a:ext uri="{FF2B5EF4-FFF2-40B4-BE49-F238E27FC236}">
                <a16:creationId xmlns:a16="http://schemas.microsoft.com/office/drawing/2014/main" id="{71261701-C898-DB9D-A55F-7242D8352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8" y="44624"/>
            <a:ext cx="3810000" cy="4867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333658"/>
      </p:ext>
    </p:extLst>
  </p:cSld>
  <p:clrMapOvr>
    <a:masterClrMapping/>
  </p:clrMapOvr>
  <mc:AlternateContent xmlns:mc="http://schemas.openxmlformats.org/markup-compatibility/2006" xmlns:p14="http://schemas.microsoft.com/office/powerpoint/2010/main">
    <mc:Choice Requires="p14">
      <p:transition spd="med" p14:dur="700" advTm="53186">
        <p:fade/>
      </p:transition>
    </mc:Choice>
    <mc:Fallback xmlns="">
      <p:transition spd="med" advTm="53186">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D40259-51AE-5234-7267-B25E71882C3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CCC2221-E496-4054-D900-067C87CEB735}"/>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9B5C7F62-A61A-F09B-7879-EB2780C8E485}"/>
              </a:ext>
            </a:extLst>
          </p:cNvPr>
          <p:cNvPicPr>
            <a:picLocks noChangeAspect="1"/>
          </p:cNvPicPr>
          <p:nvPr/>
        </p:nvPicPr>
        <p:blipFill>
          <a:blip r:embed="rId2"/>
          <a:stretch>
            <a:fillRect/>
          </a:stretch>
        </p:blipFill>
        <p:spPr>
          <a:xfrm>
            <a:off x="-1" y="893"/>
            <a:ext cx="12188825" cy="6856214"/>
          </a:xfrm>
          <a:prstGeom prst="rect">
            <a:avLst/>
          </a:prstGeom>
        </p:spPr>
      </p:pic>
    </p:spTree>
    <p:extLst>
      <p:ext uri="{BB962C8B-B14F-4D97-AF65-F5344CB8AC3E}">
        <p14:creationId xmlns:p14="http://schemas.microsoft.com/office/powerpoint/2010/main" val="3396518581"/>
      </p:ext>
    </p:extLst>
  </p:cSld>
  <p:clrMapOvr>
    <a:masterClrMapping/>
  </p:clrMapOvr>
  <mc:AlternateContent xmlns:mc="http://schemas.openxmlformats.org/markup-compatibility/2006" xmlns:p14="http://schemas.microsoft.com/office/powerpoint/2010/main">
    <mc:Choice Requires="p14">
      <p:transition spd="med" p14:dur="700" advTm="142654">
        <p:fade/>
      </p:transition>
    </mc:Choice>
    <mc:Fallback xmlns="">
      <p:transition spd="med" advTm="142654">
        <p:fade/>
      </p:transition>
    </mc:Fallback>
  </mc:AlternateContent>
  <p:extLst>
    <p:ext uri="{3A86A75C-4F4B-4683-9AE1-C65F6400EC91}">
      <p14:laserTraceLst xmlns:p14="http://schemas.microsoft.com/office/powerpoint/2010/main">
        <p14:tracePtLst>
          <p14:tracePt t="74755" x="0" y="0"/>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69FCFAB-B368-F926-DCA2-EC3AB2D4805B}"/>
              </a:ext>
            </a:extLst>
          </p:cNvPr>
          <p:cNvSpPr>
            <a:spLocks noGrp="1"/>
          </p:cNvSpPr>
          <p:nvPr>
            <p:ph type="title"/>
          </p:nvPr>
        </p:nvSpPr>
        <p:spPr/>
        <p:txBody>
          <a:bodyPr/>
          <a:lstStyle/>
          <a:p>
            <a:r>
              <a:rPr lang="he-IL" dirty="0"/>
              <a:t>סיבוב בחג</a:t>
            </a:r>
          </a:p>
        </p:txBody>
      </p:sp>
      <p:sp>
        <p:nvSpPr>
          <p:cNvPr id="3" name="מציין מיקום תוכן 2">
            <a:extLst>
              <a:ext uri="{FF2B5EF4-FFF2-40B4-BE49-F238E27FC236}">
                <a16:creationId xmlns:a16="http://schemas.microsoft.com/office/drawing/2014/main" id="{6F4ED32E-BF64-0527-356B-13206D37888B}"/>
              </a:ext>
            </a:extLst>
          </p:cNvPr>
          <p:cNvSpPr>
            <a:spLocks noGrp="1"/>
          </p:cNvSpPr>
          <p:nvPr>
            <p:ph idx="1"/>
          </p:nvPr>
        </p:nvSpPr>
        <p:spPr>
          <a:xfrm flipH="1">
            <a:off x="5905500" y="1828800"/>
            <a:ext cx="4581400" cy="4624536"/>
          </a:xfrm>
        </p:spPr>
        <p:txBody>
          <a:bodyPr>
            <a:normAutofit lnSpcReduction="10000"/>
          </a:bodyPr>
          <a:lstStyle/>
          <a:p>
            <a:pPr algn="just"/>
            <a:r>
              <a:rPr lang="he-IL" dirty="0">
                <a:highlight>
                  <a:srgbClr val="008000"/>
                </a:highlight>
              </a:rPr>
              <a:t>הרב אליהו זילברמן ראש ישיבת אדרת אליהו החל בערך בשנת ה'תשל"ז לערוך עם קבוצה מתלמידיו סיבוב שערים בחגים. </a:t>
            </a:r>
          </a:p>
          <a:p>
            <a:pPr algn="just"/>
            <a:r>
              <a:rPr lang="he-IL" dirty="0">
                <a:highlight>
                  <a:srgbClr val="008000"/>
                </a:highlight>
              </a:rPr>
              <a:t>על פי מנהגו, נוהגים גם שאר סיבובי השערים שכאשר מגיעים ל"שער החשוך" שממנו רואים בצורה הברורה ביותר את רצפת העזרה ומקום קודש הקודשים לשיר בניגון איטי וידוע למשך שעה ארוכה את הפסוקים המדברים על ההשתוקקות לדבקות בה' בבית המקדש: ”צָמְאָה לְךָ נַפְשִׁי כָּמַהּ לְךָ בְשָׂרִי בְּאֶרֶץ </a:t>
            </a:r>
            <a:r>
              <a:rPr lang="he-IL" dirty="0" err="1">
                <a:highlight>
                  <a:srgbClr val="008000"/>
                </a:highlight>
              </a:rPr>
              <a:t>צִיָּה</a:t>
            </a:r>
            <a:r>
              <a:rPr lang="he-IL" dirty="0">
                <a:highlight>
                  <a:srgbClr val="008000"/>
                </a:highlight>
              </a:rPr>
              <a:t> </a:t>
            </a:r>
            <a:r>
              <a:rPr lang="he-IL" dirty="0" err="1">
                <a:highlight>
                  <a:srgbClr val="008000"/>
                </a:highlight>
              </a:rPr>
              <a:t>וְעָיֵף</a:t>
            </a:r>
            <a:r>
              <a:rPr lang="he-IL" dirty="0">
                <a:highlight>
                  <a:srgbClr val="008000"/>
                </a:highlight>
              </a:rPr>
              <a:t> בְּלִי מָיִם, כֵּן בַּקֹּדֶשׁ חֲזִיתִיךָ לִרְאוֹת </a:t>
            </a:r>
            <a:r>
              <a:rPr lang="he-IL" dirty="0" err="1">
                <a:highlight>
                  <a:srgbClr val="008000"/>
                </a:highlight>
              </a:rPr>
              <a:t>עֻזְּך</a:t>
            </a:r>
            <a:r>
              <a:rPr lang="he-IL" dirty="0">
                <a:highlight>
                  <a:srgbClr val="008000"/>
                </a:highlight>
              </a:rPr>
              <a:t>ָ וּכְבוֹדֶךָ”.</a:t>
            </a:r>
          </a:p>
        </p:txBody>
      </p:sp>
      <mc:AlternateContent xmlns:mc="http://schemas.openxmlformats.org/markup-compatibility/2006" xmlns:p14="http://schemas.microsoft.com/office/powerpoint/2010/main" xmlns:iact="http://schemas.microsoft.com/office/powerpoint/2014/inkAction">
        <mc:Choice Requires="p14 iact">
          <p:contentPart p14:bwMode="auto" r:id="rId3">
            <p14:nvContentPartPr>
              <p14:cNvPr id="9" name="דיו 8">
                <a:extLst>
                  <a:ext uri="{FF2B5EF4-FFF2-40B4-BE49-F238E27FC236}">
                    <a16:creationId xmlns:a16="http://schemas.microsoft.com/office/drawing/2014/main" id="{E4967BBF-286F-C7BC-FEB2-8A4DB5353368}"/>
                  </a:ext>
                </a:extLst>
              </p14:cNvPr>
              <p14:cNvContentPartPr/>
              <p14:nvPr>
                <p:extLst>
                  <p:ext uri="{42D2F446-02D8-4167-A562-619A0277C38B}">
                    <p15:isNarration xmlns:p15="http://schemas.microsoft.com/office/powerpoint/2012/main" val="1"/>
                  </p:ext>
                </p:extLst>
              </p14:nvPr>
            </p14:nvContentPartPr>
            <p14:xfrm>
              <a:off x="3301560" y="5433840"/>
              <a:ext cx="360" cy="360"/>
            </p14:xfrm>
          </p:contentPart>
        </mc:Choice>
        <mc:Fallback xmlns="">
          <p:pic>
            <p:nvPicPr>
              <p:cNvPr id="9" name="דיו 8">
                <a:extLst>
                  <a:ext uri="{FF2B5EF4-FFF2-40B4-BE49-F238E27FC236}">
                    <a16:creationId xmlns:a16="http://schemas.microsoft.com/office/drawing/2014/main" id="{E4967BBF-286F-C7BC-FEB2-8A4DB5353368}"/>
                  </a:ext>
                </a:extLst>
              </p:cNvPr>
              <p:cNvPicPr>
                <a:picLocks noGrp="1" noRot="1" noChangeAspect="1" noMove="1" noResize="1" noEditPoints="1" noAdjustHandles="1" noChangeArrowheads="1" noChangeShapeType="1"/>
              </p:cNvPicPr>
              <p:nvPr/>
            </p:nvPicPr>
            <p:blipFill>
              <a:blip r:embed="rId13"/>
              <a:stretch>
                <a:fillRect/>
              </a:stretch>
            </p:blipFill>
            <p:spPr>
              <a:xfrm>
                <a:off x="3285720" y="5370480"/>
                <a:ext cx="31680" cy="127080"/>
              </a:xfrm>
              <a:prstGeom prst="rect">
                <a:avLst/>
              </a:prstGeom>
            </p:spPr>
          </p:pic>
        </mc:Fallback>
      </mc:AlternateContent>
    </p:spTree>
    <p:custDataLst>
      <p:tags r:id="rId1"/>
    </p:custDataLst>
    <p:extLst>
      <p:ext uri="{BB962C8B-B14F-4D97-AF65-F5344CB8AC3E}">
        <p14:creationId xmlns:p14="http://schemas.microsoft.com/office/powerpoint/2010/main" val="3150970779"/>
      </p:ext>
    </p:extLst>
  </p:cSld>
  <p:clrMapOvr>
    <a:masterClrMapping/>
  </p:clrMapOvr>
  <mc:AlternateContent xmlns:mc="http://schemas.openxmlformats.org/markup-compatibility/2006" xmlns:p14="http://schemas.microsoft.com/office/powerpoint/2010/main">
    <mc:Choice Requires="p14">
      <p:transition spd="med" p14:dur="700" advTm="256589">
        <p:fade/>
      </p:transition>
    </mc:Choice>
    <mc:Fallback xmlns="">
      <p:transition spd="med" advTm="2565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md type="call" cmd="playFrom(0.0)">
                                      <p:cBhvr>
                                        <p:cTn id="7"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E180D4A7-C9FB-4DFB-919C-405C955672EB}">
      <p14:showEvtLst xmlns:p14="http://schemas.microsoft.com/office/powerpoint/2010/main">
        <p14:playEvt time="75905" objId="5"/>
        <p14:stopEvt time="110112" objId="5"/>
        <p14:playEvt time="127689" objId="4"/>
        <p14:pauseEvt time="198417" objId="4"/>
        <p14:seekEvt time="198418" objId="4" seek="63304"/>
        <p14:seekEvt time="198419" objId="4" seek="63304"/>
        <p14:resumeEvt time="198516" objId="4"/>
        <p14:pauseEvt time="199192" objId="4"/>
        <p14:seekEvt time="199193" objId="4" seek="59444"/>
        <p14:seekEvt time="199193" objId="4" seek="59444"/>
        <p14:resumeEvt time="199304" objId="4"/>
        <p14:pauseEvt time="200060" objId="4"/>
        <p14:seekEvt time="200063" objId="4" seek="59186"/>
        <p14:seekEvt time="200065" objId="4" seek="59186"/>
        <p14:resumeEvt time="200192" objId="4"/>
        <p14:pauseEvt time="202260" objId="4"/>
        <p14:seekEvt time="203885" objId="4" seek="58929"/>
        <p14:seekEvt time="203886" objId="4" seek="58929"/>
        <p14:stopEvt time="254590" objId="4"/>
        <p14:playEvt time="254592" objId="4"/>
        <p14:playEvt time="255218" objId="5"/>
        <p14:stopEvt time="255723" objId="4"/>
        <p14:stopEvt time="255723" objId="5"/>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9C1CEDE-50D7-FFCA-C127-587836361CF9}"/>
              </a:ext>
            </a:extLst>
          </p:cNvPr>
          <p:cNvSpPr>
            <a:spLocks noGrp="1"/>
          </p:cNvSpPr>
          <p:nvPr>
            <p:ph type="title"/>
          </p:nvPr>
        </p:nvSpPr>
        <p:spPr>
          <a:xfrm flipH="1">
            <a:off x="5086300" y="0"/>
            <a:ext cx="6381800" cy="476672"/>
          </a:xfrm>
        </p:spPr>
        <p:txBody>
          <a:bodyPr>
            <a:normAutofit fontScale="90000"/>
          </a:bodyPr>
          <a:lstStyle/>
          <a:p>
            <a:r>
              <a:rPr lang="he-IL" dirty="0"/>
              <a:t>בחג הסוכות</a:t>
            </a:r>
          </a:p>
        </p:txBody>
      </p:sp>
      <p:sp>
        <p:nvSpPr>
          <p:cNvPr id="3" name="מציין מיקום תוכן 2">
            <a:extLst>
              <a:ext uri="{FF2B5EF4-FFF2-40B4-BE49-F238E27FC236}">
                <a16:creationId xmlns:a16="http://schemas.microsoft.com/office/drawing/2014/main" id="{FBE4EF26-B309-5710-4440-33316BD41562}"/>
              </a:ext>
            </a:extLst>
          </p:cNvPr>
          <p:cNvSpPr>
            <a:spLocks noGrp="1"/>
          </p:cNvSpPr>
          <p:nvPr>
            <p:ph idx="1"/>
          </p:nvPr>
        </p:nvSpPr>
        <p:spPr/>
        <p:txBody>
          <a:bodyPr/>
          <a:lstStyle/>
          <a:p>
            <a:endParaRPr lang="he-IL"/>
          </a:p>
        </p:txBody>
      </p:sp>
      <p:pic>
        <p:nvPicPr>
          <p:cNvPr id="7" name="תמונה 6">
            <a:extLst>
              <a:ext uri="{FF2B5EF4-FFF2-40B4-BE49-F238E27FC236}">
                <a16:creationId xmlns:a16="http://schemas.microsoft.com/office/drawing/2014/main" id="{08B520FB-F9DC-5CFE-5EE3-2CE6ACDB7C8A}"/>
              </a:ext>
            </a:extLst>
          </p:cNvPr>
          <p:cNvPicPr>
            <a:picLocks noChangeAspect="1"/>
          </p:cNvPicPr>
          <p:nvPr/>
        </p:nvPicPr>
        <p:blipFill>
          <a:blip r:embed="rId2"/>
          <a:stretch>
            <a:fillRect/>
          </a:stretch>
        </p:blipFill>
        <p:spPr>
          <a:xfrm>
            <a:off x="0" y="704682"/>
            <a:ext cx="12188825" cy="6153318"/>
          </a:xfrm>
          <a:prstGeom prst="rect">
            <a:avLst/>
          </a:prstGeom>
        </p:spPr>
      </p:pic>
    </p:spTree>
    <p:extLst>
      <p:ext uri="{BB962C8B-B14F-4D97-AF65-F5344CB8AC3E}">
        <p14:creationId xmlns:p14="http://schemas.microsoft.com/office/powerpoint/2010/main" val="3549609330"/>
      </p:ext>
    </p:extLst>
  </p:cSld>
  <p:clrMapOvr>
    <a:masterClrMapping/>
  </p:clrMapOvr>
  <mc:AlternateContent xmlns:mc="http://schemas.openxmlformats.org/markup-compatibility/2006" xmlns:p14="http://schemas.microsoft.com/office/powerpoint/2010/main">
    <mc:Choice Requires="p14">
      <p:transition spd="med" p14:dur="700" advTm="246200">
        <p:fade/>
      </p:transition>
    </mc:Choice>
    <mc:Fallback xmlns="">
      <p:transition spd="med" advTm="2462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53C4F4-1896-90DE-8ACF-363394049138}"/>
              </a:ext>
            </a:extLst>
          </p:cNvPr>
          <p:cNvSpPr>
            <a:spLocks noGrp="1"/>
          </p:cNvSpPr>
          <p:nvPr>
            <p:ph type="title"/>
          </p:nvPr>
        </p:nvSpPr>
        <p:spPr/>
        <p:txBody>
          <a:bodyPr>
            <a:normAutofit fontScale="90000"/>
          </a:bodyPr>
          <a:lstStyle/>
          <a:p>
            <a:r>
              <a:rPr lang="he-IL" dirty="0"/>
              <a:t>סיבוב שערים בחג הסוכות – זכר להקפה במקדש</a:t>
            </a:r>
          </a:p>
        </p:txBody>
      </p:sp>
      <p:sp>
        <p:nvSpPr>
          <p:cNvPr id="3" name="מציין מיקום תוכן 2">
            <a:extLst>
              <a:ext uri="{FF2B5EF4-FFF2-40B4-BE49-F238E27FC236}">
                <a16:creationId xmlns:a16="http://schemas.microsoft.com/office/drawing/2014/main" id="{63E1D9AD-4315-71F6-9F9A-6E1F82EF73F3}"/>
              </a:ext>
            </a:extLst>
          </p:cNvPr>
          <p:cNvSpPr>
            <a:spLocks noGrp="1"/>
          </p:cNvSpPr>
          <p:nvPr>
            <p:ph idx="1"/>
          </p:nvPr>
        </p:nvSpPr>
        <p:spPr/>
        <p:txBody>
          <a:bodyPr/>
          <a:lstStyle/>
          <a:p>
            <a:endParaRPr lang="he-IL" dirty="0"/>
          </a:p>
        </p:txBody>
      </p:sp>
      <p:pic>
        <p:nvPicPr>
          <p:cNvPr id="5" name="תמונה 4">
            <a:extLst>
              <a:ext uri="{FF2B5EF4-FFF2-40B4-BE49-F238E27FC236}">
                <a16:creationId xmlns:a16="http://schemas.microsoft.com/office/drawing/2014/main" id="{24A5DF5E-1EA4-FCA8-DD12-523AFAEE8526}"/>
              </a:ext>
            </a:extLst>
          </p:cNvPr>
          <p:cNvPicPr>
            <a:picLocks noChangeAspect="1"/>
          </p:cNvPicPr>
          <p:nvPr/>
        </p:nvPicPr>
        <p:blipFill>
          <a:blip r:embed="rId2"/>
          <a:stretch>
            <a:fillRect/>
          </a:stretch>
        </p:blipFill>
        <p:spPr>
          <a:xfrm>
            <a:off x="4870276" y="2204864"/>
            <a:ext cx="7219950" cy="3771900"/>
          </a:xfrm>
          <a:prstGeom prst="rect">
            <a:avLst/>
          </a:prstGeom>
        </p:spPr>
      </p:pic>
    </p:spTree>
    <p:extLst>
      <p:ext uri="{BB962C8B-B14F-4D97-AF65-F5344CB8AC3E}">
        <p14:creationId xmlns:p14="http://schemas.microsoft.com/office/powerpoint/2010/main" val="573700505"/>
      </p:ext>
    </p:extLst>
  </p:cSld>
  <p:clrMapOvr>
    <a:masterClrMapping/>
  </p:clrMapOvr>
  <mc:AlternateContent xmlns:mc="http://schemas.openxmlformats.org/markup-compatibility/2006" xmlns:p14="http://schemas.microsoft.com/office/powerpoint/2010/main">
    <mc:Choice Requires="p14">
      <p:transition spd="med" p14:dur="700" advTm="69890">
        <p:fade/>
      </p:transition>
    </mc:Choice>
    <mc:Fallback xmlns="">
      <p:transition spd="med" advTm="6989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5BD34DC6-2F86-1FE9-396A-8BDF409A72AF}"/>
              </a:ext>
            </a:extLst>
          </p:cNvPr>
          <p:cNvSpPr>
            <a:spLocks noGrp="1"/>
          </p:cNvSpPr>
          <p:nvPr>
            <p:ph type="body" sz="quarter" idx="11"/>
          </p:nvPr>
        </p:nvSpPr>
        <p:spPr/>
        <p:txBody>
          <a:bodyPr/>
          <a:lstStyle/>
          <a:p>
            <a:r>
              <a:rPr lang="he-IL" dirty="0"/>
              <a:t>משנה מסכת סוכה פרק ד משנה ה</a:t>
            </a:r>
          </a:p>
          <a:p>
            <a:r>
              <a:rPr lang="he-IL" dirty="0">
                <a:highlight>
                  <a:srgbClr val="008080"/>
                </a:highlight>
              </a:rPr>
              <a:t>מצות ערבה כיצד מקום היה למטה מירושלם ונקרא מוצא </a:t>
            </a:r>
            <a:r>
              <a:rPr lang="he-IL" dirty="0" err="1">
                <a:highlight>
                  <a:srgbClr val="008080"/>
                </a:highlight>
              </a:rPr>
              <a:t>יורדין</a:t>
            </a:r>
            <a:r>
              <a:rPr lang="he-IL" dirty="0">
                <a:highlight>
                  <a:srgbClr val="008080"/>
                </a:highlight>
              </a:rPr>
              <a:t> לשם </a:t>
            </a:r>
            <a:r>
              <a:rPr lang="he-IL" dirty="0" err="1">
                <a:highlight>
                  <a:srgbClr val="008080"/>
                </a:highlight>
              </a:rPr>
              <a:t>ומלקטין</a:t>
            </a:r>
            <a:r>
              <a:rPr lang="he-IL" dirty="0">
                <a:highlight>
                  <a:srgbClr val="008080"/>
                </a:highlight>
              </a:rPr>
              <a:t> משם מרביות של ערבה ובאין </a:t>
            </a:r>
            <a:r>
              <a:rPr lang="he-IL" dirty="0" err="1">
                <a:highlight>
                  <a:srgbClr val="008080"/>
                </a:highlight>
              </a:rPr>
              <a:t>וזוקפין</a:t>
            </a:r>
            <a:r>
              <a:rPr lang="he-IL" dirty="0">
                <a:highlight>
                  <a:srgbClr val="008080"/>
                </a:highlight>
              </a:rPr>
              <a:t> אותן בצדי המזבח וראשיהן </a:t>
            </a:r>
            <a:r>
              <a:rPr lang="he-IL" dirty="0" err="1">
                <a:highlight>
                  <a:srgbClr val="008080"/>
                </a:highlight>
              </a:rPr>
              <a:t>כפופין</a:t>
            </a:r>
            <a:r>
              <a:rPr lang="he-IL" dirty="0">
                <a:highlight>
                  <a:srgbClr val="008080"/>
                </a:highlight>
              </a:rPr>
              <a:t> על גבי המזבח </a:t>
            </a:r>
          </a:p>
          <a:p>
            <a:r>
              <a:rPr lang="he-IL" dirty="0">
                <a:highlight>
                  <a:srgbClr val="008080"/>
                </a:highlight>
              </a:rPr>
              <a:t>תקעו והריעו ותקעו </a:t>
            </a:r>
          </a:p>
          <a:p>
            <a:r>
              <a:rPr lang="he-IL" dirty="0">
                <a:highlight>
                  <a:srgbClr val="008080"/>
                </a:highlight>
              </a:rPr>
              <a:t>בכל יום </a:t>
            </a:r>
            <a:r>
              <a:rPr lang="he-IL" dirty="0" err="1">
                <a:highlight>
                  <a:srgbClr val="008080"/>
                </a:highlight>
              </a:rPr>
              <a:t>מקיפין</a:t>
            </a:r>
            <a:r>
              <a:rPr lang="he-IL" dirty="0">
                <a:highlight>
                  <a:srgbClr val="008080"/>
                </a:highlight>
              </a:rPr>
              <a:t> את המזבח פעם אחת ואומרים אנא ה' הושיעה נא אנא ה' הצליחה נא רבי יהודה אומר אני </a:t>
            </a:r>
            <a:r>
              <a:rPr lang="he-IL" dirty="0" err="1">
                <a:highlight>
                  <a:srgbClr val="008080"/>
                </a:highlight>
              </a:rPr>
              <a:t>והו</a:t>
            </a:r>
            <a:r>
              <a:rPr lang="he-IL" dirty="0">
                <a:highlight>
                  <a:srgbClr val="008080"/>
                </a:highlight>
              </a:rPr>
              <a:t> הושיעה נא </a:t>
            </a:r>
          </a:p>
          <a:p>
            <a:r>
              <a:rPr lang="he-IL" dirty="0">
                <a:highlight>
                  <a:srgbClr val="008080"/>
                </a:highlight>
              </a:rPr>
              <a:t>ואותו היום </a:t>
            </a:r>
            <a:r>
              <a:rPr lang="he-IL" dirty="0" err="1">
                <a:highlight>
                  <a:srgbClr val="008080"/>
                </a:highlight>
              </a:rPr>
              <a:t>מקיפין</a:t>
            </a:r>
            <a:r>
              <a:rPr lang="he-IL" dirty="0">
                <a:highlight>
                  <a:srgbClr val="008080"/>
                </a:highlight>
              </a:rPr>
              <a:t> את המזבח שבעה פעמים </a:t>
            </a:r>
          </a:p>
        </p:txBody>
      </p:sp>
      <p:sp>
        <p:nvSpPr>
          <p:cNvPr id="3" name="כותרת 2">
            <a:extLst>
              <a:ext uri="{FF2B5EF4-FFF2-40B4-BE49-F238E27FC236}">
                <a16:creationId xmlns:a16="http://schemas.microsoft.com/office/drawing/2014/main" id="{B8AE3586-384F-0433-B6BC-4FAFE5759017}"/>
              </a:ext>
            </a:extLst>
          </p:cNvPr>
          <p:cNvSpPr>
            <a:spLocks noGrp="1"/>
          </p:cNvSpPr>
          <p:nvPr>
            <p:ph type="title"/>
          </p:nvPr>
        </p:nvSpPr>
        <p:spPr/>
        <p:txBody>
          <a:bodyPr/>
          <a:lstStyle/>
          <a:p>
            <a:r>
              <a:rPr lang="he-IL" dirty="0"/>
              <a:t>הקפת המזבח</a:t>
            </a:r>
          </a:p>
        </p:txBody>
      </p:sp>
    </p:spTree>
    <p:extLst>
      <p:ext uri="{BB962C8B-B14F-4D97-AF65-F5344CB8AC3E}">
        <p14:creationId xmlns:p14="http://schemas.microsoft.com/office/powerpoint/2010/main" val="1152428594"/>
      </p:ext>
    </p:extLst>
  </p:cSld>
  <p:clrMapOvr>
    <a:masterClrMapping/>
  </p:clrMapOvr>
  <mc:AlternateContent xmlns:mc="http://schemas.openxmlformats.org/markup-compatibility/2006" xmlns:p14="http://schemas.microsoft.com/office/powerpoint/2010/main">
    <mc:Choice Requires="p14">
      <p:transition spd="med" p14:dur="700" advTm="76821">
        <p:fade/>
      </p:transition>
    </mc:Choice>
    <mc:Fallback xmlns="">
      <p:transition spd="med" advTm="76821">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510B4-1F4A-207D-6A59-EC975CE0DF57}"/>
            </a:ext>
          </a:extLst>
        </p:cNvPr>
        <p:cNvGrpSpPr/>
        <p:nvPr/>
      </p:nvGrpSpPr>
      <p:grpSpPr>
        <a:xfrm>
          <a:off x="0" y="0"/>
          <a:ext cx="0" cy="0"/>
          <a:chOff x="0" y="0"/>
          <a:chExt cx="0" cy="0"/>
        </a:xfrm>
      </p:grpSpPr>
      <p:pic>
        <p:nvPicPr>
          <p:cNvPr id="6" name="תמונה 5">
            <a:extLst>
              <a:ext uri="{FF2B5EF4-FFF2-40B4-BE49-F238E27FC236}">
                <a16:creationId xmlns:a16="http://schemas.microsoft.com/office/drawing/2014/main" id="{AD22E216-946F-D93C-5AC3-0E596B587DFA}"/>
              </a:ext>
            </a:extLst>
          </p:cNvPr>
          <p:cNvPicPr>
            <a:picLocks noChangeAspect="1"/>
          </p:cNvPicPr>
          <p:nvPr/>
        </p:nvPicPr>
        <p:blipFill>
          <a:blip r:embed="rId2"/>
          <a:stretch>
            <a:fillRect/>
          </a:stretch>
        </p:blipFill>
        <p:spPr>
          <a:xfrm>
            <a:off x="0" y="893"/>
            <a:ext cx="12188825" cy="6856214"/>
          </a:xfrm>
          <a:prstGeom prst="rect">
            <a:avLst/>
          </a:prstGeom>
        </p:spPr>
      </p:pic>
      <p:sp>
        <p:nvSpPr>
          <p:cNvPr id="2" name="מציין מיקום טקסט 1">
            <a:extLst>
              <a:ext uri="{FF2B5EF4-FFF2-40B4-BE49-F238E27FC236}">
                <a16:creationId xmlns:a16="http://schemas.microsoft.com/office/drawing/2014/main" id="{78347D97-80BC-A34C-6D23-F8683B221AE5}"/>
              </a:ext>
            </a:extLst>
          </p:cNvPr>
          <p:cNvSpPr>
            <a:spLocks noGrp="1"/>
          </p:cNvSpPr>
          <p:nvPr>
            <p:ph type="body" sz="quarter" idx="11"/>
          </p:nvPr>
        </p:nvSpPr>
        <p:spPr/>
        <p:txBody>
          <a:bodyPr/>
          <a:lstStyle/>
          <a:p>
            <a:endParaRPr lang="he-IL" dirty="0">
              <a:highlight>
                <a:srgbClr val="008080"/>
              </a:highlight>
            </a:endParaRPr>
          </a:p>
        </p:txBody>
      </p:sp>
      <p:sp>
        <p:nvSpPr>
          <p:cNvPr id="3" name="כותרת 2">
            <a:extLst>
              <a:ext uri="{FF2B5EF4-FFF2-40B4-BE49-F238E27FC236}">
                <a16:creationId xmlns:a16="http://schemas.microsoft.com/office/drawing/2014/main" id="{7B203ED1-738D-1A11-A94B-EE3A2B742C32}"/>
              </a:ext>
            </a:extLst>
          </p:cNvPr>
          <p:cNvSpPr>
            <a:spLocks noGrp="1"/>
          </p:cNvSpPr>
          <p:nvPr>
            <p:ph type="title"/>
          </p:nvPr>
        </p:nvSpPr>
        <p:spPr/>
        <p:txBody>
          <a:bodyPr/>
          <a:lstStyle/>
          <a:p>
            <a:r>
              <a:rPr lang="he-IL" dirty="0">
                <a:highlight>
                  <a:srgbClr val="FF00FF"/>
                </a:highlight>
              </a:rPr>
              <a:t>הקפת המזבח</a:t>
            </a:r>
          </a:p>
        </p:txBody>
      </p:sp>
      <p:pic>
        <p:nvPicPr>
          <p:cNvPr id="5" name="תמונה 4">
            <a:extLst>
              <a:ext uri="{FF2B5EF4-FFF2-40B4-BE49-F238E27FC236}">
                <a16:creationId xmlns:a16="http://schemas.microsoft.com/office/drawing/2014/main" id="{B318C6C1-856E-2599-0124-3EABA7F6D1A0}"/>
              </a:ext>
            </a:extLst>
          </p:cNvPr>
          <p:cNvPicPr>
            <a:picLocks noChangeAspect="1"/>
          </p:cNvPicPr>
          <p:nvPr/>
        </p:nvPicPr>
        <p:blipFill>
          <a:blip r:embed="rId3"/>
          <a:stretch>
            <a:fillRect/>
          </a:stretch>
        </p:blipFill>
        <p:spPr>
          <a:xfrm>
            <a:off x="333772" y="116632"/>
            <a:ext cx="5534004" cy="3108770"/>
          </a:xfrm>
          <a:prstGeom prst="rect">
            <a:avLst/>
          </a:prstGeom>
        </p:spPr>
      </p:pic>
    </p:spTree>
    <p:extLst>
      <p:ext uri="{BB962C8B-B14F-4D97-AF65-F5344CB8AC3E}">
        <p14:creationId xmlns:p14="http://schemas.microsoft.com/office/powerpoint/2010/main" val="4290416867"/>
      </p:ext>
    </p:extLst>
  </p:cSld>
  <p:clrMapOvr>
    <a:masterClrMapping/>
  </p:clrMapOvr>
  <mc:AlternateContent xmlns:mc="http://schemas.openxmlformats.org/markup-compatibility/2006" xmlns:p14="http://schemas.microsoft.com/office/powerpoint/2010/main">
    <mc:Choice Requires="p14">
      <p:transition spd="med" p14:dur="700" advTm="91684">
        <p:fade/>
      </p:transition>
    </mc:Choice>
    <mc:Fallback xmlns="">
      <p:transition spd="med" advTm="91684">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5ABF1D43-9F6C-9331-210E-2A1BFADA5EDE}"/>
              </a:ext>
            </a:extLst>
          </p:cNvPr>
          <p:cNvSpPr>
            <a:spLocks noGrp="1"/>
          </p:cNvSpPr>
          <p:nvPr>
            <p:ph type="body" sz="quarter" idx="11"/>
          </p:nvPr>
        </p:nvSpPr>
        <p:spPr/>
        <p:txBody>
          <a:bodyPr/>
          <a:lstStyle/>
          <a:p>
            <a:endParaRPr lang="he-IL" dirty="0"/>
          </a:p>
        </p:txBody>
      </p:sp>
      <p:sp>
        <p:nvSpPr>
          <p:cNvPr id="3" name="כותרת 2">
            <a:extLst>
              <a:ext uri="{FF2B5EF4-FFF2-40B4-BE49-F238E27FC236}">
                <a16:creationId xmlns:a16="http://schemas.microsoft.com/office/drawing/2014/main" id="{FA9B1AD3-0A2F-C55C-4F71-962F776B8D87}"/>
              </a:ext>
            </a:extLst>
          </p:cNvPr>
          <p:cNvSpPr>
            <a:spLocks noGrp="1"/>
          </p:cNvSpPr>
          <p:nvPr>
            <p:ph type="title"/>
          </p:nvPr>
        </p:nvSpPr>
        <p:spPr/>
        <p:txBody>
          <a:bodyPr/>
          <a:lstStyle/>
          <a:p>
            <a:endParaRPr lang="he-IL"/>
          </a:p>
        </p:txBody>
      </p:sp>
      <p:pic>
        <p:nvPicPr>
          <p:cNvPr id="5" name="תמונה 4">
            <a:extLst>
              <a:ext uri="{FF2B5EF4-FFF2-40B4-BE49-F238E27FC236}">
                <a16:creationId xmlns:a16="http://schemas.microsoft.com/office/drawing/2014/main" id="{5BA48081-42CF-0385-6AC4-ED2867DAADDD}"/>
              </a:ext>
            </a:extLst>
          </p:cNvPr>
          <p:cNvPicPr>
            <a:picLocks noChangeAspect="1"/>
          </p:cNvPicPr>
          <p:nvPr/>
        </p:nvPicPr>
        <p:blipFill>
          <a:blip r:embed="rId2"/>
          <a:stretch>
            <a:fillRect/>
          </a:stretch>
        </p:blipFill>
        <p:spPr>
          <a:xfrm>
            <a:off x="3768337" y="44625"/>
            <a:ext cx="8420487" cy="5544616"/>
          </a:xfrm>
          <a:prstGeom prst="rect">
            <a:avLst/>
          </a:prstGeom>
        </p:spPr>
      </p:pic>
      <p:pic>
        <p:nvPicPr>
          <p:cNvPr id="9" name="תמונה 8" descr="תמונה שמכילה אדם, בחוץ, שמיים, לבוש&#10;&#10;התיאור נוצר באופן אוטומטי">
            <a:extLst>
              <a:ext uri="{FF2B5EF4-FFF2-40B4-BE49-F238E27FC236}">
                <a16:creationId xmlns:a16="http://schemas.microsoft.com/office/drawing/2014/main" id="{31A8CEA9-C75A-C61B-3927-590D2C0B3968}"/>
              </a:ext>
            </a:extLst>
          </p:cNvPr>
          <p:cNvPicPr>
            <a:picLocks noChangeAspect="1"/>
          </p:cNvPicPr>
          <p:nvPr/>
        </p:nvPicPr>
        <p:blipFill>
          <a:blip r:embed="rId3"/>
          <a:stretch>
            <a:fillRect/>
          </a:stretch>
        </p:blipFill>
        <p:spPr>
          <a:xfrm>
            <a:off x="5700" y="2565797"/>
            <a:ext cx="7630583" cy="4292203"/>
          </a:xfrm>
          <a:prstGeom prst="rect">
            <a:avLst/>
          </a:prstGeom>
        </p:spPr>
      </p:pic>
      <p:pic>
        <p:nvPicPr>
          <p:cNvPr id="7" name="מצלמה 6">
            <a:extLst>
              <a:ext uri="{FF2B5EF4-FFF2-40B4-BE49-F238E27FC236}">
                <a16:creationId xmlns:a16="http://schemas.microsoft.com/office/drawing/2014/main" id="{80878DF6-53B2-3D4C-DEC6-A5BA68EEA97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261764" y="188640"/>
            <a:ext cx="2057400" cy="2057400"/>
          </a:xfrm>
          <a:prstGeom prst="ellipse">
            <a:avLst/>
          </a:prstGeom>
        </p:spPr>
      </p:pic>
    </p:spTree>
    <p:extLst>
      <p:ext uri="{BB962C8B-B14F-4D97-AF65-F5344CB8AC3E}">
        <p14:creationId xmlns:p14="http://schemas.microsoft.com/office/powerpoint/2010/main" val="148777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514346D-D47A-D4D9-8988-1967783DB03F}"/>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4ADDC9F-E5E8-FC77-E76C-114F391C84A0}"/>
              </a:ext>
            </a:extLst>
          </p:cNvPr>
          <p:cNvSpPr>
            <a:spLocks noGrp="1"/>
          </p:cNvSpPr>
          <p:nvPr>
            <p:ph idx="1"/>
          </p:nvPr>
        </p:nvSpPr>
        <p:spPr/>
        <p:txBody>
          <a:bodyPr/>
          <a:lstStyle/>
          <a:p>
            <a:endParaRPr lang="he-IL"/>
          </a:p>
        </p:txBody>
      </p:sp>
      <p:pic>
        <p:nvPicPr>
          <p:cNvPr id="15362" name="Picture 2" descr="תצלום אויר המראה את מיקום שערי הר הבית שסביבם הולכים החוגגים בטקס סיבוב השערים. צילום: סטודיו עיר דוד">
            <a:extLst>
              <a:ext uri="{FF2B5EF4-FFF2-40B4-BE49-F238E27FC236}">
                <a16:creationId xmlns:a16="http://schemas.microsoft.com/office/drawing/2014/main" id="{5B3399AF-B08E-F109-6065-5408021C2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50"/>
            <a:ext cx="12188825" cy="6513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379593"/>
      </p:ext>
    </p:extLst>
  </p:cSld>
  <p:clrMapOvr>
    <a:masterClrMapping/>
  </p:clrMapOvr>
  <mc:AlternateContent xmlns:mc="http://schemas.openxmlformats.org/markup-compatibility/2006" xmlns:p14="http://schemas.microsoft.com/office/powerpoint/2010/main">
    <mc:Choice Requires="p14">
      <p:transition spd="med" p14:dur="700" advTm="227457">
        <p:fade/>
      </p:transition>
    </mc:Choice>
    <mc:Fallback xmlns="">
      <p:transition spd="med" advTm="227457">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C4F51FC2-C95C-327D-7A1E-00DEDC0D742C}"/>
              </a:ext>
            </a:extLst>
          </p:cNvPr>
          <p:cNvSpPr>
            <a:spLocks noGrp="1"/>
          </p:cNvSpPr>
          <p:nvPr>
            <p:ph type="body" sz="quarter" idx="11"/>
          </p:nvPr>
        </p:nvSpPr>
        <p:spPr>
          <a:xfrm flipH="1">
            <a:off x="684213" y="116632"/>
            <a:ext cx="5410200" cy="6055568"/>
          </a:xfrm>
        </p:spPr>
        <p:txBody>
          <a:bodyPr/>
          <a:lstStyle/>
          <a:p>
            <a:r>
              <a:rPr lang="he-IL" b="0" i="0" dirty="0">
                <a:solidFill>
                  <a:srgbClr val="141414"/>
                </a:solidFill>
                <a:effectLst/>
                <a:highlight>
                  <a:srgbClr val="00FF00"/>
                </a:highlight>
                <a:latin typeface="Segoe UI" panose="020B0502040204020203" pitchFamily="34" charset="0"/>
              </a:rPr>
              <a:t>כנודע נטילת הד' מינים בימי חוה"מ היא מדרבנן שהתקין כן </a:t>
            </a:r>
            <a:r>
              <a:rPr lang="he-IL" b="0" i="0" dirty="0" err="1">
                <a:solidFill>
                  <a:srgbClr val="141414"/>
                </a:solidFill>
                <a:effectLst/>
                <a:highlight>
                  <a:srgbClr val="00FF00"/>
                </a:highlight>
                <a:latin typeface="Segoe UI" panose="020B0502040204020203" pitchFamily="34" charset="0"/>
              </a:rPr>
              <a:t>ריב"ז</a:t>
            </a:r>
            <a:r>
              <a:rPr lang="he-IL" b="0" i="0" dirty="0">
                <a:solidFill>
                  <a:srgbClr val="141414"/>
                </a:solidFill>
                <a:effectLst/>
                <a:highlight>
                  <a:srgbClr val="00FF00"/>
                </a:highlight>
                <a:latin typeface="Segoe UI" panose="020B0502040204020203" pitchFamily="34" charset="0"/>
              </a:rPr>
              <a:t> זכר למקדש,</a:t>
            </a:r>
            <a:br>
              <a:rPr lang="he-IL" dirty="0">
                <a:highlight>
                  <a:srgbClr val="00FF00"/>
                </a:highlight>
              </a:rPr>
            </a:br>
            <a:r>
              <a:rPr lang="he-IL" b="0" i="0" dirty="0">
                <a:solidFill>
                  <a:srgbClr val="141414"/>
                </a:solidFill>
                <a:effectLst/>
                <a:highlight>
                  <a:srgbClr val="00FF00"/>
                </a:highlight>
                <a:latin typeface="Segoe UI" panose="020B0502040204020203" pitchFamily="34" charset="0"/>
              </a:rPr>
              <a:t>ובסוכה </a:t>
            </a:r>
            <a:r>
              <a:rPr lang="he-IL" b="0" i="0" dirty="0" err="1">
                <a:solidFill>
                  <a:srgbClr val="141414"/>
                </a:solidFill>
                <a:effectLst/>
                <a:highlight>
                  <a:srgbClr val="00FF00"/>
                </a:highlight>
                <a:latin typeface="Segoe UI" panose="020B0502040204020203" pitchFamily="34" charset="0"/>
              </a:rPr>
              <a:t>דמ"א</a:t>
            </a:r>
            <a:r>
              <a:rPr lang="he-IL" b="0" i="0" dirty="0">
                <a:solidFill>
                  <a:srgbClr val="141414"/>
                </a:solidFill>
                <a:effectLst/>
                <a:highlight>
                  <a:srgbClr val="00FF00"/>
                </a:highlight>
                <a:latin typeface="Segoe UI" panose="020B0502040204020203" pitchFamily="34" charset="0"/>
              </a:rPr>
              <a:t> </a:t>
            </a:r>
            <a:r>
              <a:rPr lang="he-IL" b="0" i="0" dirty="0" err="1">
                <a:solidFill>
                  <a:srgbClr val="141414"/>
                </a:solidFill>
                <a:effectLst/>
                <a:highlight>
                  <a:srgbClr val="00FF00"/>
                </a:highlight>
                <a:latin typeface="Segoe UI" panose="020B0502040204020203" pitchFamily="34" charset="0"/>
              </a:rPr>
              <a:t>יליף</a:t>
            </a:r>
            <a:r>
              <a:rPr lang="he-IL" b="0" i="0" dirty="0">
                <a:solidFill>
                  <a:srgbClr val="141414"/>
                </a:solidFill>
                <a:effectLst/>
                <a:highlight>
                  <a:srgbClr val="00FF00"/>
                </a:highlight>
                <a:latin typeface="Segoe UI" panose="020B0502040204020203" pitchFamily="34" charset="0"/>
              </a:rPr>
              <a:t> לה מקרא דיש לעשות דרישה למקדש, </a:t>
            </a:r>
          </a:p>
          <a:p>
            <a:r>
              <a:rPr lang="he-IL" b="0" i="0" dirty="0">
                <a:solidFill>
                  <a:srgbClr val="141414"/>
                </a:solidFill>
                <a:effectLst/>
                <a:highlight>
                  <a:srgbClr val="00FF00"/>
                </a:highlight>
                <a:latin typeface="Segoe UI" panose="020B0502040204020203" pitchFamily="34" charset="0"/>
              </a:rPr>
              <a:t>והיינו שכל ענין נטילת הד' מינים הוא כדי לזכור המקדש ולדורשו,</a:t>
            </a:r>
            <a:br>
              <a:rPr lang="he-IL" dirty="0">
                <a:highlight>
                  <a:srgbClr val="00FF00"/>
                </a:highlight>
              </a:rPr>
            </a:br>
            <a:r>
              <a:rPr lang="he-IL" b="1" i="0" dirty="0">
                <a:solidFill>
                  <a:srgbClr val="141414"/>
                </a:solidFill>
                <a:effectLst/>
                <a:highlight>
                  <a:srgbClr val="00FF00"/>
                </a:highlight>
                <a:latin typeface="Segoe UI" panose="020B0502040204020203" pitchFamily="34" charset="0"/>
              </a:rPr>
              <a:t>וא"כ הנוטלים ד' מינים בלא שזוכרים המקדש, </a:t>
            </a:r>
            <a:r>
              <a:rPr lang="he-IL" b="0" i="0" dirty="0">
                <a:solidFill>
                  <a:srgbClr val="141414"/>
                </a:solidFill>
                <a:effectLst/>
                <a:highlight>
                  <a:srgbClr val="00FF00"/>
                </a:highlight>
                <a:latin typeface="Segoe UI" panose="020B0502040204020203" pitchFamily="34" charset="0"/>
              </a:rPr>
              <a:t>כמעט שאין טעם בנטילתם [רק </a:t>
            </a:r>
            <a:r>
              <a:rPr lang="he-IL" b="0" i="0" dirty="0" err="1">
                <a:solidFill>
                  <a:srgbClr val="141414"/>
                </a:solidFill>
                <a:effectLst/>
                <a:highlight>
                  <a:srgbClr val="00FF00"/>
                </a:highlight>
                <a:latin typeface="Segoe UI" panose="020B0502040204020203" pitchFamily="34" charset="0"/>
              </a:rPr>
              <a:t>דלמעשה</a:t>
            </a:r>
            <a:r>
              <a:rPr lang="he-IL" b="0" i="0" dirty="0">
                <a:solidFill>
                  <a:srgbClr val="141414"/>
                </a:solidFill>
                <a:effectLst/>
                <a:highlight>
                  <a:srgbClr val="00FF00"/>
                </a:highlight>
                <a:latin typeface="Segoe UI" panose="020B0502040204020203" pitchFamily="34" charset="0"/>
              </a:rPr>
              <a:t> קבעוהו כבר כדין ולא תלוהו בטעם].</a:t>
            </a:r>
          </a:p>
          <a:p>
            <a:endParaRPr lang="he-IL" b="0" i="0" dirty="0">
              <a:solidFill>
                <a:srgbClr val="141414"/>
              </a:solidFill>
              <a:effectLst/>
              <a:highlight>
                <a:srgbClr val="00FF00"/>
              </a:highlight>
              <a:latin typeface="Segoe UI" panose="020B0502040204020203" pitchFamily="34" charset="0"/>
            </a:endParaRPr>
          </a:p>
          <a:p>
            <a:endParaRPr lang="he-IL" dirty="0">
              <a:highlight>
                <a:srgbClr val="00FF00"/>
              </a:highlight>
            </a:endParaRPr>
          </a:p>
        </p:txBody>
      </p:sp>
      <p:sp>
        <p:nvSpPr>
          <p:cNvPr id="3" name="כותרת 2">
            <a:extLst>
              <a:ext uri="{FF2B5EF4-FFF2-40B4-BE49-F238E27FC236}">
                <a16:creationId xmlns:a16="http://schemas.microsoft.com/office/drawing/2014/main" id="{8CCD940B-C8D4-D5D3-12FA-A76DD7AFAA5E}"/>
              </a:ext>
            </a:extLst>
          </p:cNvPr>
          <p:cNvSpPr>
            <a:spLocks noGrp="1"/>
          </p:cNvSpPr>
          <p:nvPr>
            <p:ph type="title"/>
          </p:nvPr>
        </p:nvSpPr>
        <p:spPr/>
        <p:txBody>
          <a:bodyPr/>
          <a:lstStyle/>
          <a:p>
            <a:r>
              <a:rPr lang="he-IL" dirty="0"/>
              <a:t>מדוע נוטלים שבעה זכר למקדש?</a:t>
            </a:r>
          </a:p>
        </p:txBody>
      </p:sp>
      <p:pic>
        <p:nvPicPr>
          <p:cNvPr id="2052" name="Picture 4">
            <a:extLst>
              <a:ext uri="{FF2B5EF4-FFF2-40B4-BE49-F238E27FC236}">
                <a16:creationId xmlns:a16="http://schemas.microsoft.com/office/drawing/2014/main" id="{656DDE22-8F00-D906-D0E2-81EEA9119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10" y="3784100"/>
            <a:ext cx="12188825" cy="3062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939236"/>
      </p:ext>
    </p:extLst>
  </p:cSld>
  <p:clrMapOvr>
    <a:masterClrMapping/>
  </p:clrMapOvr>
  <mc:AlternateContent xmlns:mc="http://schemas.openxmlformats.org/markup-compatibility/2006" xmlns:p14="http://schemas.microsoft.com/office/powerpoint/2010/main">
    <mc:Choice Requires="p14">
      <p:transition spd="med" p14:dur="700" advTm="147469">
        <p:fade/>
      </p:transition>
    </mc:Choice>
    <mc:Fallback xmlns="">
      <p:transition spd="med" advTm="147469">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1DE76695-4069-79F2-FF98-E441A45F1666}"/>
              </a:ext>
            </a:extLst>
          </p:cNvPr>
          <p:cNvSpPr>
            <a:spLocks noGrp="1"/>
          </p:cNvSpPr>
          <p:nvPr>
            <p:ph type="body" sz="quarter" idx="11"/>
          </p:nvPr>
        </p:nvSpPr>
        <p:spPr>
          <a:xfrm flipH="1">
            <a:off x="684213" y="404664"/>
            <a:ext cx="5410200" cy="6408712"/>
          </a:xfrm>
        </p:spPr>
        <p:txBody>
          <a:bodyPr>
            <a:normAutofit fontScale="92500" lnSpcReduction="20000"/>
          </a:bodyPr>
          <a:lstStyle/>
          <a:p>
            <a:pPr algn="just"/>
            <a:r>
              <a:rPr lang="he-IL" b="0" i="0" dirty="0">
                <a:solidFill>
                  <a:srgbClr val="141414"/>
                </a:solidFill>
                <a:effectLst/>
                <a:highlight>
                  <a:srgbClr val="00FF00"/>
                </a:highlight>
                <a:latin typeface="Segoe UI" panose="020B0502040204020203" pitchFamily="34" charset="0"/>
              </a:rPr>
              <a:t>שמעתי משמיה </a:t>
            </a:r>
            <a:r>
              <a:rPr lang="he-IL" b="0" i="0" dirty="0" err="1">
                <a:solidFill>
                  <a:srgbClr val="141414"/>
                </a:solidFill>
                <a:effectLst/>
                <a:highlight>
                  <a:srgbClr val="00FF00"/>
                </a:highlight>
                <a:latin typeface="Segoe UI" panose="020B0502040204020203" pitchFamily="34" charset="0"/>
              </a:rPr>
              <a:t>דהגר"נ</a:t>
            </a:r>
            <a:r>
              <a:rPr lang="he-IL" b="0" i="0" dirty="0">
                <a:solidFill>
                  <a:srgbClr val="141414"/>
                </a:solidFill>
                <a:effectLst/>
                <a:highlight>
                  <a:srgbClr val="00FF00"/>
                </a:highlight>
                <a:latin typeface="Segoe UI" panose="020B0502040204020203" pitchFamily="34" charset="0"/>
              </a:rPr>
              <a:t> </a:t>
            </a:r>
            <a:r>
              <a:rPr lang="he-IL" b="0" i="0" dirty="0" err="1">
                <a:solidFill>
                  <a:srgbClr val="141414"/>
                </a:solidFill>
                <a:effectLst/>
                <a:highlight>
                  <a:srgbClr val="00FF00"/>
                </a:highlight>
                <a:latin typeface="Segoe UI" panose="020B0502040204020203" pitchFamily="34" charset="0"/>
              </a:rPr>
              <a:t>רוטמן</a:t>
            </a:r>
            <a:r>
              <a:rPr lang="he-IL" b="0" i="0" dirty="0">
                <a:solidFill>
                  <a:srgbClr val="141414"/>
                </a:solidFill>
                <a:effectLst/>
                <a:highlight>
                  <a:srgbClr val="00FF00"/>
                </a:highlight>
                <a:latin typeface="Segoe UI" panose="020B0502040204020203" pitchFamily="34" charset="0"/>
              </a:rPr>
              <a:t> </a:t>
            </a:r>
            <a:r>
              <a:rPr lang="he-IL" b="0" i="0" dirty="0" err="1">
                <a:solidFill>
                  <a:srgbClr val="141414"/>
                </a:solidFill>
                <a:effectLst/>
                <a:highlight>
                  <a:srgbClr val="00FF00"/>
                </a:highlight>
                <a:latin typeface="Segoe UI" panose="020B0502040204020203" pitchFamily="34" charset="0"/>
              </a:rPr>
              <a:t>שליט"א</a:t>
            </a:r>
            <a:r>
              <a:rPr lang="he-IL" b="0" i="0" dirty="0">
                <a:solidFill>
                  <a:srgbClr val="141414"/>
                </a:solidFill>
                <a:effectLst/>
                <a:highlight>
                  <a:srgbClr val="00FF00"/>
                </a:highlight>
                <a:latin typeface="Segoe UI" panose="020B0502040204020203" pitchFamily="34" charset="0"/>
              </a:rPr>
              <a:t> שביאר העומק בתקנה זו של זכר למקדש,</a:t>
            </a:r>
            <a:br>
              <a:rPr lang="he-IL" dirty="0">
                <a:highlight>
                  <a:srgbClr val="00FF00"/>
                </a:highlight>
              </a:rPr>
            </a:br>
            <a:r>
              <a:rPr lang="he-IL" b="0" i="0" dirty="0" err="1">
                <a:solidFill>
                  <a:srgbClr val="141414"/>
                </a:solidFill>
                <a:effectLst/>
                <a:highlight>
                  <a:srgbClr val="00FF00"/>
                </a:highlight>
                <a:latin typeface="Segoe UI" panose="020B0502040204020203" pitchFamily="34" charset="0"/>
              </a:rPr>
              <a:t>דכאשר</a:t>
            </a:r>
            <a:r>
              <a:rPr lang="he-IL" b="0" i="0" dirty="0">
                <a:solidFill>
                  <a:srgbClr val="141414"/>
                </a:solidFill>
                <a:effectLst/>
                <a:highlight>
                  <a:srgbClr val="00FF00"/>
                </a:highlight>
                <a:latin typeface="Segoe UI" panose="020B0502040204020203" pitchFamily="34" charset="0"/>
              </a:rPr>
              <a:t> אדם דורש את ציון והיא נמצאת במחשבתו הרי זה כאילו הוא נמצא בה,</a:t>
            </a:r>
          </a:p>
          <a:p>
            <a:pPr algn="just"/>
            <a:br>
              <a:rPr lang="he-IL" dirty="0">
                <a:highlight>
                  <a:srgbClr val="00FF00"/>
                </a:highlight>
              </a:rPr>
            </a:br>
            <a:r>
              <a:rPr lang="he-IL" b="0" i="0" dirty="0">
                <a:solidFill>
                  <a:srgbClr val="141414"/>
                </a:solidFill>
                <a:effectLst/>
                <a:highlight>
                  <a:srgbClr val="00FF00"/>
                </a:highlight>
                <a:latin typeface="Segoe UI" panose="020B0502040204020203" pitchFamily="34" charset="0"/>
              </a:rPr>
              <a:t>וכמו שאמרו לכוון בתפילה כאילו עומד בבית קדשי הקדשים,</a:t>
            </a:r>
          </a:p>
          <a:p>
            <a:pPr algn="just"/>
            <a:br>
              <a:rPr lang="he-IL" dirty="0">
                <a:highlight>
                  <a:srgbClr val="00FF00"/>
                </a:highlight>
              </a:rPr>
            </a:br>
            <a:r>
              <a:rPr lang="he-IL" b="0" i="0" dirty="0">
                <a:solidFill>
                  <a:srgbClr val="141414"/>
                </a:solidFill>
                <a:effectLst/>
                <a:highlight>
                  <a:srgbClr val="00FF00"/>
                </a:highlight>
                <a:latin typeface="Segoe UI" panose="020B0502040204020203" pitchFamily="34" charset="0"/>
              </a:rPr>
              <a:t>וכן דרשו חז"ל על הפסוק "ולציון יאמר איש ואיש יולד בה" אחד הנולד בציון ואחד המצפה לראותה.</a:t>
            </a:r>
          </a:p>
          <a:p>
            <a:pPr algn="just"/>
            <a:br>
              <a:rPr lang="he-IL" dirty="0">
                <a:highlight>
                  <a:srgbClr val="00FF00"/>
                </a:highlight>
              </a:rPr>
            </a:br>
            <a:r>
              <a:rPr lang="he-IL" b="0" i="0" dirty="0">
                <a:solidFill>
                  <a:srgbClr val="141414"/>
                </a:solidFill>
                <a:effectLst/>
                <a:highlight>
                  <a:srgbClr val="00FF00"/>
                </a:highlight>
                <a:latin typeface="Segoe UI" panose="020B0502040204020203" pitchFamily="34" charset="0"/>
              </a:rPr>
              <a:t>ומעתה הרי זה כאילו הוא עומד עכשיו לפני ה', ושפיר נוטל את הלולב שבעה דהוי כעין "ושמחתם לפני ה' שבעת ימים".</a:t>
            </a:r>
          </a:p>
          <a:p>
            <a:pPr algn="just"/>
            <a:br>
              <a:rPr lang="he-IL" dirty="0">
                <a:highlight>
                  <a:srgbClr val="00FF00"/>
                </a:highlight>
              </a:rPr>
            </a:br>
            <a:r>
              <a:rPr lang="he-IL" b="0" i="0" dirty="0" err="1">
                <a:solidFill>
                  <a:srgbClr val="141414"/>
                </a:solidFill>
                <a:effectLst/>
                <a:highlight>
                  <a:srgbClr val="00FF00"/>
                </a:highlight>
                <a:latin typeface="Segoe UI" panose="020B0502040204020203" pitchFamily="34" charset="0"/>
              </a:rPr>
              <a:t>ולפ"ז</a:t>
            </a:r>
            <a:r>
              <a:rPr lang="he-IL" b="0" i="0" dirty="0">
                <a:solidFill>
                  <a:srgbClr val="141414"/>
                </a:solidFill>
                <a:effectLst/>
                <a:highlight>
                  <a:srgbClr val="00FF00"/>
                </a:highlight>
                <a:latin typeface="Segoe UI" panose="020B0502040204020203" pitchFamily="34" charset="0"/>
              </a:rPr>
              <a:t> נמצא </a:t>
            </a:r>
            <a:r>
              <a:rPr lang="he-IL" b="0" i="0" dirty="0" err="1">
                <a:solidFill>
                  <a:srgbClr val="141414"/>
                </a:solidFill>
                <a:effectLst/>
                <a:highlight>
                  <a:srgbClr val="00FF00"/>
                </a:highlight>
                <a:latin typeface="Segoe UI" panose="020B0502040204020203" pitchFamily="34" charset="0"/>
              </a:rPr>
              <a:t>דאמנם</a:t>
            </a:r>
            <a:r>
              <a:rPr lang="he-IL" b="0" i="0" dirty="0">
                <a:solidFill>
                  <a:srgbClr val="141414"/>
                </a:solidFill>
                <a:effectLst/>
                <a:highlight>
                  <a:srgbClr val="00FF00"/>
                </a:highlight>
                <a:latin typeface="Segoe UI" panose="020B0502040204020203" pitchFamily="34" charset="0"/>
              </a:rPr>
              <a:t> בעינן שיצפה לציון וידרוש אותה, אך לאחר שדורש את ציון הכוונה והתוכן של נטילת הלולב בעצמה היא התוכן של עיקר מצוות לולב,</a:t>
            </a:r>
          </a:p>
          <a:p>
            <a:pPr algn="just"/>
            <a:r>
              <a:rPr lang="he-IL" b="0" i="0" dirty="0">
                <a:solidFill>
                  <a:srgbClr val="141414"/>
                </a:solidFill>
                <a:effectLst/>
                <a:highlight>
                  <a:srgbClr val="00FF00"/>
                </a:highlight>
                <a:latin typeface="Segoe UI" panose="020B0502040204020203" pitchFamily="34" charset="0"/>
              </a:rPr>
              <a:t>ולא שבכל נענוע ונענוע יחשוב על ציון, אלא דרישת ציון באה רק כהקדמה לקיום המצווה.</a:t>
            </a:r>
            <a:endParaRPr lang="he-IL" dirty="0">
              <a:highlight>
                <a:srgbClr val="00FF00"/>
              </a:highlight>
            </a:endParaRPr>
          </a:p>
        </p:txBody>
      </p:sp>
      <p:sp>
        <p:nvSpPr>
          <p:cNvPr id="3" name="כותרת 2">
            <a:extLst>
              <a:ext uri="{FF2B5EF4-FFF2-40B4-BE49-F238E27FC236}">
                <a16:creationId xmlns:a16="http://schemas.microsoft.com/office/drawing/2014/main" id="{DAE9E5BE-1AE1-716C-5863-E131EE508F09}"/>
              </a:ext>
            </a:extLst>
          </p:cNvPr>
          <p:cNvSpPr>
            <a:spLocks noGrp="1"/>
          </p:cNvSpPr>
          <p:nvPr>
            <p:ph type="title"/>
          </p:nvPr>
        </p:nvSpPr>
        <p:spPr>
          <a:xfrm flipH="1">
            <a:off x="7894611" y="1124744"/>
            <a:ext cx="3598167" cy="1629542"/>
          </a:xfrm>
        </p:spPr>
        <p:txBody>
          <a:bodyPr>
            <a:normAutofit fontScale="90000"/>
          </a:bodyPr>
          <a:lstStyle/>
          <a:p>
            <a:r>
              <a:rPr lang="he-IL" dirty="0"/>
              <a:t>מדוע נוטלים שבעה זכר למקדש?</a:t>
            </a:r>
          </a:p>
        </p:txBody>
      </p:sp>
      <p:pic>
        <p:nvPicPr>
          <p:cNvPr id="17410" name="Picture 2" descr="‫הרב נתן רוטמן בשיחה מעמיקה על נקמת מדין ובין המצרים - פרשת מטות - YouTube‬‎">
            <a:extLst>
              <a:ext uri="{FF2B5EF4-FFF2-40B4-BE49-F238E27FC236}">
                <a16:creationId xmlns:a16="http://schemas.microsoft.com/office/drawing/2014/main" id="{AC1CBEF8-15E4-90BD-D30B-442807FDB3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396" y="2924944"/>
            <a:ext cx="4371914"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783861"/>
      </p:ext>
    </p:extLst>
  </p:cSld>
  <p:clrMapOvr>
    <a:masterClrMapping/>
  </p:clrMapOvr>
  <mc:AlternateContent xmlns:mc="http://schemas.openxmlformats.org/markup-compatibility/2006" xmlns:p14="http://schemas.microsoft.com/office/powerpoint/2010/main">
    <mc:Choice Requires="p14">
      <p:transition spd="med" p14:dur="700" advTm="320452">
        <p:fade/>
      </p:transition>
    </mc:Choice>
    <mc:Fallback xmlns="">
      <p:transition spd="med" advTm="320452">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23661A34-D651-645D-1BA2-F57EDA327BB7}"/>
              </a:ext>
            </a:extLst>
          </p:cNvPr>
          <p:cNvSpPr>
            <a:spLocks noGrp="1"/>
          </p:cNvSpPr>
          <p:nvPr>
            <p:ph type="body" sz="quarter" idx="11"/>
          </p:nvPr>
        </p:nvSpPr>
        <p:spPr>
          <a:xfrm flipH="1">
            <a:off x="684213" y="116632"/>
            <a:ext cx="5410200" cy="6055568"/>
          </a:xfrm>
        </p:spPr>
        <p:txBody>
          <a:bodyPr/>
          <a:lstStyle/>
          <a:p>
            <a:r>
              <a:rPr lang="he-IL" b="1" i="0" dirty="0">
                <a:solidFill>
                  <a:srgbClr val="141414"/>
                </a:solidFill>
                <a:effectLst/>
                <a:latin typeface="Segoe UI" panose="020B0502040204020203" pitchFamily="34" charset="0"/>
              </a:rPr>
              <a:t>לכאורה </a:t>
            </a:r>
            <a:r>
              <a:rPr lang="he-IL" b="1" i="0" dirty="0" err="1">
                <a:solidFill>
                  <a:srgbClr val="141414"/>
                </a:solidFill>
                <a:effectLst/>
                <a:latin typeface="Segoe UI" panose="020B0502040204020203" pitchFamily="34" charset="0"/>
              </a:rPr>
              <a:t>חיבים</a:t>
            </a:r>
            <a:r>
              <a:rPr lang="he-IL" b="1" i="0" dirty="0">
                <a:solidFill>
                  <a:srgbClr val="141414"/>
                </a:solidFill>
                <a:effectLst/>
                <a:latin typeface="Segoe UI" panose="020B0502040204020203" pitchFamily="34" charset="0"/>
              </a:rPr>
              <a:t> להסביר כדבריו גם את שמחת בית השואבה שאנו נוהגים היום.</a:t>
            </a:r>
          </a:p>
          <a:p>
            <a:r>
              <a:rPr lang="he-IL" b="0" i="0" dirty="0">
                <a:solidFill>
                  <a:srgbClr val="141414"/>
                </a:solidFill>
                <a:effectLst/>
                <a:latin typeface="Segoe UI" panose="020B0502040204020203" pitchFamily="34" charset="0"/>
              </a:rPr>
              <a:t>שהרי אם זה כפשוטו זכר למה שעשו פעם,</a:t>
            </a:r>
            <a:br>
              <a:rPr lang="he-IL" dirty="0"/>
            </a:br>
            <a:r>
              <a:rPr lang="he-IL" b="0" i="0" dirty="0">
                <a:solidFill>
                  <a:srgbClr val="141414"/>
                </a:solidFill>
                <a:effectLst/>
                <a:latin typeface="Segoe UI" panose="020B0502040204020203" pitchFamily="34" charset="0"/>
              </a:rPr>
              <a:t>קשה כיצד שמחים כל כך. כמו שהקשה כאן:</a:t>
            </a:r>
            <a:br>
              <a:rPr lang="he-IL" dirty="0"/>
            </a:br>
            <a:br>
              <a:rPr lang="he-IL" dirty="0"/>
            </a:br>
            <a:endParaRPr lang="he-IL" dirty="0"/>
          </a:p>
        </p:txBody>
      </p:sp>
      <p:sp>
        <p:nvSpPr>
          <p:cNvPr id="3" name="כותרת 2">
            <a:extLst>
              <a:ext uri="{FF2B5EF4-FFF2-40B4-BE49-F238E27FC236}">
                <a16:creationId xmlns:a16="http://schemas.microsoft.com/office/drawing/2014/main" id="{20009CBF-7B13-6AC5-34E0-05E8B1830B28}"/>
              </a:ext>
            </a:extLst>
          </p:cNvPr>
          <p:cNvSpPr>
            <a:spLocks noGrp="1"/>
          </p:cNvSpPr>
          <p:nvPr>
            <p:ph type="title"/>
          </p:nvPr>
        </p:nvSpPr>
        <p:spPr/>
        <p:txBody>
          <a:bodyPr/>
          <a:lstStyle/>
          <a:p>
            <a:r>
              <a:rPr lang="he-IL" dirty="0"/>
              <a:t>שמחת בית השואבה</a:t>
            </a:r>
          </a:p>
        </p:txBody>
      </p:sp>
      <p:pic>
        <p:nvPicPr>
          <p:cNvPr id="3074" name="Picture 2">
            <a:extLst>
              <a:ext uri="{FF2B5EF4-FFF2-40B4-BE49-F238E27FC236}">
                <a16:creationId xmlns:a16="http://schemas.microsoft.com/office/drawing/2014/main" id="{471E80A8-FD1B-A10C-5011-647CB3C14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8" y="2060848"/>
            <a:ext cx="7212361" cy="4653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812911"/>
      </p:ext>
    </p:extLst>
  </p:cSld>
  <p:clrMapOvr>
    <a:masterClrMapping/>
  </p:clrMapOvr>
  <mc:AlternateContent xmlns:mc="http://schemas.openxmlformats.org/markup-compatibility/2006" xmlns:p14="http://schemas.microsoft.com/office/powerpoint/2010/main">
    <mc:Choice Requires="p14">
      <p:transition spd="med" p14:dur="700" advTm="73611">
        <p:fade/>
      </p:transition>
    </mc:Choice>
    <mc:Fallback xmlns="">
      <p:transition spd="med" advTm="73611">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8CAC60EB-E49F-96E9-82EE-0BBE79979A8F}"/>
              </a:ext>
            </a:extLst>
          </p:cNvPr>
          <p:cNvSpPr>
            <a:spLocks noGrp="1"/>
          </p:cNvSpPr>
          <p:nvPr>
            <p:ph type="body" sz="quarter" idx="11"/>
          </p:nvPr>
        </p:nvSpPr>
        <p:spPr>
          <a:xfrm flipH="1">
            <a:off x="684213" y="116632"/>
            <a:ext cx="5410200" cy="6055568"/>
          </a:xfrm>
        </p:spPr>
        <p:txBody>
          <a:bodyPr/>
          <a:lstStyle/>
          <a:p>
            <a:r>
              <a:rPr lang="he-IL" b="0" i="0" dirty="0">
                <a:solidFill>
                  <a:srgbClr val="141414"/>
                </a:solidFill>
                <a:effectLst/>
                <a:highlight>
                  <a:srgbClr val="00FFFF"/>
                </a:highlight>
                <a:latin typeface="Segoe UI" panose="020B0502040204020203" pitchFamily="34" charset="0"/>
              </a:rPr>
              <a:t>אמנם לפי מה שהסביר ר' נתן</a:t>
            </a:r>
            <a:br>
              <a:rPr lang="he-IL" dirty="0">
                <a:highlight>
                  <a:srgbClr val="00FFFF"/>
                </a:highlight>
              </a:rPr>
            </a:br>
            <a:r>
              <a:rPr lang="he-IL" b="0" i="0" dirty="0">
                <a:solidFill>
                  <a:srgbClr val="141414"/>
                </a:solidFill>
                <a:effectLst/>
                <a:highlight>
                  <a:srgbClr val="00FFFF"/>
                </a:highlight>
                <a:latin typeface="Segoe UI" panose="020B0502040204020203" pitchFamily="34" charset="0"/>
              </a:rPr>
              <a:t>הרי הדברים נפלאים - שאין זה זכר בשביל לזכור המקדש.</a:t>
            </a:r>
            <a:br>
              <a:rPr lang="he-IL" dirty="0">
                <a:highlight>
                  <a:srgbClr val="00FFFF"/>
                </a:highlight>
              </a:rPr>
            </a:br>
            <a:r>
              <a:rPr lang="he-IL" b="0" i="0" dirty="0">
                <a:solidFill>
                  <a:srgbClr val="141414"/>
                </a:solidFill>
                <a:effectLst/>
                <a:highlight>
                  <a:srgbClr val="00FFFF"/>
                </a:highlight>
                <a:latin typeface="Segoe UI" panose="020B0502040204020203" pitchFamily="34" charset="0"/>
              </a:rPr>
              <a:t>אלא דבר נפלא - שאנחנו זוכים היום לזכות למעין מה שהיה פעם בזכות התשוקה לעתיד.</a:t>
            </a:r>
            <a:br>
              <a:rPr lang="he-IL" dirty="0">
                <a:highlight>
                  <a:srgbClr val="00FFFF"/>
                </a:highlight>
              </a:rPr>
            </a:br>
            <a:br>
              <a:rPr lang="he-IL" dirty="0">
                <a:highlight>
                  <a:srgbClr val="00FFFF"/>
                </a:highlight>
              </a:rPr>
            </a:br>
            <a:r>
              <a:rPr lang="he-IL" b="0" i="0" dirty="0">
                <a:solidFill>
                  <a:srgbClr val="141414"/>
                </a:solidFill>
                <a:effectLst/>
                <a:highlight>
                  <a:srgbClr val="00FFFF"/>
                </a:highlight>
                <a:latin typeface="Segoe UI" panose="020B0502040204020203" pitchFamily="34" charset="0"/>
              </a:rPr>
              <a:t>דהיינו יש שני סוגי </a:t>
            </a:r>
            <a:r>
              <a:rPr lang="he-IL" b="0" i="0" dirty="0" err="1">
                <a:solidFill>
                  <a:srgbClr val="141414"/>
                </a:solidFill>
                <a:effectLst/>
                <a:highlight>
                  <a:srgbClr val="00FFFF"/>
                </a:highlight>
                <a:latin typeface="Segoe UI" panose="020B0502040204020203" pitchFamily="34" charset="0"/>
              </a:rPr>
              <a:t>זכרון</a:t>
            </a:r>
            <a:r>
              <a:rPr lang="he-IL" b="0" i="0" dirty="0">
                <a:solidFill>
                  <a:srgbClr val="141414"/>
                </a:solidFill>
                <a:effectLst/>
                <a:highlight>
                  <a:srgbClr val="00FFFF"/>
                </a:highlight>
                <a:latin typeface="Segoe UI" panose="020B0502040204020203" pitchFamily="34" charset="0"/>
              </a:rPr>
              <a:t> למקדש:</a:t>
            </a:r>
            <a:br>
              <a:rPr lang="he-IL" dirty="0">
                <a:highlight>
                  <a:srgbClr val="00FFFF"/>
                </a:highlight>
              </a:rPr>
            </a:br>
            <a:r>
              <a:rPr lang="he-IL" b="0" i="0" dirty="0">
                <a:solidFill>
                  <a:srgbClr val="141414"/>
                </a:solidFill>
                <a:effectLst/>
                <a:highlight>
                  <a:srgbClr val="00FFFF"/>
                </a:highlight>
                <a:latin typeface="Segoe UI" panose="020B0502040204020203" pitchFamily="34" charset="0"/>
              </a:rPr>
              <a:t>1. דברים שהם אבל</a:t>
            </a:r>
            <a:r>
              <a:rPr lang="he-IL" b="1" i="0" dirty="0">
                <a:solidFill>
                  <a:srgbClr val="141414"/>
                </a:solidFill>
                <a:effectLst/>
                <a:highlight>
                  <a:srgbClr val="00FFFF"/>
                </a:highlight>
                <a:latin typeface="Segoe UI" panose="020B0502040204020203" pitchFamily="34" charset="0"/>
              </a:rPr>
              <a:t> על העבר.</a:t>
            </a:r>
            <a:br>
              <a:rPr lang="he-IL" dirty="0">
                <a:highlight>
                  <a:srgbClr val="00FFFF"/>
                </a:highlight>
              </a:rPr>
            </a:br>
            <a:r>
              <a:rPr lang="he-IL" b="0" i="0" dirty="0">
                <a:solidFill>
                  <a:srgbClr val="141414"/>
                </a:solidFill>
                <a:effectLst/>
                <a:highlight>
                  <a:srgbClr val="00FFFF"/>
                </a:highlight>
                <a:latin typeface="Segoe UI" panose="020B0502040204020203" pitchFamily="34" charset="0"/>
              </a:rPr>
              <a:t>2. דברים שהם </a:t>
            </a:r>
            <a:r>
              <a:rPr lang="he-IL" b="1" i="0" dirty="0">
                <a:solidFill>
                  <a:srgbClr val="141414"/>
                </a:solidFill>
                <a:effectLst/>
                <a:highlight>
                  <a:srgbClr val="00FFFF"/>
                </a:highlight>
                <a:latin typeface="Segoe UI" panose="020B0502040204020203" pitchFamily="34" charset="0"/>
              </a:rPr>
              <a:t>צפיה לעתיד נפלא</a:t>
            </a:r>
            <a:r>
              <a:rPr lang="he-IL" b="0" i="0" dirty="0">
                <a:solidFill>
                  <a:srgbClr val="141414"/>
                </a:solidFill>
                <a:effectLst/>
                <a:highlight>
                  <a:srgbClr val="00FFFF"/>
                </a:highlight>
                <a:latin typeface="Segoe UI" panose="020B0502040204020203" pitchFamily="34" charset="0"/>
              </a:rPr>
              <a:t>. - וזה נטילת לולב ושמחת בית השואבה.</a:t>
            </a:r>
            <a:br>
              <a:rPr lang="he-IL" dirty="0"/>
            </a:br>
            <a:endParaRPr lang="he-IL" dirty="0"/>
          </a:p>
        </p:txBody>
      </p:sp>
      <p:sp>
        <p:nvSpPr>
          <p:cNvPr id="3" name="כותרת 2">
            <a:extLst>
              <a:ext uri="{FF2B5EF4-FFF2-40B4-BE49-F238E27FC236}">
                <a16:creationId xmlns:a16="http://schemas.microsoft.com/office/drawing/2014/main" id="{D6384001-82AA-62E7-250F-173EBC5F0EBD}"/>
              </a:ext>
            </a:extLst>
          </p:cNvPr>
          <p:cNvSpPr>
            <a:spLocks noGrp="1"/>
          </p:cNvSpPr>
          <p:nvPr>
            <p:ph type="title"/>
          </p:nvPr>
        </p:nvSpPr>
        <p:spPr/>
        <p:txBody>
          <a:bodyPr/>
          <a:lstStyle/>
          <a:p>
            <a:r>
              <a:rPr lang="he-IL" dirty="0" err="1"/>
              <a:t>זכרון</a:t>
            </a:r>
            <a:r>
              <a:rPr lang="he-IL" dirty="0"/>
              <a:t> </a:t>
            </a:r>
            <a:r>
              <a:rPr lang="he-IL" dirty="0">
                <a:highlight>
                  <a:srgbClr val="808080"/>
                </a:highlight>
              </a:rPr>
              <a:t>לעבר</a:t>
            </a:r>
            <a:br>
              <a:rPr lang="he-IL" dirty="0">
                <a:highlight>
                  <a:srgbClr val="808080"/>
                </a:highlight>
              </a:rPr>
            </a:br>
            <a:br>
              <a:rPr lang="he-IL" dirty="0"/>
            </a:br>
            <a:r>
              <a:rPr lang="he-IL" dirty="0"/>
              <a:t>וצפיה </a:t>
            </a:r>
            <a:r>
              <a:rPr lang="he-IL" dirty="0">
                <a:highlight>
                  <a:srgbClr val="FF00FF"/>
                </a:highlight>
              </a:rPr>
              <a:t>לעתיד</a:t>
            </a:r>
          </a:p>
        </p:txBody>
      </p:sp>
      <p:pic>
        <p:nvPicPr>
          <p:cNvPr id="4098" name="Picture 2">
            <a:extLst>
              <a:ext uri="{FF2B5EF4-FFF2-40B4-BE49-F238E27FC236}">
                <a16:creationId xmlns:a16="http://schemas.microsoft.com/office/drawing/2014/main" id="{94300809-4E8D-FCE3-0FFA-1944D41ED3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41" y="3829050"/>
            <a:ext cx="6984776" cy="3028950"/>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0BF2757C-D78F-B738-6C11-BD42217906BD}"/>
              </a:ext>
            </a:extLst>
          </p:cNvPr>
          <p:cNvPicPr>
            <a:picLocks noChangeAspect="1"/>
          </p:cNvPicPr>
          <p:nvPr/>
        </p:nvPicPr>
        <p:blipFill>
          <a:blip r:embed="rId4"/>
          <a:srcRect l="26840"/>
          <a:stretch/>
        </p:blipFill>
        <p:spPr>
          <a:xfrm>
            <a:off x="7068710" y="4437112"/>
            <a:ext cx="5011037" cy="2295845"/>
          </a:xfrm>
          <a:prstGeom prst="rect">
            <a:avLst/>
          </a:prstGeom>
        </p:spPr>
      </p:pic>
    </p:spTree>
    <p:custDataLst>
      <p:tags r:id="rId1"/>
    </p:custDataLst>
    <p:extLst>
      <p:ext uri="{BB962C8B-B14F-4D97-AF65-F5344CB8AC3E}">
        <p14:creationId xmlns:p14="http://schemas.microsoft.com/office/powerpoint/2010/main" val="1101066598"/>
      </p:ext>
    </p:extLst>
  </p:cSld>
  <p:clrMapOvr>
    <a:masterClrMapping/>
  </p:clrMapOvr>
  <mc:AlternateContent xmlns:mc="http://schemas.openxmlformats.org/markup-compatibility/2006" xmlns:p14="http://schemas.microsoft.com/office/powerpoint/2010/main">
    <mc:Choice Requires="p14">
      <p:transition spd="med" p14:dur="700" advTm="215124">
        <p:fade/>
      </p:transition>
    </mc:Choice>
    <mc:Fallback xmlns="">
      <p:transition spd="med" advTm="21512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451DB0-07AF-42A6-8C31-CA4F9530F21D}"/>
              </a:ext>
            </a:extLst>
          </p:cNvPr>
          <p:cNvSpPr>
            <a:spLocks noGrp="1"/>
          </p:cNvSpPr>
          <p:nvPr>
            <p:ph type="title"/>
          </p:nvPr>
        </p:nvSpPr>
        <p:spPr/>
        <p:txBody>
          <a:bodyPr>
            <a:normAutofit fontScale="90000"/>
          </a:bodyPr>
          <a:lstStyle/>
          <a:p>
            <a:r>
              <a:rPr lang="he-IL" dirty="0"/>
              <a:t>חידה: איזה שיר שרים בחגים במנגינה של אלי ציון ועריה?</a:t>
            </a:r>
            <a:br>
              <a:rPr lang="he-IL" dirty="0"/>
            </a:br>
            <a:endParaRPr lang="he-IL" dirty="0"/>
          </a:p>
        </p:txBody>
      </p:sp>
      <p:sp>
        <p:nvSpPr>
          <p:cNvPr id="3" name="מציין מיקום תוכן 2">
            <a:extLst>
              <a:ext uri="{FF2B5EF4-FFF2-40B4-BE49-F238E27FC236}">
                <a16:creationId xmlns:a16="http://schemas.microsoft.com/office/drawing/2014/main" id="{63E7081A-A3AB-344D-13B8-56EECA6CDCB9}"/>
              </a:ext>
            </a:extLst>
          </p:cNvPr>
          <p:cNvSpPr>
            <a:spLocks noGrp="1"/>
          </p:cNvSpPr>
          <p:nvPr>
            <p:ph idx="1"/>
          </p:nvPr>
        </p:nvSpPr>
        <p:spPr>
          <a:xfrm flipH="1">
            <a:off x="5905500" y="2276872"/>
            <a:ext cx="5562600" cy="4581128"/>
          </a:xfrm>
        </p:spPr>
        <p:txBody>
          <a:bodyPr>
            <a:normAutofit fontScale="85000" lnSpcReduction="20000"/>
          </a:bodyPr>
          <a:lstStyle/>
          <a:p>
            <a:r>
              <a:rPr lang="he-IL" dirty="0"/>
              <a:t>חיפשו </a:t>
            </a:r>
            <a:r>
              <a:rPr lang="he-IL" dirty="0" err="1"/>
              <a:t>ומיצאו</a:t>
            </a:r>
            <a:r>
              <a:rPr lang="he-IL" dirty="0"/>
              <a:t> איזה שיר בחג זה ממש אותה מנגינה? לאחר מכן חישבו מה מונח בזה?</a:t>
            </a:r>
          </a:p>
          <a:p>
            <a:r>
              <a:rPr lang="he-IL" b="0" i="0" dirty="0">
                <a:solidFill>
                  <a:srgbClr val="222222"/>
                </a:solidFill>
                <a:effectLst/>
                <a:latin typeface="Arial" panose="020B0604020202020204" pitchFamily="34" charset="0"/>
              </a:rPr>
              <a:t>בנה ביתך כבתחילה וכונן מקדשך על מכונו....</a:t>
            </a:r>
          </a:p>
          <a:p>
            <a:r>
              <a:rPr lang="he-IL" b="0" i="0" dirty="0">
                <a:solidFill>
                  <a:srgbClr val="222222"/>
                </a:solidFill>
                <a:effectLst/>
                <a:latin typeface="Arial" panose="020B0604020202020204" pitchFamily="34" charset="0"/>
              </a:rPr>
              <a:t>בסיבוב בא' מימי חוה"מ דרש ע"ז בשער הברזל ר' שלום מנחם </a:t>
            </a:r>
            <a:r>
              <a:rPr lang="he-IL" b="0" i="0" dirty="0" err="1">
                <a:solidFill>
                  <a:srgbClr val="222222"/>
                </a:solidFill>
                <a:effectLst/>
                <a:latin typeface="Arial" panose="020B0604020202020204" pitchFamily="34" charset="0"/>
              </a:rPr>
              <a:t>וולגלרנטר</a:t>
            </a:r>
            <a:r>
              <a:rPr lang="he-IL" b="0" i="0" dirty="0">
                <a:solidFill>
                  <a:srgbClr val="222222"/>
                </a:solidFill>
                <a:effectLst/>
                <a:latin typeface="Arial" panose="020B0604020202020204" pitchFamily="34" charset="0"/>
              </a:rPr>
              <a:t> </a:t>
            </a:r>
            <a:r>
              <a:rPr lang="he-IL" b="0" i="0" dirty="0" err="1">
                <a:solidFill>
                  <a:srgbClr val="222222"/>
                </a:solidFill>
                <a:effectLst/>
                <a:latin typeface="Arial" panose="020B0604020202020204" pitchFamily="34" charset="0"/>
              </a:rPr>
              <a:t>שליט"א</a:t>
            </a:r>
            <a:r>
              <a:rPr lang="he-IL" b="0" i="0" dirty="0">
                <a:solidFill>
                  <a:srgbClr val="222222"/>
                </a:solidFill>
                <a:effectLst/>
                <a:latin typeface="Arial" panose="020B0604020202020204" pitchFamily="34" charset="0"/>
              </a:rPr>
              <a:t>.</a:t>
            </a:r>
          </a:p>
          <a:p>
            <a:r>
              <a:rPr lang="he-IL" dirty="0"/>
              <a:t>המוסר השכל שיש בזה הוא:</a:t>
            </a:r>
          </a:p>
          <a:p>
            <a:r>
              <a:rPr lang="he-IL" dirty="0"/>
              <a:t>שיש שני סוגי זכר למקדש.</a:t>
            </a:r>
          </a:p>
          <a:p>
            <a:r>
              <a:rPr lang="he-IL" dirty="0"/>
              <a:t>א. אבל על העבר - תשעה באב. </a:t>
            </a:r>
          </a:p>
          <a:p>
            <a:r>
              <a:rPr lang="he-IL" dirty="0"/>
              <a:t>ב. שמחה על העתיד - חג הסוכות - שמחת בית השואבה, לולב שבעה. וכן שמחה על מה שכבר רואים גאולה. </a:t>
            </a:r>
          </a:p>
          <a:p>
            <a:r>
              <a:rPr lang="he-IL" dirty="0"/>
              <a:t>וכך גם הסיבוב שערים שנהוג בחג הסוכות. </a:t>
            </a:r>
            <a:br>
              <a:rPr lang="he-IL" dirty="0"/>
            </a:br>
            <a:br>
              <a:rPr lang="he-IL" dirty="0"/>
            </a:br>
            <a:endParaRPr lang="he-IL" dirty="0"/>
          </a:p>
        </p:txBody>
      </p:sp>
    </p:spTree>
    <p:custDataLst>
      <p:tags r:id="rId1"/>
    </p:custDataLst>
    <p:extLst>
      <p:ext uri="{BB962C8B-B14F-4D97-AF65-F5344CB8AC3E}">
        <p14:creationId xmlns:p14="http://schemas.microsoft.com/office/powerpoint/2010/main" val="620961549"/>
      </p:ext>
    </p:extLst>
  </p:cSld>
  <p:clrMapOvr>
    <a:masterClrMapping/>
  </p:clrMapOvr>
  <mc:AlternateContent xmlns:mc="http://schemas.openxmlformats.org/markup-compatibility/2006" xmlns:p14="http://schemas.microsoft.com/office/powerpoint/2010/main">
    <mc:Choice Requires="p14">
      <p:transition spd="med" p14:dur="700" advTm="200710">
        <p:fade/>
      </p:transition>
    </mc:Choice>
    <mc:Fallback xmlns="">
      <p:transition spd="med" advTm="20071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extLst>
    <p:ext uri="{E180D4A7-C9FB-4DFB-919C-405C955672EB}">
      <p14:showEvtLst xmlns:p14="http://schemas.microsoft.com/office/powerpoint/2010/main">
        <p14:playEvt time="162794" objId="4"/>
        <p14:stopEvt time="199863" objId="4"/>
      </p14:showEvt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C2FEF-E38D-E3F2-0E98-7276FDC48E32}"/>
            </a:ext>
          </a:extLst>
        </p:cNvPr>
        <p:cNvGrpSpPr/>
        <p:nvPr/>
      </p:nvGrpSpPr>
      <p:grpSpPr>
        <a:xfrm>
          <a:off x="0" y="0"/>
          <a:ext cx="0" cy="0"/>
          <a:chOff x="0" y="0"/>
          <a:chExt cx="0" cy="0"/>
        </a:xfrm>
      </p:grpSpPr>
      <p:sp>
        <p:nvSpPr>
          <p:cNvPr id="15" name="כותרת 1">
            <a:extLst>
              <a:ext uri="{FF2B5EF4-FFF2-40B4-BE49-F238E27FC236}">
                <a16:creationId xmlns:a16="http://schemas.microsoft.com/office/drawing/2014/main" id="{E58577B6-9B7A-0EF1-CCAA-A9977D308594}"/>
              </a:ext>
            </a:extLst>
          </p:cNvPr>
          <p:cNvSpPr>
            <a:spLocks noGrp="1"/>
          </p:cNvSpPr>
          <p:nvPr>
            <p:ph type="title"/>
          </p:nvPr>
        </p:nvSpPr>
        <p:spPr>
          <a:xfrm flipH="1">
            <a:off x="4481512" y="685800"/>
            <a:ext cx="7301532" cy="1143000"/>
          </a:xfrm>
        </p:spPr>
        <p:txBody>
          <a:bodyPr rtlCol="1" anchor="t">
            <a:noAutofit/>
          </a:bodyPr>
          <a:lstStyle/>
          <a:p>
            <a:pPr algn="r" rtl="1">
              <a:lnSpc>
                <a:spcPct val="100000"/>
              </a:lnSpc>
            </a:pPr>
            <a:r>
              <a:rPr lang="he-IL" sz="4000" b="1" dirty="0">
                <a:solidFill>
                  <a:schemeClr val="bg1"/>
                </a:solidFill>
              </a:rPr>
              <a:t>שערי הר הבית</a:t>
            </a:r>
          </a:p>
        </p:txBody>
      </p:sp>
      <p:sp>
        <p:nvSpPr>
          <p:cNvPr id="3" name="מציין מיקום תוכן 2">
            <a:extLst>
              <a:ext uri="{FF2B5EF4-FFF2-40B4-BE49-F238E27FC236}">
                <a16:creationId xmlns:a16="http://schemas.microsoft.com/office/drawing/2014/main" id="{607FB96D-8470-CA2C-F3AA-97DDB4F5E21E}"/>
              </a:ext>
            </a:extLst>
          </p:cNvPr>
          <p:cNvSpPr>
            <a:spLocks noGrp="1"/>
          </p:cNvSpPr>
          <p:nvPr>
            <p:ph idx="1"/>
          </p:nvPr>
        </p:nvSpPr>
        <p:spPr>
          <a:xfrm flipH="1">
            <a:off x="5905500" y="1828800"/>
            <a:ext cx="5562600" cy="4470400"/>
          </a:xfrm>
        </p:spPr>
        <p:txBody>
          <a:bodyPr vert="horz" lIns="121899" tIns="60949" rIns="121899" bIns="60949" rtlCol="1" anchor="t">
            <a:normAutofit/>
          </a:bodyPr>
          <a:lstStyle/>
          <a:p>
            <a:pPr marL="0" indent="0" algn="r" rtl="1">
              <a:buClr>
                <a:schemeClr val="bg1"/>
              </a:buClr>
              <a:buNone/>
            </a:pPr>
            <a:r>
              <a:rPr lang="he-IL" sz="2000" dirty="0">
                <a:solidFill>
                  <a:schemeClr val="bg1"/>
                </a:solidFill>
              </a:rPr>
              <a:t>הזמן את ההורים להשתתף בפעילות ולאחר מכן דונו עליה. להלן כמה רעיונות:</a:t>
            </a:r>
          </a:p>
          <a:p>
            <a:pPr marL="304165" indent="-304165" algn="r" rtl="1">
              <a:buClr>
                <a:schemeClr val="bg1"/>
              </a:buClr>
            </a:pPr>
            <a:r>
              <a:rPr lang="he-IL" sz="2000" dirty="0">
                <a:solidFill>
                  <a:schemeClr val="bg1"/>
                </a:solidFill>
              </a:rPr>
              <a:t>פתרון בעיה מתמטית, למשל הערכה של מספר אפונים בצנצנת.</a:t>
            </a:r>
          </a:p>
          <a:p>
            <a:pPr marL="304165" indent="-304165" algn="r" rtl="1"/>
            <a:r>
              <a:rPr lang="he-IL" sz="2000" dirty="0"/>
              <a:t>כתיבת מכתב עידוד </a:t>
            </a:r>
            <a:r>
              <a:rPr lang="he-IL" dirty="0"/>
              <a:t>לתלמיד. </a:t>
            </a:r>
            <a:endParaRPr lang="he-IL" sz="2000" dirty="0"/>
          </a:p>
          <a:p>
            <a:pPr marL="304165" indent="-304165" algn="r" rtl="1"/>
            <a:r>
              <a:rPr lang="he-IL" dirty="0"/>
              <a:t>לשחק </a:t>
            </a:r>
            <a:r>
              <a:rPr lang="he-IL" sz="2000" dirty="0"/>
              <a:t> </a:t>
            </a:r>
            <a:r>
              <a:rPr lang="he-IL" dirty="0"/>
              <a:t>במחשק שבו ההורה </a:t>
            </a:r>
            <a:r>
              <a:rPr lang="he-IL" sz="2000" dirty="0"/>
              <a:t> ו</a:t>
            </a:r>
            <a:r>
              <a:rPr lang="he-IL" dirty="0"/>
              <a:t>התלמיד עובדים יחד כדי ליצור סיפור </a:t>
            </a:r>
            <a:r>
              <a:rPr lang="he-IL" sz="2000" dirty="0"/>
              <a:t>מתוך </a:t>
            </a:r>
            <a:r>
              <a:rPr lang="he-IL" dirty="0"/>
              <a:t>אובייקטים בכיתה</a:t>
            </a:r>
            <a:r>
              <a:rPr lang="he-IL" sz="2000" dirty="0"/>
              <a:t>.</a:t>
            </a:r>
            <a:endParaRPr lang="he-IL" dirty="0"/>
          </a:p>
          <a:p>
            <a:pPr marL="304165" indent="-304165" algn="r" rtl="1">
              <a:buClr>
                <a:schemeClr val="bg1"/>
              </a:buClr>
            </a:pPr>
            <a:endParaRPr lang="he-IL" sz="2000" dirty="0"/>
          </a:p>
          <a:p>
            <a:pPr marL="304165" indent="-304165" algn="r" rtl="1">
              <a:buClr>
                <a:schemeClr val="bg1"/>
              </a:buClr>
            </a:pPr>
            <a:endParaRPr lang="he-IL" sz="2000" dirty="0">
              <a:solidFill>
                <a:schemeClr val="bg1"/>
              </a:solidFill>
            </a:endParaRPr>
          </a:p>
        </p:txBody>
      </p:sp>
      <p:pic>
        <p:nvPicPr>
          <p:cNvPr id="5122" name="Picture 2">
            <a:extLst>
              <a:ext uri="{FF2B5EF4-FFF2-40B4-BE49-F238E27FC236}">
                <a16:creationId xmlns:a16="http://schemas.microsoft.com/office/drawing/2014/main" id="{A01AEF6A-B385-8BF1-9CFE-269A58A87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8626" y="0"/>
            <a:ext cx="93408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95339"/>
      </p:ext>
    </p:extLst>
  </p:cSld>
  <p:clrMapOvr>
    <a:masterClrMapping/>
  </p:clrMapOvr>
  <mc:AlternateContent xmlns:mc="http://schemas.openxmlformats.org/markup-compatibility/2006" xmlns:p14="http://schemas.microsoft.com/office/powerpoint/2010/main">
    <mc:Choice Requires="p14">
      <p:transition spd="med" p14:dur="700" advTm="39192">
        <p:fade/>
      </p:transition>
    </mc:Choice>
    <mc:Fallback xmlns="">
      <p:transition spd="med" advTm="39192">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FD64BEC6-8C19-7264-0584-7C1F463EBCE8}"/>
              </a:ext>
            </a:extLst>
          </p:cNvPr>
          <p:cNvSpPr>
            <a:spLocks noGrp="1"/>
          </p:cNvSpPr>
          <p:nvPr>
            <p:ph type="body" sz="quarter" idx="11"/>
          </p:nvPr>
        </p:nvSpPr>
        <p:spPr>
          <a:xfrm flipH="1">
            <a:off x="684213" y="44624"/>
            <a:ext cx="5410200" cy="6127576"/>
          </a:xfrm>
        </p:spPr>
        <p:txBody>
          <a:bodyPr/>
          <a:lstStyle/>
          <a:p>
            <a:pPr algn="ctr" rtl="1">
              <a:spcAft>
                <a:spcPts val="800"/>
              </a:spcAft>
            </a:pPr>
            <a:r>
              <a:rPr lang="he-IL" sz="1800" b="1" dirty="0">
                <a:effectLst/>
                <a:latin typeface="Calibri" panose="020F0502020204030204" pitchFamily="34" charset="0"/>
                <a:ea typeface="Calibri" panose="020F0502020204030204" pitchFamily="34" charset="0"/>
                <a:cs typeface="David" panose="020E0502060401010101" pitchFamily="34" charset="-79"/>
              </a:rPr>
              <a:t>לעורר כיסופים למקדש </a:t>
            </a:r>
            <a:endParaRPr lang="en-US" sz="1800" b="1" dirty="0">
              <a:effectLst/>
              <a:latin typeface="Calibri" panose="020F0502020204030204" pitchFamily="34" charset="0"/>
              <a:ea typeface="Calibri" panose="020F0502020204030204" pitchFamily="34" charset="0"/>
              <a:cs typeface="David" panose="020E0502060401010101" pitchFamily="34" charset="-79"/>
            </a:endParaRPr>
          </a:p>
          <a:p>
            <a:pPr algn="just" rtl="1">
              <a:lnSpc>
                <a:spcPct val="107000"/>
              </a:lnSpc>
              <a:spcAft>
                <a:spcPts val="800"/>
              </a:spcAft>
            </a:pPr>
            <a:r>
              <a:rPr lang="he-IL" sz="1800" dirty="0">
                <a:effectLst/>
                <a:latin typeface="David" panose="020E0502060401010101" pitchFamily="34" charset="-79"/>
                <a:ea typeface="Calibri" panose="020F0502020204030204" pitchFamily="34" charset="0"/>
                <a:cs typeface="David" panose="020E0502060401010101" pitchFamily="34" charset="-79"/>
              </a:rPr>
              <a:t>וצריך לזכור, שגם בלי מקור כלל כל מה שעושים לכסוף למקדש וכדומה יש בזה מצוה גדולה, </a:t>
            </a:r>
          </a:p>
          <a:p>
            <a:pPr algn="just" rtl="1">
              <a:lnSpc>
                <a:spcPct val="107000"/>
              </a:lnSpc>
              <a:spcAft>
                <a:spcPts val="800"/>
              </a:spcAft>
            </a:pPr>
            <a:r>
              <a:rPr lang="he-IL" sz="1800" dirty="0">
                <a:effectLst/>
                <a:latin typeface="David" panose="020E0502060401010101" pitchFamily="34" charset="-79"/>
                <a:ea typeface="Calibri" panose="020F0502020204030204" pitchFamily="34" charset="0"/>
                <a:cs typeface="David" panose="020E0502060401010101" pitchFamily="34" charset="-79"/>
              </a:rPr>
              <a:t>וכדברי רבי יהודה הלוי (חתימת ספר הכוזרי): "גם מי </a:t>
            </a:r>
            <a:r>
              <a:rPr lang="he-IL" sz="1800" b="1" dirty="0">
                <a:solidFill>
                  <a:schemeClr val="tx2">
                    <a:lumMod val="75000"/>
                  </a:schemeClr>
                </a:solidFill>
                <a:effectLst/>
                <a:latin typeface="David" panose="020E0502060401010101" pitchFamily="34" charset="-79"/>
                <a:ea typeface="Calibri" panose="020F0502020204030204" pitchFamily="34" charset="0"/>
                <a:cs typeface="David" panose="020E0502060401010101" pitchFamily="34" charset="-79"/>
              </a:rPr>
              <a:t>שמעורר בלב בני אדם אהבה למקום הקדוש הזה ראוי לשכר בלא ספק והוא מקרב עת בוא תקוותנו</a:t>
            </a:r>
            <a:r>
              <a:rPr lang="he-IL" sz="1800" dirty="0">
                <a:effectLst/>
                <a:latin typeface="David" panose="020E0502060401010101" pitchFamily="34" charset="-79"/>
                <a:ea typeface="Calibri" panose="020F0502020204030204" pitchFamily="34" charset="0"/>
                <a:cs typeface="David" panose="020E0502060401010101" pitchFamily="34" charset="-79"/>
              </a:rPr>
              <a:t>, כמה שנאמר 'אתה תקום תרחם ציון כי עת </a:t>
            </a:r>
            <a:r>
              <a:rPr lang="he-IL" sz="1800" dirty="0" err="1">
                <a:effectLst/>
                <a:latin typeface="David" panose="020E0502060401010101" pitchFamily="34" charset="-79"/>
                <a:ea typeface="Calibri" panose="020F0502020204030204" pitchFamily="34" charset="0"/>
                <a:cs typeface="David" panose="020E0502060401010101" pitchFamily="34" charset="-79"/>
              </a:rPr>
              <a:t>לחננה</a:t>
            </a:r>
            <a:r>
              <a:rPr lang="he-IL" sz="1800" dirty="0">
                <a:effectLst/>
                <a:latin typeface="David" panose="020E0502060401010101" pitchFamily="34" charset="-79"/>
                <a:ea typeface="Calibri" panose="020F0502020204030204" pitchFamily="34" charset="0"/>
                <a:cs typeface="David" panose="020E0502060401010101" pitchFamily="34" charset="-79"/>
              </a:rPr>
              <a:t> כי בא מועד כי רצו עבדיך את אבניה ואת עפרה יחננו' – זאת אומרת, </a:t>
            </a:r>
            <a:r>
              <a:rPr lang="he-IL" sz="1800" b="1" dirty="0">
                <a:effectLst/>
                <a:latin typeface="David" panose="020E0502060401010101" pitchFamily="34" charset="-79"/>
                <a:ea typeface="Calibri" panose="020F0502020204030204" pitchFamily="34" charset="0"/>
                <a:cs typeface="David" panose="020E0502060401010101" pitchFamily="34" charset="-79"/>
              </a:rPr>
              <a:t>ירושלים לא תבנה</a:t>
            </a:r>
            <a:r>
              <a:rPr lang="he-IL" sz="1800" dirty="0">
                <a:effectLst/>
                <a:latin typeface="David" panose="020E0502060401010101" pitchFamily="34" charset="-79"/>
                <a:ea typeface="Calibri" panose="020F0502020204030204" pitchFamily="34" charset="0"/>
                <a:cs typeface="David" panose="020E0502060401010101" pitchFamily="34" charset="-79"/>
              </a:rPr>
              <a:t> כי אם כאשר ישתוקקו אליה בני ישראל תכלית תשוקה עד אשר יחוננו את אבניה ואת עפרה". </a:t>
            </a:r>
            <a:endParaRPr lang="en-US" sz="1800" dirty="0">
              <a:effectLst/>
              <a:latin typeface="David" panose="020E0502060401010101" pitchFamily="34" charset="-79"/>
              <a:ea typeface="Calibri" panose="020F0502020204030204" pitchFamily="34" charset="0"/>
              <a:cs typeface="David" panose="020E0502060401010101" pitchFamily="34" charset="-79"/>
            </a:endParaRPr>
          </a:p>
          <a:p>
            <a:endParaRPr lang="he-IL" dirty="0"/>
          </a:p>
        </p:txBody>
      </p:sp>
      <p:sp>
        <p:nvSpPr>
          <p:cNvPr id="3" name="כותרת 2">
            <a:extLst>
              <a:ext uri="{FF2B5EF4-FFF2-40B4-BE49-F238E27FC236}">
                <a16:creationId xmlns:a16="http://schemas.microsoft.com/office/drawing/2014/main" id="{6D74CE2F-C70F-CDD9-E755-FB399044A4D2}"/>
              </a:ext>
            </a:extLst>
          </p:cNvPr>
          <p:cNvSpPr>
            <a:spLocks noGrp="1"/>
          </p:cNvSpPr>
          <p:nvPr>
            <p:ph type="title"/>
          </p:nvPr>
        </p:nvSpPr>
        <p:spPr/>
        <p:txBody>
          <a:bodyPr/>
          <a:lstStyle/>
          <a:p>
            <a:r>
              <a:rPr lang="he-IL" dirty="0"/>
              <a:t>לעורר כיסופים</a:t>
            </a:r>
          </a:p>
        </p:txBody>
      </p:sp>
      <p:pic>
        <p:nvPicPr>
          <p:cNvPr id="5" name="תמונה 4">
            <a:extLst>
              <a:ext uri="{FF2B5EF4-FFF2-40B4-BE49-F238E27FC236}">
                <a16:creationId xmlns:a16="http://schemas.microsoft.com/office/drawing/2014/main" id="{A6172B48-8AA6-E0E2-AB72-8AFD44AD4D48}"/>
              </a:ext>
            </a:extLst>
          </p:cNvPr>
          <p:cNvPicPr>
            <a:picLocks noChangeAspect="1"/>
          </p:cNvPicPr>
          <p:nvPr/>
        </p:nvPicPr>
        <p:blipFill>
          <a:blip r:embed="rId3"/>
          <a:stretch>
            <a:fillRect/>
          </a:stretch>
        </p:blipFill>
        <p:spPr>
          <a:xfrm>
            <a:off x="-1561" y="4928984"/>
            <a:ext cx="12188825" cy="1920010"/>
          </a:xfrm>
          <a:prstGeom prst="rect">
            <a:avLst/>
          </a:prstGeom>
        </p:spPr>
      </p:pic>
    </p:spTree>
    <p:custDataLst>
      <p:tags r:id="rId1"/>
    </p:custDataLst>
    <p:extLst>
      <p:ext uri="{BB962C8B-B14F-4D97-AF65-F5344CB8AC3E}">
        <p14:creationId xmlns:p14="http://schemas.microsoft.com/office/powerpoint/2010/main" val="786331971"/>
      </p:ext>
    </p:extLst>
  </p:cSld>
  <p:clrMapOvr>
    <a:masterClrMapping/>
  </p:clrMapOvr>
  <mc:AlternateContent xmlns:mc="http://schemas.openxmlformats.org/markup-compatibility/2006" xmlns:p14="http://schemas.microsoft.com/office/powerpoint/2010/main">
    <mc:Choice Requires="p14">
      <p:transition spd="med" p14:dur="700" advTm="75177">
        <p:fade/>
      </p:transition>
    </mc:Choice>
    <mc:Fallback xmlns="">
      <p:transition spd="med" advTm="7517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45EACF-D9F5-AC2B-CB1C-0CB158FA3E9D}"/>
              </a:ext>
            </a:extLst>
          </p:cNvPr>
          <p:cNvSpPr>
            <a:spLocks noGrp="1"/>
          </p:cNvSpPr>
          <p:nvPr>
            <p:ph type="title"/>
          </p:nvPr>
        </p:nvSpPr>
        <p:spPr>
          <a:xfrm flipH="1">
            <a:off x="5905500" y="116632"/>
            <a:ext cx="3717304" cy="648072"/>
          </a:xfrm>
        </p:spPr>
        <p:txBody>
          <a:bodyPr>
            <a:normAutofit/>
          </a:bodyPr>
          <a:lstStyle/>
          <a:p>
            <a:r>
              <a:rPr lang="he-IL" dirty="0"/>
              <a:t>הסגולה</a:t>
            </a:r>
          </a:p>
        </p:txBody>
      </p:sp>
      <p:sp>
        <p:nvSpPr>
          <p:cNvPr id="3" name="מציין מיקום תוכן 2">
            <a:extLst>
              <a:ext uri="{FF2B5EF4-FFF2-40B4-BE49-F238E27FC236}">
                <a16:creationId xmlns:a16="http://schemas.microsoft.com/office/drawing/2014/main" id="{F7CC713A-F5A1-0E8B-BFED-9F37B78D02D1}"/>
              </a:ext>
            </a:extLst>
          </p:cNvPr>
          <p:cNvSpPr>
            <a:spLocks noGrp="1"/>
          </p:cNvSpPr>
          <p:nvPr>
            <p:ph idx="1"/>
          </p:nvPr>
        </p:nvSpPr>
        <p:spPr>
          <a:xfrm flipH="1">
            <a:off x="3718145" y="764704"/>
            <a:ext cx="8470677" cy="6093296"/>
          </a:xfrm>
        </p:spPr>
        <p:txBody>
          <a:bodyPr>
            <a:normAutofit fontScale="77500" lnSpcReduction="20000"/>
          </a:bodyPr>
          <a:lstStyle/>
          <a:p>
            <a:pPr algn="just" rtl="1">
              <a:lnSpc>
                <a:spcPct val="107000"/>
              </a:lnSpc>
              <a:spcAft>
                <a:spcPts val="800"/>
              </a:spcAft>
            </a:pPr>
            <a:r>
              <a:rPr lang="he-IL" sz="1800" dirty="0">
                <a:effectLst/>
                <a:latin typeface="David" panose="020E0502060401010101" pitchFamily="34" charset="-79"/>
                <a:ea typeface="Calibri" panose="020F0502020204030204" pitchFamily="34" charset="0"/>
                <a:cs typeface="David" panose="020E0502060401010101" pitchFamily="34" charset="-79"/>
              </a:rPr>
              <a:t>בדורנו אנו לצערנו אין דבר שמפרסמים רק עם סגולות, ולכן אף שיותר נכון לקיים מצוה זו ללא סגולה, שהרי סגולה גורם שיהיה פחות שכר, וכפי שכתב </a:t>
            </a:r>
            <a:r>
              <a:rPr lang="he-IL" sz="1800" dirty="0" err="1">
                <a:effectLst/>
                <a:latin typeface="David" panose="020E0502060401010101" pitchFamily="34" charset="-79"/>
                <a:ea typeface="Calibri" panose="020F0502020204030204" pitchFamily="34" charset="0"/>
                <a:cs typeface="David" panose="020E0502060401010101" pitchFamily="34" charset="-79"/>
              </a:rPr>
              <a:t>המשנ"ב</a:t>
            </a:r>
            <a:r>
              <a:rPr lang="he-IL" sz="1800" dirty="0">
                <a:effectLst/>
                <a:latin typeface="David" panose="020E0502060401010101" pitchFamily="34" charset="-79"/>
                <a:ea typeface="Calibri" panose="020F0502020204030204" pitchFamily="34" charset="0"/>
                <a:cs typeface="David" panose="020E0502060401010101" pitchFamily="34" charset="-79"/>
              </a:rPr>
              <a:t> על מה שכתב </a:t>
            </a:r>
            <a:r>
              <a:rPr lang="he-IL" sz="1800" dirty="0" err="1">
                <a:effectLst/>
                <a:latin typeface="David" panose="020E0502060401010101" pitchFamily="34" charset="-79"/>
                <a:ea typeface="Calibri" panose="020F0502020204030204" pitchFamily="34" charset="0"/>
                <a:cs typeface="David" panose="020E0502060401010101" pitchFamily="34" charset="-79"/>
              </a:rPr>
              <a:t>בשו"ע</a:t>
            </a:r>
            <a:r>
              <a:rPr lang="he-IL" sz="1800" dirty="0">
                <a:effectLst/>
                <a:latin typeface="David" panose="020E0502060401010101" pitchFamily="34" charset="-79"/>
                <a:ea typeface="Calibri" panose="020F0502020204030204" pitchFamily="34" charset="0"/>
                <a:cs typeface="David" panose="020E0502060401010101" pitchFamily="34" charset="-79"/>
              </a:rPr>
              <a:t> (סימן קנח, י) "אעפ"י ששיעורם ברביעית, יוסיף ליטול בשפע, </a:t>
            </a:r>
            <a:r>
              <a:rPr lang="he-IL" sz="1800" dirty="0" err="1">
                <a:effectLst/>
                <a:latin typeface="David" panose="020E0502060401010101" pitchFamily="34" charset="-79"/>
                <a:ea typeface="Calibri" panose="020F0502020204030204" pitchFamily="34" charset="0"/>
                <a:cs typeface="David" panose="020E0502060401010101" pitchFamily="34" charset="-79"/>
              </a:rPr>
              <a:t>דאמר</a:t>
            </a:r>
            <a:r>
              <a:rPr lang="he-IL" sz="1800" dirty="0">
                <a:effectLst/>
                <a:latin typeface="David" panose="020E0502060401010101" pitchFamily="34" charset="-79"/>
                <a:ea typeface="Calibri" panose="020F0502020204030204" pitchFamily="34" charset="0"/>
                <a:cs typeface="David" panose="020E0502060401010101" pitchFamily="34" charset="-79"/>
              </a:rPr>
              <a:t> רב </a:t>
            </a:r>
            <a:r>
              <a:rPr lang="he-IL" sz="1800" dirty="0" err="1">
                <a:effectLst/>
                <a:latin typeface="David" panose="020E0502060401010101" pitchFamily="34" charset="-79"/>
                <a:ea typeface="Calibri" panose="020F0502020204030204" pitchFamily="34" charset="0"/>
                <a:cs typeface="David" panose="020E0502060401010101" pitchFamily="34" charset="-79"/>
              </a:rPr>
              <a:t>חסדא</a:t>
            </a:r>
            <a:r>
              <a:rPr lang="he-IL" sz="1800" dirty="0">
                <a:effectLst/>
                <a:latin typeface="David" panose="020E0502060401010101" pitchFamily="34" charset="-79"/>
                <a:ea typeface="Calibri" panose="020F0502020204030204" pitchFamily="34" charset="0"/>
                <a:cs typeface="David" panose="020E0502060401010101" pitchFamily="34" charset="-79"/>
              </a:rPr>
              <a:t>: אנא משאי מלא חפני </a:t>
            </a:r>
            <a:r>
              <a:rPr lang="he-IL" sz="1800" dirty="0" err="1">
                <a:effectLst/>
                <a:latin typeface="David" panose="020E0502060401010101" pitchFamily="34" charset="-79"/>
                <a:ea typeface="Calibri" panose="020F0502020204030204" pitchFamily="34" charset="0"/>
                <a:cs typeface="David" panose="020E0502060401010101" pitchFamily="34" charset="-79"/>
              </a:rPr>
              <a:t>מיא</a:t>
            </a:r>
            <a:r>
              <a:rPr lang="he-IL" sz="1800" dirty="0">
                <a:effectLst/>
                <a:latin typeface="David" panose="020E0502060401010101" pitchFamily="34" charset="-79"/>
                <a:ea typeface="Calibri" panose="020F0502020204030204" pitchFamily="34" charset="0"/>
                <a:cs typeface="David" panose="020E0502060401010101" pitchFamily="34" charset="-79"/>
              </a:rPr>
              <a:t>, ויהבו לי מלא חפני </a:t>
            </a:r>
            <a:r>
              <a:rPr lang="he-IL" sz="1800" dirty="0" err="1">
                <a:effectLst/>
                <a:latin typeface="David" panose="020E0502060401010101" pitchFamily="34" charset="-79"/>
                <a:ea typeface="Calibri" panose="020F0502020204030204" pitchFamily="34" charset="0"/>
                <a:cs typeface="David" panose="020E0502060401010101" pitchFamily="34" charset="-79"/>
              </a:rPr>
              <a:t>טיבותא</a:t>
            </a:r>
            <a:r>
              <a:rPr lang="he-IL" sz="1800" dirty="0">
                <a:effectLst/>
                <a:latin typeface="David" panose="020E0502060401010101" pitchFamily="34" charset="-79"/>
                <a:ea typeface="Calibri" panose="020F0502020204030204" pitchFamily="34" charset="0"/>
                <a:cs typeface="David" panose="020E0502060401010101" pitchFamily="34" charset="-79"/>
              </a:rPr>
              <a:t>". וזה גמרא מפורשת, אעפ"כ כותב </a:t>
            </a:r>
            <a:r>
              <a:rPr lang="he-IL" sz="1800" dirty="0" err="1">
                <a:effectLst/>
                <a:latin typeface="David" panose="020E0502060401010101" pitchFamily="34" charset="-79"/>
                <a:ea typeface="Calibri" panose="020F0502020204030204" pitchFamily="34" charset="0"/>
                <a:cs typeface="David" panose="020E0502060401010101" pitchFamily="34" charset="-79"/>
              </a:rPr>
              <a:t>המשנ"ב</a:t>
            </a:r>
            <a:r>
              <a:rPr lang="he-IL" sz="1800" dirty="0">
                <a:effectLst/>
                <a:latin typeface="David" panose="020E0502060401010101" pitchFamily="34" charset="-79"/>
                <a:ea typeface="Calibri" panose="020F0502020204030204" pitchFamily="34" charset="0"/>
                <a:cs typeface="David" panose="020E0502060401010101" pitchFamily="34" charset="-79"/>
              </a:rPr>
              <a:t> ע"ז </a:t>
            </a:r>
            <a:r>
              <a:rPr lang="he-IL" sz="1800" dirty="0" err="1">
                <a:effectLst/>
                <a:latin typeface="David" panose="020E0502060401010101" pitchFamily="34" charset="-79"/>
                <a:ea typeface="Calibri" panose="020F0502020204030204" pitchFamily="34" charset="0"/>
                <a:cs typeface="David" panose="020E0502060401010101" pitchFamily="34" charset="-79"/>
              </a:rPr>
              <a:t>מהאליה</a:t>
            </a:r>
            <a:r>
              <a:rPr lang="he-IL" sz="1800" dirty="0">
                <a:effectLst/>
                <a:latin typeface="David" panose="020E0502060401010101" pitchFamily="34" charset="-79"/>
                <a:ea typeface="Calibri" panose="020F0502020204030204" pitchFamily="34" charset="0"/>
                <a:cs typeface="David" panose="020E0502060401010101" pitchFamily="34" charset="-79"/>
              </a:rPr>
              <a:t> רבה בשם </a:t>
            </a:r>
            <a:r>
              <a:rPr lang="he-IL" sz="1800" dirty="0" err="1">
                <a:effectLst/>
                <a:latin typeface="David" panose="020E0502060401010101" pitchFamily="34" charset="-79"/>
                <a:ea typeface="Calibri" panose="020F0502020204030204" pitchFamily="34" charset="0"/>
                <a:cs typeface="David" panose="020E0502060401010101" pitchFamily="34" charset="-79"/>
              </a:rPr>
              <a:t>השל"ה</a:t>
            </a:r>
            <a:r>
              <a:rPr lang="he-IL" sz="1800" dirty="0">
                <a:effectLst/>
                <a:latin typeface="David" panose="020E0502060401010101" pitchFamily="34" charset="-79"/>
                <a:ea typeface="Calibri" panose="020F0502020204030204" pitchFamily="34" charset="0"/>
                <a:cs typeface="David" panose="020E0502060401010101" pitchFamily="34" charset="-79"/>
              </a:rPr>
              <a:t> (</a:t>
            </a:r>
            <a:r>
              <a:rPr lang="he-IL" sz="1800" dirty="0" err="1">
                <a:effectLst/>
                <a:latin typeface="David" panose="020E0502060401010101" pitchFamily="34" charset="-79"/>
                <a:ea typeface="Calibri" panose="020F0502020204030204" pitchFamily="34" charset="0"/>
                <a:cs typeface="David" panose="020E0502060401010101" pitchFamily="34" charset="-79"/>
              </a:rPr>
              <a:t>ס"ק</a:t>
            </a:r>
            <a:r>
              <a:rPr lang="he-IL" sz="1800" dirty="0">
                <a:effectLst/>
                <a:latin typeface="David" panose="020E0502060401010101" pitchFamily="34" charset="-79"/>
                <a:ea typeface="Calibri" panose="020F0502020204030204" pitchFamily="34" charset="0"/>
                <a:cs typeface="David" panose="020E0502060401010101" pitchFamily="34" charset="-79"/>
              </a:rPr>
              <a:t> ל"ח) "מ"מ </a:t>
            </a:r>
            <a:r>
              <a:rPr lang="he-IL" sz="1800" dirty="0" err="1">
                <a:effectLst/>
                <a:latin typeface="David" panose="020E0502060401010101" pitchFamily="34" charset="-79"/>
                <a:ea typeface="Calibri" panose="020F0502020204030204" pitchFamily="34" charset="0"/>
                <a:cs typeface="David" panose="020E0502060401010101" pitchFamily="34" charset="-79"/>
              </a:rPr>
              <a:t>לכתחלה</a:t>
            </a:r>
            <a:r>
              <a:rPr lang="he-IL" sz="1800" dirty="0">
                <a:effectLst/>
                <a:latin typeface="David" panose="020E0502060401010101" pitchFamily="34" charset="-79"/>
                <a:ea typeface="Calibri" panose="020F0502020204030204" pitchFamily="34" charset="0"/>
                <a:cs typeface="David" panose="020E0502060401010101" pitchFamily="34" charset="-79"/>
              </a:rPr>
              <a:t> טוב יותר שלא יעשה בשביל זה דהוא ע"מ לקבל פרס אלא יעשה </a:t>
            </a:r>
            <a:r>
              <a:rPr lang="he-IL" sz="1800" dirty="0" err="1">
                <a:effectLst/>
                <a:latin typeface="David" panose="020E0502060401010101" pitchFamily="34" charset="-79"/>
                <a:ea typeface="Calibri" panose="020F0502020204030204" pitchFamily="34" charset="0"/>
                <a:cs typeface="David" panose="020E0502060401010101" pitchFamily="34" charset="-79"/>
              </a:rPr>
              <a:t>הכל</a:t>
            </a:r>
            <a:r>
              <a:rPr lang="he-IL" sz="1800" dirty="0">
                <a:effectLst/>
                <a:latin typeface="David" panose="020E0502060401010101" pitchFamily="34" charset="-79"/>
                <a:ea typeface="Calibri" panose="020F0502020204030204" pitchFamily="34" charset="0"/>
                <a:cs typeface="David" panose="020E0502060401010101" pitchFamily="34" charset="-79"/>
              </a:rPr>
              <a:t> לכבוד הש"י והשכר ממילא יבוא". אבל למעשה אפילו שלא נכון לכוון בשביל זה הרי </a:t>
            </a:r>
            <a:r>
              <a:rPr lang="he-IL" sz="1800" dirty="0" err="1">
                <a:effectLst/>
                <a:latin typeface="David" panose="020E0502060401010101" pitchFamily="34" charset="-79"/>
                <a:ea typeface="Calibri" panose="020F0502020204030204" pitchFamily="34" charset="0"/>
                <a:cs typeface="David" panose="020E0502060401010101" pitchFamily="34" charset="-79"/>
              </a:rPr>
              <a:t>השו"ע</a:t>
            </a:r>
            <a:r>
              <a:rPr lang="he-IL" sz="1800" dirty="0">
                <a:effectLst/>
                <a:latin typeface="David" panose="020E0502060401010101" pitchFamily="34" charset="-79"/>
                <a:ea typeface="Calibri" panose="020F0502020204030204" pitchFamily="34" charset="0"/>
                <a:cs typeface="David" panose="020E0502060401010101" pitchFamily="34" charset="-79"/>
              </a:rPr>
              <a:t> כתב דבר זה, וגם </a:t>
            </a:r>
            <a:r>
              <a:rPr lang="he-IL" sz="1800" dirty="0" err="1">
                <a:effectLst/>
                <a:latin typeface="David" panose="020E0502060401010101" pitchFamily="34" charset="-79"/>
                <a:ea typeface="Calibri" panose="020F0502020204030204" pitchFamily="34" charset="0"/>
                <a:cs typeface="David" panose="020E0502060401010101" pitchFamily="34" charset="-79"/>
              </a:rPr>
              <a:t>המשנ"ב</a:t>
            </a:r>
            <a:r>
              <a:rPr lang="he-IL" sz="1800" dirty="0">
                <a:effectLst/>
                <a:latin typeface="David" panose="020E0502060401010101" pitchFamily="34" charset="-79"/>
                <a:ea typeface="Calibri" panose="020F0502020204030204" pitchFamily="34" charset="0"/>
                <a:cs typeface="David" panose="020E0502060401010101" pitchFamily="34" charset="-79"/>
              </a:rPr>
              <a:t> אומר רק "לכתחילה", לכן אפשר כן להוסיף את הסגולה, אבל שאנשים לא יעשו זאת בשביל הסגולה. </a:t>
            </a:r>
          </a:p>
          <a:p>
            <a:pPr algn="just" rtl="1">
              <a:lnSpc>
                <a:spcPct val="107000"/>
              </a:lnSpc>
              <a:spcAft>
                <a:spcPts val="800"/>
              </a:spcAft>
            </a:pPr>
            <a:r>
              <a:rPr lang="he-IL" sz="1800" dirty="0">
                <a:effectLst/>
                <a:latin typeface="David" panose="020E0502060401010101" pitchFamily="34" charset="-79"/>
                <a:ea typeface="Calibri" panose="020F0502020204030204" pitchFamily="34" charset="0"/>
                <a:cs typeface="David" panose="020E0502060401010101" pitchFamily="34" charset="-79"/>
              </a:rPr>
              <a:t>שכתוב במסכת שמחות פרק ו הלכה יא - </a:t>
            </a:r>
            <a:r>
              <a:rPr lang="he-IL" sz="1800" dirty="0" err="1">
                <a:effectLst/>
                <a:latin typeface="David" panose="020E0502060401010101" pitchFamily="34" charset="-79"/>
                <a:ea typeface="Calibri" panose="020F0502020204030204" pitchFamily="34" charset="0"/>
                <a:cs typeface="David" panose="020E0502060401010101" pitchFamily="34" charset="-79"/>
              </a:rPr>
              <a:t>יב</a:t>
            </a:r>
            <a:r>
              <a:rPr lang="he-IL" sz="1800" dirty="0">
                <a:effectLst/>
                <a:latin typeface="David" panose="020E0502060401010101" pitchFamily="34" charset="-79"/>
                <a:ea typeface="Calibri" panose="020F0502020204030204" pitchFamily="34" charset="0"/>
                <a:cs typeface="David" panose="020E0502060401010101" pitchFamily="34" charset="-79"/>
              </a:rPr>
              <a:t> וז"ל: </a:t>
            </a:r>
            <a:r>
              <a:rPr lang="he-IL" sz="2600" b="1" dirty="0">
                <a:effectLst/>
                <a:latin typeface="David" panose="020E0502060401010101" pitchFamily="34" charset="-79"/>
                <a:ea typeface="Calibri" panose="020F0502020204030204" pitchFamily="34" charset="0"/>
                <a:cs typeface="David" panose="020E0502060401010101" pitchFamily="34" charset="-79"/>
              </a:rPr>
              <a:t>"מי שיש לו חולה, אומרים לו השוכן בבית הזה ירחם עליו, ואם היה בן קיימא ירחם עליו מיד, ומעשה באשה אחת שחלתה בתה ועלתה והקיפה, ולא זזה משם עד שבאו ואמרו לה </a:t>
            </a:r>
            <a:r>
              <a:rPr lang="he-IL" sz="2600" b="1" dirty="0" err="1">
                <a:effectLst/>
                <a:latin typeface="David" panose="020E0502060401010101" pitchFamily="34" charset="-79"/>
                <a:ea typeface="Calibri" panose="020F0502020204030204" pitchFamily="34" charset="0"/>
                <a:cs typeface="David" panose="020E0502060401010101" pitchFamily="34" charset="-79"/>
              </a:rPr>
              <a:t>נתרפאתה</a:t>
            </a:r>
            <a:r>
              <a:rPr lang="he-IL" sz="2600" b="1" dirty="0">
                <a:effectLst/>
                <a:latin typeface="David" panose="020E0502060401010101" pitchFamily="34" charset="-79"/>
                <a:ea typeface="Calibri" panose="020F0502020204030204" pitchFamily="34" charset="0"/>
                <a:cs typeface="David" panose="020E0502060401010101" pitchFamily="34" charset="-79"/>
              </a:rPr>
              <a:t>; ומי שאבדה לו אבדה, אומרים לו השוכן בבית הזה </a:t>
            </a:r>
            <a:r>
              <a:rPr lang="he-IL" sz="2600" b="1" dirty="0" err="1">
                <a:effectLst/>
                <a:latin typeface="David" panose="020E0502060401010101" pitchFamily="34" charset="-79"/>
                <a:ea typeface="Calibri" panose="020F0502020204030204" pitchFamily="34" charset="0"/>
                <a:cs typeface="David" panose="020E0502060401010101" pitchFamily="34" charset="-79"/>
              </a:rPr>
              <a:t>יתן</a:t>
            </a:r>
            <a:r>
              <a:rPr lang="he-IL" sz="2600" b="1" dirty="0">
                <a:effectLst/>
                <a:latin typeface="David" panose="020E0502060401010101" pitchFamily="34" charset="-79"/>
                <a:ea typeface="Calibri" panose="020F0502020204030204" pitchFamily="34" charset="0"/>
                <a:cs typeface="David" panose="020E0502060401010101" pitchFamily="34" charset="-79"/>
              </a:rPr>
              <a:t> בלב מי שמצאה ויחזירה לך מיד, ומעשה באלעזר בן חנניה בן חזקיה בן גרון שאבד לו ספר תורה לקוח במאה מנה, ועלה והקיף ולא זז משם עד שבאו ואמרו לו נמצא רבי הספר תורה. [ובהלכה </a:t>
            </a:r>
            <a:r>
              <a:rPr lang="he-IL" sz="2600" b="1" dirty="0" err="1">
                <a:effectLst/>
                <a:latin typeface="David" panose="020E0502060401010101" pitchFamily="34" charset="-79"/>
                <a:ea typeface="Calibri" panose="020F0502020204030204" pitchFamily="34" charset="0"/>
                <a:cs typeface="David" panose="020E0502060401010101" pitchFamily="34" charset="-79"/>
              </a:rPr>
              <a:t>יב</a:t>
            </a:r>
            <a:r>
              <a:rPr lang="he-IL" sz="2600" b="1" dirty="0">
                <a:effectLst/>
                <a:latin typeface="David" panose="020E0502060401010101" pitchFamily="34" charset="-79"/>
                <a:ea typeface="Calibri" panose="020F0502020204030204" pitchFamily="34" charset="0"/>
                <a:cs typeface="David" panose="020E0502060401010101" pitchFamily="34" charset="-79"/>
              </a:rPr>
              <a:t>] שמתחילה לא בנה שלמה הבית אלא על תנאי, שכל מי שיש לו צרה יבא ויתפלל עליה" וכו' </a:t>
            </a:r>
            <a:r>
              <a:rPr lang="he-IL" sz="2600" b="1" dirty="0" err="1">
                <a:effectLst/>
                <a:latin typeface="David" panose="020E0502060401010101" pitchFamily="34" charset="-79"/>
                <a:ea typeface="Calibri" panose="020F0502020204030204" pitchFamily="34" charset="0"/>
                <a:cs typeface="David" panose="020E0502060401010101" pitchFamily="34" charset="-79"/>
              </a:rPr>
              <a:t>עי"ש</a:t>
            </a:r>
            <a:r>
              <a:rPr lang="he-IL" sz="2600" b="1" dirty="0">
                <a:effectLst/>
                <a:latin typeface="David" panose="020E0502060401010101" pitchFamily="34" charset="-79"/>
                <a:ea typeface="Calibri" panose="020F0502020204030204" pitchFamily="34" charset="0"/>
                <a:cs typeface="David" panose="020E0502060401010101" pitchFamily="34" charset="-79"/>
              </a:rPr>
              <a:t>. </a:t>
            </a:r>
            <a:endParaRPr lang="en-US" sz="2600" b="1" dirty="0">
              <a:effectLst/>
              <a:latin typeface="David" panose="020E0502060401010101" pitchFamily="34" charset="-79"/>
              <a:ea typeface="Calibri" panose="020F0502020204030204" pitchFamily="34" charset="0"/>
              <a:cs typeface="David" panose="020E0502060401010101" pitchFamily="34" charset="-79"/>
            </a:endParaRPr>
          </a:p>
          <a:p>
            <a:pPr algn="just" rtl="1">
              <a:lnSpc>
                <a:spcPct val="107000"/>
              </a:lnSpc>
              <a:spcAft>
                <a:spcPts val="800"/>
              </a:spcAft>
            </a:pPr>
            <a:r>
              <a:rPr lang="he-IL" sz="1800" dirty="0" err="1">
                <a:effectLst/>
                <a:latin typeface="David" panose="020E0502060401010101" pitchFamily="34" charset="-79"/>
                <a:ea typeface="Calibri" panose="020F0502020204030204" pitchFamily="34" charset="0"/>
                <a:cs typeface="David" panose="020E0502060401010101" pitchFamily="34" charset="-79"/>
              </a:rPr>
              <a:t>לפ"ז</a:t>
            </a:r>
            <a:r>
              <a:rPr lang="he-IL" sz="1800" dirty="0">
                <a:effectLst/>
                <a:latin typeface="David" panose="020E0502060401010101" pitchFamily="34" charset="-79"/>
                <a:ea typeface="Calibri" panose="020F0502020204030204" pitchFamily="34" charset="0"/>
                <a:cs typeface="David" panose="020E0502060401010101" pitchFamily="34" charset="-79"/>
              </a:rPr>
              <a:t> כותב הגאון רבי יצחק </a:t>
            </a:r>
            <a:r>
              <a:rPr lang="he-IL" sz="1800" dirty="0" err="1">
                <a:effectLst/>
                <a:latin typeface="David" panose="020E0502060401010101" pitchFamily="34" charset="-79"/>
                <a:ea typeface="Calibri" panose="020F0502020204030204" pitchFamily="34" charset="0"/>
                <a:cs typeface="David" panose="020E0502060401010101" pitchFamily="34" charset="-79"/>
              </a:rPr>
              <a:t>זלברשטיין</a:t>
            </a:r>
            <a:r>
              <a:rPr lang="he-IL" sz="1800" dirty="0">
                <a:effectLst/>
                <a:latin typeface="David" panose="020E0502060401010101" pitchFamily="34" charset="-79"/>
                <a:ea typeface="Calibri" panose="020F0502020204030204" pitchFamily="34" charset="0"/>
                <a:cs typeface="David" panose="020E0502060401010101" pitchFamily="34" charset="-79"/>
              </a:rPr>
              <a:t> </a:t>
            </a:r>
            <a:r>
              <a:rPr lang="he-IL" sz="1800" dirty="0" err="1">
                <a:effectLst/>
                <a:latin typeface="David" panose="020E0502060401010101" pitchFamily="34" charset="-79"/>
                <a:ea typeface="Calibri" panose="020F0502020204030204" pitchFamily="34" charset="0"/>
                <a:cs typeface="David" panose="020E0502060401010101" pitchFamily="34" charset="-79"/>
              </a:rPr>
              <a:t>שליט"א</a:t>
            </a:r>
            <a:r>
              <a:rPr lang="he-IL" sz="1800" dirty="0">
                <a:effectLst/>
                <a:latin typeface="David" panose="020E0502060401010101" pitchFamily="34" charset="-79"/>
                <a:ea typeface="Calibri" panose="020F0502020204030204" pitchFamily="34" charset="0"/>
                <a:cs typeface="David" panose="020E0502060401010101" pitchFamily="34" charset="-79"/>
              </a:rPr>
              <a:t> בשם </a:t>
            </a:r>
            <a:r>
              <a:rPr lang="he-IL" sz="1800" dirty="0" err="1">
                <a:effectLst/>
                <a:latin typeface="David" panose="020E0502060401010101" pitchFamily="34" charset="-79"/>
                <a:ea typeface="Calibri" panose="020F0502020204030204" pitchFamily="34" charset="0"/>
                <a:cs typeface="David" panose="020E0502060401010101" pitchFamily="34" charset="-79"/>
              </a:rPr>
              <a:t>הגרח"ק</a:t>
            </a:r>
            <a:r>
              <a:rPr lang="he-IL" sz="1800" dirty="0">
                <a:effectLst/>
                <a:latin typeface="David" panose="020E0502060401010101" pitchFamily="34" charset="-79"/>
                <a:ea typeface="Calibri" panose="020F0502020204030204" pitchFamily="34" charset="0"/>
                <a:cs typeface="David" panose="020E0502060401010101" pitchFamily="34" charset="-79"/>
              </a:rPr>
              <a:t> זצ"ל (עלינו לשבח בראשית פרשת וישב עמ' </a:t>
            </a:r>
            <a:r>
              <a:rPr lang="he-IL" sz="1800" dirty="0" err="1">
                <a:effectLst/>
                <a:latin typeface="David" panose="020E0502060401010101" pitchFamily="34" charset="-79"/>
                <a:ea typeface="Calibri" panose="020F0502020204030204" pitchFamily="34" charset="0"/>
                <a:cs typeface="David" panose="020E0502060401010101" pitchFamily="34" charset="-79"/>
              </a:rPr>
              <a:t>תנח</a:t>
            </a:r>
            <a:r>
              <a:rPr lang="he-IL" sz="1800" dirty="0">
                <a:effectLst/>
                <a:latin typeface="David" panose="020E0502060401010101" pitchFamily="34" charset="-79"/>
                <a:ea typeface="Calibri" panose="020F0502020204030204" pitchFamily="34" charset="0"/>
                <a:cs typeface="David" panose="020E0502060401010101" pitchFamily="34" charset="-79"/>
              </a:rPr>
              <a:t>) וז"ל: "</a:t>
            </a:r>
            <a:r>
              <a:rPr lang="he-IL" sz="1800" dirty="0" err="1">
                <a:effectLst/>
                <a:latin typeface="David" panose="020E0502060401010101" pitchFamily="34" charset="-79"/>
                <a:ea typeface="Calibri" panose="020F0502020204030204" pitchFamily="34" charset="0"/>
                <a:cs typeface="David" panose="020E0502060401010101" pitchFamily="34" charset="-79"/>
              </a:rPr>
              <a:t>הגר"ח</a:t>
            </a:r>
            <a:r>
              <a:rPr lang="he-IL" sz="1800" dirty="0">
                <a:effectLst/>
                <a:latin typeface="David" panose="020E0502060401010101" pitchFamily="34" charset="-79"/>
                <a:ea typeface="Calibri" panose="020F0502020204030204" pitchFamily="34" charset="0"/>
                <a:cs typeface="David" panose="020E0502060401010101" pitchFamily="34" charset="-79"/>
              </a:rPr>
              <a:t> </a:t>
            </a:r>
            <a:r>
              <a:rPr lang="he-IL" sz="1800" dirty="0" err="1">
                <a:effectLst/>
                <a:latin typeface="David" panose="020E0502060401010101" pitchFamily="34" charset="-79"/>
                <a:ea typeface="Calibri" panose="020F0502020204030204" pitchFamily="34" charset="0"/>
                <a:cs typeface="David" panose="020E0502060401010101" pitchFamily="34" charset="-79"/>
              </a:rPr>
              <a:t>קניבסקי</a:t>
            </a:r>
            <a:r>
              <a:rPr lang="he-IL" sz="1800" dirty="0">
                <a:effectLst/>
                <a:latin typeface="David" panose="020E0502060401010101" pitchFamily="34" charset="-79"/>
                <a:ea typeface="Calibri" panose="020F0502020204030204" pitchFamily="34" charset="0"/>
                <a:cs typeface="David" panose="020E0502060401010101" pitchFamily="34" charset="-79"/>
              </a:rPr>
              <a:t> למד מכאן על סגולה נפלאה שתועיל לכל אדם בעת צרה </a:t>
            </a:r>
            <a:r>
              <a:rPr lang="he-IL" sz="1800" dirty="0" err="1">
                <a:effectLst/>
                <a:latin typeface="David" panose="020E0502060401010101" pitchFamily="34" charset="-79"/>
                <a:ea typeface="Calibri" panose="020F0502020204030204" pitchFamily="34" charset="0"/>
                <a:cs typeface="David" panose="020E0502060401010101" pitchFamily="34" charset="-79"/>
              </a:rPr>
              <a:t>רח"ל</a:t>
            </a:r>
            <a:r>
              <a:rPr lang="he-IL" sz="1800" dirty="0">
                <a:effectLst/>
                <a:latin typeface="David" panose="020E0502060401010101" pitchFamily="34" charset="-79"/>
                <a:ea typeface="Calibri" panose="020F0502020204030204" pitchFamily="34" charset="0"/>
                <a:cs typeface="David" panose="020E0502060401010101" pitchFamily="34" charset="-79"/>
              </a:rPr>
              <a:t>. בכוחה של סגולה זו של הקפת הר הבית, למלט את האדם מכל הצרות האופפות אותו. בדור שבו אנו חיים, כאשר הצרות עברו למעלה-ראש, חשוב מאוד לדעת על סגולה כזו.      שאלתי את גיסי, הרי המשנה מדברת בזמן שבית המקדש היה קיים, ומי ערב לנו שעניין ההקפה הנ"ל פועל גם בתקופתנו, והשיבני שלמרות </a:t>
            </a:r>
            <a:r>
              <a:rPr lang="he-IL" sz="1800" dirty="0" err="1">
                <a:effectLst/>
                <a:latin typeface="David" panose="020E0502060401010101" pitchFamily="34" charset="-79"/>
                <a:ea typeface="Calibri" panose="020F0502020204030204" pitchFamily="34" charset="0"/>
                <a:cs typeface="David" panose="020E0502060401010101" pitchFamily="34" charset="-79"/>
              </a:rPr>
              <a:t>הכל</a:t>
            </a:r>
            <a:r>
              <a:rPr lang="he-IL" sz="1800" dirty="0">
                <a:effectLst/>
                <a:latin typeface="David" panose="020E0502060401010101" pitchFamily="34" charset="-79"/>
                <a:ea typeface="Calibri" panose="020F0502020204030204" pitchFamily="34" charset="0"/>
                <a:cs typeface="David" panose="020E0502060401010101" pitchFamily="34" charset="-79"/>
              </a:rPr>
              <a:t> יש בהקפת הר הבית משום סגולה". </a:t>
            </a:r>
            <a:endParaRPr lang="en-US" sz="1800" dirty="0">
              <a:effectLst/>
              <a:latin typeface="David" panose="020E0502060401010101" pitchFamily="34" charset="-79"/>
              <a:ea typeface="Calibri" panose="020F0502020204030204" pitchFamily="34" charset="0"/>
              <a:cs typeface="David" panose="020E0502060401010101" pitchFamily="34" charset="-79"/>
            </a:endParaRPr>
          </a:p>
          <a:p>
            <a:pPr algn="just" rtl="1">
              <a:lnSpc>
                <a:spcPct val="107000"/>
              </a:lnSpc>
              <a:spcAft>
                <a:spcPts val="800"/>
              </a:spcAft>
            </a:pPr>
            <a:r>
              <a:rPr lang="he-IL" sz="1800" dirty="0">
                <a:effectLst/>
                <a:latin typeface="David" panose="020E0502060401010101" pitchFamily="34" charset="-79"/>
                <a:ea typeface="Calibri" panose="020F0502020204030204" pitchFamily="34" charset="0"/>
                <a:cs typeface="David" panose="020E0502060401010101" pitchFamily="34" charset="-79"/>
              </a:rPr>
              <a:t>אבל כנ"ל העיקר לעשות כן לשם "מכלל </a:t>
            </a:r>
            <a:r>
              <a:rPr lang="he-IL" sz="1800" dirty="0" err="1">
                <a:effectLst/>
                <a:latin typeface="David" panose="020E0502060401010101" pitchFamily="34" charset="-79"/>
                <a:ea typeface="Calibri" panose="020F0502020204030204" pitchFamily="34" charset="0"/>
                <a:cs typeface="David" panose="020E0502060401010101" pitchFamily="34" charset="-79"/>
              </a:rPr>
              <a:t>דבעיא</a:t>
            </a:r>
            <a:r>
              <a:rPr lang="he-IL" sz="1800" dirty="0">
                <a:effectLst/>
                <a:latin typeface="David" panose="020E0502060401010101" pitchFamily="34" charset="-79"/>
                <a:ea typeface="Calibri" panose="020F0502020204030204" pitchFamily="34" charset="0"/>
                <a:cs typeface="David" panose="020E0502060401010101" pitchFamily="34" charset="-79"/>
              </a:rPr>
              <a:t> דרישה", ולא לשם סגולות, וסוף הטוב יבוא, כמו שאמרו בגמרא בתענית ל, ב "שנאמר שמחו את ירושלים וגילו בה כל אהביה שישו אתה משוש כל המתאבלים עליה. מכאן אמרו: כל המתאבל על ירושלים זוכה ורואה בשמחתה, ושאינו מתאבל על ירושלים - אינו רואה בשמחתה". </a:t>
            </a:r>
            <a:r>
              <a:rPr lang="he-IL" sz="1800" dirty="0" err="1">
                <a:effectLst/>
                <a:latin typeface="David" panose="020E0502060401010101" pitchFamily="34" charset="-79"/>
                <a:ea typeface="Calibri" panose="020F0502020204030204" pitchFamily="34" charset="0"/>
                <a:cs typeface="David" panose="020E0502060401010101" pitchFamily="34" charset="-79"/>
              </a:rPr>
              <a:t>ובודאי</a:t>
            </a:r>
            <a:r>
              <a:rPr lang="he-IL" sz="1800" dirty="0">
                <a:effectLst/>
                <a:latin typeface="David" panose="020E0502060401010101" pitchFamily="34" charset="-79"/>
                <a:ea typeface="Calibri" panose="020F0502020204030204" pitchFamily="34" charset="0"/>
                <a:cs typeface="David" panose="020E0502060401010101" pitchFamily="34" charset="-79"/>
              </a:rPr>
              <a:t> הכוונה לאו </a:t>
            </a:r>
            <a:r>
              <a:rPr lang="he-IL" sz="1800" dirty="0" err="1">
                <a:effectLst/>
                <a:latin typeface="David" panose="020E0502060401010101" pitchFamily="34" charset="-79"/>
                <a:ea typeface="Calibri" panose="020F0502020204030204" pitchFamily="34" charset="0"/>
                <a:cs typeface="David" panose="020E0502060401010101" pitchFamily="34" charset="-79"/>
              </a:rPr>
              <a:t>דוקא</a:t>
            </a:r>
            <a:r>
              <a:rPr lang="he-IL" sz="1800" dirty="0">
                <a:effectLst/>
                <a:latin typeface="David" panose="020E0502060401010101" pitchFamily="34" charset="-79"/>
                <a:ea typeface="Calibri" panose="020F0502020204030204" pitchFamily="34" charset="0"/>
                <a:cs typeface="David" panose="020E0502060401010101" pitchFamily="34" charset="-79"/>
              </a:rPr>
              <a:t> </a:t>
            </a:r>
            <a:r>
              <a:rPr lang="he-IL" sz="1800" dirty="0" err="1">
                <a:effectLst/>
                <a:latin typeface="David" panose="020E0502060401010101" pitchFamily="34" charset="-79"/>
                <a:ea typeface="Calibri" panose="020F0502020204030204" pitchFamily="34" charset="0"/>
                <a:cs typeface="David" panose="020E0502060401010101" pitchFamily="34" charset="-79"/>
              </a:rPr>
              <a:t>ה"אבילות</a:t>
            </a:r>
            <a:r>
              <a:rPr lang="he-IL" sz="1800" dirty="0">
                <a:effectLst/>
                <a:latin typeface="David" panose="020E0502060401010101" pitchFamily="34" charset="-79"/>
                <a:ea typeface="Calibri" panose="020F0502020204030204" pitchFamily="34" charset="0"/>
                <a:cs typeface="David" panose="020E0502060401010101" pitchFamily="34" charset="-79"/>
              </a:rPr>
              <a:t>" אלא גם ה"דרישה", כמפורש בפסוק "כל אהביה", ואוהביה הוא ע"י הדרישה, נזכה כולנו לשמוח ולגול על ירושלים הבנויה במהרה בימינו אמן. </a:t>
            </a:r>
            <a:endParaRPr lang="en-US" sz="1800" dirty="0">
              <a:effectLst/>
              <a:latin typeface="David" panose="020E0502060401010101" pitchFamily="34" charset="-79"/>
              <a:ea typeface="Calibri" panose="020F0502020204030204" pitchFamily="34" charset="0"/>
              <a:cs typeface="David" panose="020E0502060401010101" pitchFamily="34" charset="-79"/>
            </a:endParaRPr>
          </a:p>
          <a:p>
            <a:endParaRPr lang="he-IL" dirty="0"/>
          </a:p>
        </p:txBody>
      </p:sp>
    </p:spTree>
    <p:extLst>
      <p:ext uri="{BB962C8B-B14F-4D97-AF65-F5344CB8AC3E}">
        <p14:creationId xmlns:p14="http://schemas.microsoft.com/office/powerpoint/2010/main" val="582603212"/>
      </p:ext>
    </p:extLst>
  </p:cSld>
  <p:clrMapOvr>
    <a:masterClrMapping/>
  </p:clrMapOvr>
  <mc:AlternateContent xmlns:mc="http://schemas.openxmlformats.org/markup-compatibility/2006" xmlns:p14="http://schemas.microsoft.com/office/powerpoint/2010/main">
    <mc:Choice Requires="p14">
      <p:transition spd="med" p14:dur="700" advTm="47205">
        <p:fade/>
      </p:transition>
    </mc:Choice>
    <mc:Fallback xmlns="">
      <p:transition spd="med" advTm="47205">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B9705754-CFD4-5CED-4E4F-A2607DE0EE58}"/>
              </a:ext>
            </a:extLst>
          </p:cNvPr>
          <p:cNvSpPr>
            <a:spLocks noGrp="1"/>
          </p:cNvSpPr>
          <p:nvPr>
            <p:ph type="body" sz="quarter" idx="11"/>
          </p:nvPr>
        </p:nvSpPr>
        <p:spPr>
          <a:xfrm flipH="1">
            <a:off x="684213" y="260648"/>
            <a:ext cx="5410200" cy="5911552"/>
          </a:xfrm>
        </p:spPr>
        <p:txBody>
          <a:bodyPr/>
          <a:lstStyle/>
          <a:p>
            <a:pPr algn="ctr" rtl="1">
              <a:spcAft>
                <a:spcPts val="800"/>
              </a:spcAft>
            </a:pPr>
            <a:r>
              <a:rPr lang="he-IL" sz="1800" b="1" dirty="0">
                <a:effectLst/>
                <a:latin typeface="Calibri" panose="020F0502020204030204" pitchFamily="34" charset="0"/>
                <a:ea typeface="Calibri" panose="020F0502020204030204" pitchFamily="34" charset="0"/>
                <a:cs typeface="David" panose="020E0502060401010101" pitchFamily="34" charset="-79"/>
              </a:rPr>
              <a:t>ההשגחה העליונה סובבה שיקיימו ענין זה בנסיעה באוטובוס</a:t>
            </a:r>
            <a:endParaRPr lang="en-US" sz="1800" b="1" dirty="0">
              <a:effectLst/>
              <a:latin typeface="Calibri" panose="020F0502020204030204" pitchFamily="34" charset="0"/>
              <a:ea typeface="Calibri" panose="020F0502020204030204" pitchFamily="34" charset="0"/>
              <a:cs typeface="David" panose="020E0502060401010101" pitchFamily="34" charset="-79"/>
            </a:endParaRPr>
          </a:p>
          <a:p>
            <a:pPr algn="just" rtl="1">
              <a:lnSpc>
                <a:spcPct val="107000"/>
              </a:lnSpc>
              <a:spcAft>
                <a:spcPts val="800"/>
              </a:spcAft>
            </a:pP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עוד נקודה בזה, שמעתי מהמגיד הנפלא הגאון רבי מנשה ישראל </a:t>
            </a:r>
            <a:r>
              <a:rPr lang="he-IL" sz="2400" dirty="0" err="1">
                <a:effectLst/>
                <a:highlight>
                  <a:srgbClr val="FF00FF"/>
                </a:highlight>
                <a:latin typeface="David" panose="020E0502060401010101" pitchFamily="34" charset="-79"/>
                <a:ea typeface="Calibri" panose="020F0502020204030204" pitchFamily="34" charset="0"/>
                <a:cs typeface="David" panose="020E0502060401010101" pitchFamily="34" charset="-79"/>
              </a:rPr>
              <a:t>רייזמאן</a:t>
            </a: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 </a:t>
            </a:r>
            <a:r>
              <a:rPr lang="he-IL" sz="2400" dirty="0" err="1">
                <a:effectLst/>
                <a:highlight>
                  <a:srgbClr val="FF00FF"/>
                </a:highlight>
                <a:latin typeface="David" panose="020E0502060401010101" pitchFamily="34" charset="-79"/>
                <a:ea typeface="Calibri" panose="020F0502020204030204" pitchFamily="34" charset="0"/>
                <a:cs typeface="David" panose="020E0502060401010101" pitchFamily="34" charset="-79"/>
              </a:rPr>
              <a:t>שליט"א</a:t>
            </a: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 שסיבבה ההשגחה העליונה דבר נפלא, שהאוטובוס שנוסע לכותל נוסע בדרך אחת בהלוך ומסובבת ונוסעת מדרך אחרת בחזור, וכך כדי להקיף את ירושלים בכל נסיעה. </a:t>
            </a:r>
            <a:endParaRPr lang="en-US" sz="2400" dirty="0">
              <a:effectLst/>
              <a:highlight>
                <a:srgbClr val="FF00FF"/>
              </a:highlight>
              <a:latin typeface="David" panose="020E0502060401010101" pitchFamily="34" charset="-79"/>
              <a:ea typeface="Calibri" panose="020F0502020204030204" pitchFamily="34" charset="0"/>
              <a:cs typeface="David" panose="020E0502060401010101" pitchFamily="34" charset="-79"/>
            </a:endParaRPr>
          </a:p>
          <a:p>
            <a:pPr algn="just" rtl="1">
              <a:lnSpc>
                <a:spcPct val="107000"/>
              </a:lnSpc>
              <a:spcAft>
                <a:spcPts val="800"/>
              </a:spcAft>
            </a:pP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א"כ </a:t>
            </a:r>
            <a:r>
              <a:rPr lang="he-IL" sz="2400" dirty="0" err="1">
                <a:effectLst/>
                <a:highlight>
                  <a:srgbClr val="FF00FF"/>
                </a:highlight>
                <a:latin typeface="David" panose="020E0502060401010101" pitchFamily="34" charset="-79"/>
                <a:ea typeface="Calibri" panose="020F0502020204030204" pitchFamily="34" charset="0"/>
                <a:cs typeface="David" panose="020E0502060401010101" pitchFamily="34" charset="-79"/>
              </a:rPr>
              <a:t>י"ל</a:t>
            </a: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 שרואים בזה ענין בהשגחה שהקב"ה רוצה בסיבובים אלו, וגרם שגם בבלי דעת שיעשו כן עם ישראל, כיון שיש לו נחת רוח מזה, </a:t>
            </a:r>
            <a:r>
              <a:rPr lang="he-IL" sz="2400" dirty="0" err="1">
                <a:effectLst/>
                <a:highlight>
                  <a:srgbClr val="FF00FF"/>
                </a:highlight>
                <a:latin typeface="David" panose="020E0502060401010101" pitchFamily="34" charset="-79"/>
                <a:ea typeface="Calibri" panose="020F0502020204030204" pitchFamily="34" charset="0"/>
                <a:cs typeface="David" panose="020E0502060401010101" pitchFamily="34" charset="-79"/>
              </a:rPr>
              <a:t>ובודאי</a:t>
            </a:r>
            <a:r>
              <a:rPr lang="he-IL" sz="2400" dirty="0">
                <a:effectLst/>
                <a:highlight>
                  <a:srgbClr val="FF00FF"/>
                </a:highlight>
                <a:latin typeface="David" panose="020E0502060401010101" pitchFamily="34" charset="-79"/>
                <a:ea typeface="Calibri" panose="020F0502020204030204" pitchFamily="34" charset="0"/>
                <a:cs typeface="David" panose="020E0502060401010101" pitchFamily="34" charset="-79"/>
              </a:rPr>
              <a:t> כשעושים את הסיבוב עם כוונה ואמירת פיוטים וכדומה. </a:t>
            </a:r>
            <a:endParaRPr lang="en-US" sz="2400" dirty="0">
              <a:effectLst/>
              <a:highlight>
                <a:srgbClr val="FF00FF"/>
              </a:highlight>
              <a:latin typeface="David" panose="020E0502060401010101" pitchFamily="34" charset="-79"/>
              <a:ea typeface="Calibri" panose="020F0502020204030204" pitchFamily="34" charset="0"/>
              <a:cs typeface="David" panose="020E0502060401010101" pitchFamily="34" charset="-79"/>
            </a:endParaRPr>
          </a:p>
          <a:p>
            <a:endParaRPr lang="he-IL" dirty="0"/>
          </a:p>
        </p:txBody>
      </p:sp>
      <p:sp>
        <p:nvSpPr>
          <p:cNvPr id="3" name="כותרת 2">
            <a:extLst>
              <a:ext uri="{FF2B5EF4-FFF2-40B4-BE49-F238E27FC236}">
                <a16:creationId xmlns:a16="http://schemas.microsoft.com/office/drawing/2014/main" id="{40C7348C-2B02-3D2C-9701-EEB3E77A5CB7}"/>
              </a:ext>
            </a:extLst>
          </p:cNvPr>
          <p:cNvSpPr>
            <a:spLocks noGrp="1"/>
          </p:cNvSpPr>
          <p:nvPr>
            <p:ph type="title"/>
          </p:nvPr>
        </p:nvSpPr>
        <p:spPr/>
        <p:txBody>
          <a:bodyPr/>
          <a:lstStyle/>
          <a:p>
            <a:r>
              <a:rPr lang="he-IL" dirty="0"/>
              <a:t>סובב ירושלים</a:t>
            </a:r>
          </a:p>
        </p:txBody>
      </p:sp>
      <p:pic>
        <p:nvPicPr>
          <p:cNvPr id="21506" name="Picture 2">
            <a:extLst>
              <a:ext uri="{FF2B5EF4-FFF2-40B4-BE49-F238E27FC236}">
                <a16:creationId xmlns:a16="http://schemas.microsoft.com/office/drawing/2014/main" id="{2979D6E4-9FF5-B952-44E7-D276EF5ED3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500" y="1700808"/>
            <a:ext cx="4191510" cy="2808312"/>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a:extLst>
              <a:ext uri="{FF2B5EF4-FFF2-40B4-BE49-F238E27FC236}">
                <a16:creationId xmlns:a16="http://schemas.microsoft.com/office/drawing/2014/main" id="{F499CECF-7501-3053-FFBE-7A38EBC683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6460" y="2852936"/>
            <a:ext cx="3461370" cy="3752125"/>
          </a:xfrm>
          <a:prstGeom prst="rect">
            <a:avLst/>
          </a:prstGeom>
          <a:noFill/>
          <a:extLst>
            <a:ext uri="{909E8E84-426E-40DD-AFC4-6F175D3DCCD1}">
              <a14:hiddenFill xmlns:a14="http://schemas.microsoft.com/office/drawing/2010/main">
                <a:solidFill>
                  <a:srgbClr val="FFFFFF"/>
                </a:solidFill>
              </a14:hiddenFill>
            </a:ext>
          </a:extLst>
        </p:spPr>
      </p:pic>
      <p:pic>
        <p:nvPicPr>
          <p:cNvPr id="21514" name="Picture 10">
            <a:extLst>
              <a:ext uri="{FF2B5EF4-FFF2-40B4-BE49-F238E27FC236}">
                <a16:creationId xmlns:a16="http://schemas.microsoft.com/office/drawing/2014/main" id="{9377814C-82F8-34CA-6892-EBAB9202DD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2404" y="1412776"/>
            <a:ext cx="4983605" cy="352839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91480656"/>
      </p:ext>
    </p:extLst>
  </p:cSld>
  <p:clrMapOvr>
    <a:masterClrMapping/>
  </p:clrMapOvr>
  <mc:AlternateContent xmlns:mc="http://schemas.openxmlformats.org/markup-compatibility/2006" xmlns:p14="http://schemas.microsoft.com/office/powerpoint/2010/main">
    <mc:Choice Requires="p14">
      <p:transition spd="med" p14:dur="700" advTm="100980">
        <p:fade/>
      </p:transition>
    </mc:Choice>
    <mc:Fallback xmlns="">
      <p:transition spd="med" advTm="10098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additive="base">
                                        <p:cTn id="7" dur="100" fill="hold"/>
                                        <p:tgtEl>
                                          <p:spTgt spid="21506"/>
                                        </p:tgtEl>
                                        <p:attrNameLst>
                                          <p:attrName>ppt_x</p:attrName>
                                        </p:attrNameLst>
                                      </p:cBhvr>
                                      <p:tavLst>
                                        <p:tav tm="0">
                                          <p:val>
                                            <p:strVal val="#ppt_x"/>
                                          </p:val>
                                        </p:tav>
                                        <p:tav tm="100000">
                                          <p:val>
                                            <p:strVal val="#ppt_x"/>
                                          </p:val>
                                        </p:tav>
                                      </p:tavLst>
                                    </p:anim>
                                    <p:anim calcmode="lin" valueType="num">
                                      <p:cBhvr additive="base">
                                        <p:cTn id="8" dur="100" fill="hold"/>
                                        <p:tgtEl>
                                          <p:spTgt spid="2150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21510"/>
                                        </p:tgtEl>
                                        <p:attrNameLst>
                                          <p:attrName>style.visibility</p:attrName>
                                        </p:attrNameLst>
                                      </p:cBhvr>
                                      <p:to>
                                        <p:strVal val="visible"/>
                                      </p:to>
                                    </p:set>
                                    <p:animEffect transition="in" filter="wipe(up)">
                                      <p:cBhvr>
                                        <p:cTn id="13" dur="500"/>
                                        <p:tgtEl>
                                          <p:spTgt spid="21510"/>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21514"/>
                                        </p:tgtEl>
                                        <p:attrNameLst>
                                          <p:attrName>style.visibility</p:attrName>
                                        </p:attrNameLst>
                                      </p:cBhvr>
                                      <p:to>
                                        <p:strVal val="visible"/>
                                      </p:to>
                                    </p:set>
                                    <p:animEffect transition="in" filter="wheel(1)">
                                      <p:cBhvr>
                                        <p:cTn id="18" dur="2000"/>
                                        <p:tgtEl>
                                          <p:spTgt spid="21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AD711488-8F1E-839F-2CA9-051C0536F44D}"/>
              </a:ext>
            </a:extLst>
          </p:cNvPr>
          <p:cNvSpPr>
            <a:spLocks noGrp="1"/>
          </p:cNvSpPr>
          <p:nvPr>
            <p:ph type="body" sz="quarter" idx="11"/>
          </p:nvPr>
        </p:nvSpPr>
        <p:spPr/>
        <p:txBody>
          <a:bodyPr>
            <a:normAutofit/>
          </a:bodyPr>
          <a:lstStyle/>
          <a:p>
            <a:r>
              <a:rPr lang="he-IL" dirty="0"/>
              <a:t>משנה מסכת מידות פרק א משנה ג</a:t>
            </a:r>
          </a:p>
          <a:p>
            <a:r>
              <a:rPr lang="he-IL" dirty="0"/>
              <a:t>חמשה שערים היו להר הבית </a:t>
            </a:r>
          </a:p>
          <a:p>
            <a:r>
              <a:rPr lang="he-IL" dirty="0"/>
              <a:t>שני שערי חולדה מן הדרום משמשין כניסה ויציאה </a:t>
            </a:r>
          </a:p>
          <a:p>
            <a:r>
              <a:rPr lang="he-IL" dirty="0" err="1"/>
              <a:t>קיפונוס</a:t>
            </a:r>
            <a:r>
              <a:rPr lang="he-IL" dirty="0"/>
              <a:t> מן המערב משמש כניסה ויציאה</a:t>
            </a:r>
          </a:p>
          <a:p>
            <a:r>
              <a:rPr lang="he-IL" dirty="0"/>
              <a:t>טדי מן הצפון לא היה משמש כלום </a:t>
            </a:r>
          </a:p>
          <a:p>
            <a:r>
              <a:rPr lang="he-IL" dirty="0"/>
              <a:t>שער המזרחי עליו שושן הבירה</a:t>
            </a:r>
          </a:p>
          <a:p>
            <a:endParaRPr lang="he-IL" dirty="0"/>
          </a:p>
          <a:p>
            <a:r>
              <a:rPr lang="he-IL" sz="1000" dirty="0"/>
              <a:t>תמונה מאת </a:t>
            </a:r>
            <a:r>
              <a:rPr lang="en-US" sz="1000" dirty="0"/>
              <a:t>Ori~+</a:t>
            </a:r>
            <a:r>
              <a:rPr lang="en-US" sz="1000" dirty="0" err="1"/>
              <a:t>JanBar</a:t>
            </a:r>
            <a:r>
              <a:rPr lang="en-US" sz="1000" dirty="0"/>
              <a:t> - </a:t>
            </a:r>
            <a:r>
              <a:rPr lang="he-IL" sz="1000" dirty="0"/>
              <a:t>שכאקר </a:t>
            </a:r>
            <a:r>
              <a:rPr lang="en-US" sz="1000" dirty="0"/>
              <a:t>Muslim Quarter map.jpg, CC BY-SA 1.0, </a:t>
            </a:r>
            <a:r>
              <a:rPr lang="en-US" sz="1000" dirty="0" err="1"/>
              <a:t>ht</a:t>
            </a:r>
            <a:endParaRPr lang="he-IL" sz="1000" dirty="0"/>
          </a:p>
        </p:txBody>
      </p:sp>
      <p:sp>
        <p:nvSpPr>
          <p:cNvPr id="3" name="כותרת 2">
            <a:extLst>
              <a:ext uri="{FF2B5EF4-FFF2-40B4-BE49-F238E27FC236}">
                <a16:creationId xmlns:a16="http://schemas.microsoft.com/office/drawing/2014/main" id="{30B1DF11-23B6-F272-211D-B30060FB6898}"/>
              </a:ext>
            </a:extLst>
          </p:cNvPr>
          <p:cNvSpPr>
            <a:spLocks noGrp="1"/>
          </p:cNvSpPr>
          <p:nvPr>
            <p:ph type="title"/>
          </p:nvPr>
        </p:nvSpPr>
        <p:spPr/>
        <p:txBody>
          <a:bodyPr/>
          <a:lstStyle/>
          <a:p>
            <a:r>
              <a:rPr lang="he-IL" dirty="0"/>
              <a:t>שערי הר הבית</a:t>
            </a:r>
          </a:p>
        </p:txBody>
      </p:sp>
      <p:pic>
        <p:nvPicPr>
          <p:cNvPr id="25602" name="Picture 2" descr="undefined">
            <a:extLst>
              <a:ext uri="{FF2B5EF4-FFF2-40B4-BE49-F238E27FC236}">
                <a16:creationId xmlns:a16="http://schemas.microsoft.com/office/drawing/2014/main" id="{26B309B2-5CA0-CE9F-FE5A-A3B556ACE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8428" y="1700808"/>
            <a:ext cx="3768698" cy="4815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946644"/>
      </p:ext>
    </p:extLst>
  </p:cSld>
  <p:clrMapOvr>
    <a:masterClrMapping/>
  </p:clrMapOvr>
  <mc:AlternateContent xmlns:mc="http://schemas.openxmlformats.org/markup-compatibility/2006" xmlns:p14="http://schemas.microsoft.com/office/powerpoint/2010/main">
    <mc:Choice Requires="p14">
      <p:transition spd="med" p14:dur="700" advTm="171045">
        <p:fade/>
      </p:transition>
    </mc:Choice>
    <mc:Fallback xmlns="">
      <p:transition spd="med" advTm="171045">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27B6DD6A-B40E-84F4-F20E-8F67B0AC49FA}"/>
              </a:ext>
            </a:extLst>
          </p:cNvPr>
          <p:cNvPicPr>
            <a:picLocks noChangeAspect="1"/>
          </p:cNvPicPr>
          <p:nvPr/>
        </p:nvPicPr>
        <p:blipFill>
          <a:blip r:embed="rId3"/>
          <a:stretch>
            <a:fillRect/>
          </a:stretch>
        </p:blipFill>
        <p:spPr>
          <a:xfrm>
            <a:off x="483404" y="480601"/>
            <a:ext cx="11222016" cy="5896798"/>
          </a:xfrm>
          <a:prstGeom prst="rect">
            <a:avLst/>
          </a:prstGeom>
        </p:spPr>
      </p:pic>
      <p:pic>
        <p:nvPicPr>
          <p:cNvPr id="26626" name="Picture 2" descr="undefined">
            <a:extLst>
              <a:ext uri="{FF2B5EF4-FFF2-40B4-BE49-F238E27FC236}">
                <a16:creationId xmlns:a16="http://schemas.microsoft.com/office/drawing/2014/main" id="{ADBE1FE1-22B4-9110-4D31-7323D15E85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4" y="0"/>
            <a:ext cx="8124395" cy="6093296"/>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9FC052E0-E1B2-0F0F-4A16-46EC4A746422}"/>
              </a:ext>
            </a:extLst>
          </p:cNvPr>
          <p:cNvSpPr>
            <a:spLocks noGrp="1"/>
          </p:cNvSpPr>
          <p:nvPr>
            <p:ph type="title"/>
          </p:nvPr>
        </p:nvSpPr>
        <p:spPr/>
        <p:txBody>
          <a:bodyPr/>
          <a:lstStyle/>
          <a:p>
            <a:r>
              <a:rPr lang="he-IL" dirty="0"/>
              <a:t>שער המוגרבים</a:t>
            </a:r>
          </a:p>
        </p:txBody>
      </p:sp>
      <p:sp>
        <p:nvSpPr>
          <p:cNvPr id="3" name="מציין מיקום תוכן 2">
            <a:extLst>
              <a:ext uri="{FF2B5EF4-FFF2-40B4-BE49-F238E27FC236}">
                <a16:creationId xmlns:a16="http://schemas.microsoft.com/office/drawing/2014/main" id="{B5265A08-5FCF-6DFB-A373-6BE55340C513}"/>
              </a:ext>
            </a:extLst>
          </p:cNvPr>
          <p:cNvSpPr>
            <a:spLocks noGrp="1"/>
          </p:cNvSpPr>
          <p:nvPr>
            <p:ph idx="1"/>
          </p:nvPr>
        </p:nvSpPr>
        <p:spPr>
          <a:xfrm flipH="1">
            <a:off x="8254652" y="1828800"/>
            <a:ext cx="3213448" cy="4470400"/>
          </a:xfrm>
        </p:spPr>
        <p:txBody>
          <a:bodyPr>
            <a:normAutofit fontScale="92500" lnSpcReduction="20000"/>
          </a:bodyPr>
          <a:lstStyle/>
          <a:p>
            <a:r>
              <a:rPr lang="he-IL" b="1" i="0" dirty="0">
                <a:solidFill>
                  <a:srgbClr val="202122"/>
                </a:solidFill>
                <a:effectLst/>
                <a:highlight>
                  <a:srgbClr val="00FF00"/>
                </a:highlight>
                <a:latin typeface="Arial" panose="020B0604020202020204" pitchFamily="34" charset="0"/>
              </a:rPr>
              <a:t>שער המוגרבים</a:t>
            </a:r>
            <a:r>
              <a:rPr lang="he-IL" b="0" i="0" dirty="0">
                <a:solidFill>
                  <a:srgbClr val="202122"/>
                </a:solidFill>
                <a:effectLst/>
                <a:highlight>
                  <a:srgbClr val="00FF00"/>
                </a:highlight>
                <a:latin typeface="Arial" panose="020B0604020202020204" pitchFamily="34" charset="0"/>
              </a:rPr>
              <a:t> (מכונה גם: </a:t>
            </a:r>
            <a:r>
              <a:rPr lang="he-IL" b="1" i="0" dirty="0">
                <a:solidFill>
                  <a:srgbClr val="202122"/>
                </a:solidFill>
                <a:effectLst/>
                <a:highlight>
                  <a:srgbClr val="00FF00"/>
                </a:highlight>
                <a:latin typeface="Arial" panose="020B0604020202020204" pitchFamily="34" charset="0"/>
              </a:rPr>
              <a:t>שער </a:t>
            </a:r>
            <a:r>
              <a:rPr lang="he-IL" b="1" i="0" u="none" strike="noStrike" dirty="0">
                <a:solidFill>
                  <a:srgbClr val="202122"/>
                </a:solidFill>
                <a:effectLst/>
                <a:highlight>
                  <a:srgbClr val="00FF00"/>
                </a:highlight>
                <a:latin typeface="Arial" panose="020B0604020202020204" pitchFamily="34" charset="0"/>
                <a:hlinkClick r:id="rId5" tooltip="הרמב&quot;ם"/>
              </a:rPr>
              <a:t>הרמב"ם</a:t>
            </a:r>
            <a:r>
              <a:rPr lang="he-IL" b="0" i="0" dirty="0">
                <a:solidFill>
                  <a:srgbClr val="202122"/>
                </a:solidFill>
                <a:effectLst/>
                <a:highlight>
                  <a:srgbClr val="00FF00"/>
                </a:highlight>
                <a:latin typeface="Arial" panose="020B0604020202020204" pitchFamily="34" charset="0"/>
              </a:rPr>
              <a:t> וגם </a:t>
            </a:r>
            <a:r>
              <a:rPr lang="he-IL" b="1" i="0" dirty="0">
                <a:solidFill>
                  <a:srgbClr val="202122"/>
                </a:solidFill>
                <a:effectLst/>
                <a:highlight>
                  <a:srgbClr val="00FF00"/>
                </a:highlight>
                <a:latin typeface="Arial" panose="020B0604020202020204" pitchFamily="34" charset="0"/>
              </a:rPr>
              <a:t>שער הלל</a:t>
            </a:r>
            <a:r>
              <a:rPr lang="he-IL" b="0" i="0" u="none" strike="noStrike" baseline="30000" dirty="0">
                <a:solidFill>
                  <a:srgbClr val="202122"/>
                </a:solidFill>
                <a:effectLst/>
                <a:highlight>
                  <a:srgbClr val="00FF00"/>
                </a:highlight>
                <a:latin typeface="Arial" panose="020B0604020202020204" pitchFamily="34" charset="0"/>
                <a:hlinkClick r:id="rId6"/>
              </a:rPr>
              <a:t>[1]</a:t>
            </a:r>
            <a:r>
              <a:rPr lang="he-IL" b="0" i="0" dirty="0">
                <a:solidFill>
                  <a:srgbClr val="202122"/>
                </a:solidFill>
                <a:effectLst/>
                <a:highlight>
                  <a:srgbClr val="00FF00"/>
                </a:highlight>
                <a:latin typeface="Arial" panose="020B0604020202020204" pitchFamily="34" charset="0"/>
              </a:rPr>
              <a:t>) הוא </a:t>
            </a:r>
            <a:r>
              <a:rPr lang="he-IL" b="0" i="0" u="none" strike="noStrike" dirty="0">
                <a:effectLst/>
                <a:highlight>
                  <a:srgbClr val="00FF00"/>
                </a:highlight>
                <a:latin typeface="Arial" panose="020B0604020202020204" pitchFamily="34" charset="0"/>
                <a:hlinkClick r:id="rId7" tooltip="שער (מבנה)"/>
              </a:rPr>
              <a:t>שער</a:t>
            </a:r>
            <a:r>
              <a:rPr lang="he-IL" b="0" i="0" dirty="0">
                <a:solidFill>
                  <a:srgbClr val="202122"/>
                </a:solidFill>
                <a:effectLst/>
                <a:highlight>
                  <a:srgbClr val="00FF00"/>
                </a:highlight>
                <a:latin typeface="Arial" panose="020B0604020202020204" pitchFamily="34" charset="0"/>
              </a:rPr>
              <a:t> למתחם </a:t>
            </a:r>
            <a:r>
              <a:rPr lang="he-IL" b="0" i="0" u="none" strike="noStrike" dirty="0">
                <a:effectLst/>
                <a:highlight>
                  <a:srgbClr val="00FF00"/>
                </a:highlight>
                <a:latin typeface="Arial" panose="020B0604020202020204" pitchFamily="34" charset="0"/>
                <a:hlinkClick r:id="rId8" tooltip="הר הבית"/>
              </a:rPr>
              <a:t>הר הבית</a:t>
            </a:r>
            <a:r>
              <a:rPr lang="he-IL" b="0" i="0" dirty="0">
                <a:solidFill>
                  <a:srgbClr val="202122"/>
                </a:solidFill>
                <a:effectLst/>
                <a:highlight>
                  <a:srgbClr val="00FF00"/>
                </a:highlight>
                <a:latin typeface="Arial" panose="020B0604020202020204" pitchFamily="34" charset="0"/>
              </a:rPr>
              <a:t>, הנמצא בצידו הדרומי של </a:t>
            </a:r>
            <a:r>
              <a:rPr lang="he-IL" b="0" i="0" u="none" strike="noStrike" dirty="0">
                <a:effectLst/>
                <a:highlight>
                  <a:srgbClr val="00FF00"/>
                </a:highlight>
                <a:latin typeface="Arial" panose="020B0604020202020204" pitchFamily="34" charset="0"/>
                <a:hlinkClick r:id="rId9" tooltip="הכותל המערבי"/>
              </a:rPr>
              <a:t>הכותל המערבי</a:t>
            </a:r>
            <a:r>
              <a:rPr lang="he-IL" b="0" i="0" dirty="0">
                <a:solidFill>
                  <a:srgbClr val="202122"/>
                </a:solidFill>
                <a:effectLst/>
                <a:highlight>
                  <a:srgbClr val="00FF00"/>
                </a:highlight>
                <a:latin typeface="Arial" panose="020B0604020202020204" pitchFamily="34" charset="0"/>
              </a:rPr>
              <a:t>. </a:t>
            </a:r>
          </a:p>
          <a:p>
            <a:r>
              <a:rPr lang="he-IL" b="0" i="0" dirty="0">
                <a:solidFill>
                  <a:srgbClr val="202122"/>
                </a:solidFill>
                <a:effectLst/>
                <a:highlight>
                  <a:srgbClr val="00FF00"/>
                </a:highlight>
                <a:latin typeface="Arial" panose="020B0604020202020204" pitchFamily="34" charset="0"/>
              </a:rPr>
              <a:t>כיום, זהו השער היחיד משערי הר הבית, שדרכו נכנסים להר מבקרים לא מוסלמים. </a:t>
            </a:r>
          </a:p>
          <a:p>
            <a:r>
              <a:rPr lang="he-IL" b="0" i="0" dirty="0">
                <a:solidFill>
                  <a:srgbClr val="202122"/>
                </a:solidFill>
                <a:effectLst/>
                <a:highlight>
                  <a:srgbClr val="00FF00"/>
                </a:highlight>
                <a:latin typeface="Arial" panose="020B0604020202020204" pitchFamily="34" charset="0"/>
              </a:rPr>
              <a:t>השער כונה כך על שם </a:t>
            </a:r>
            <a:r>
              <a:rPr lang="he-IL" b="0" i="0" u="none" strike="noStrike" dirty="0">
                <a:effectLst/>
                <a:highlight>
                  <a:srgbClr val="00FF00"/>
                </a:highlight>
                <a:latin typeface="Arial" panose="020B0604020202020204" pitchFamily="34" charset="0"/>
                <a:hlinkClick r:id="rId10" tooltip="שכונת המוגרבים"/>
              </a:rPr>
              <a:t>שכונת המוגרבים</a:t>
            </a:r>
            <a:r>
              <a:rPr lang="he-IL" b="0" i="0" dirty="0">
                <a:solidFill>
                  <a:srgbClr val="202122"/>
                </a:solidFill>
                <a:effectLst/>
                <a:highlight>
                  <a:srgbClr val="00FF00"/>
                </a:highlight>
                <a:latin typeface="Arial" panose="020B0604020202020204" pitchFamily="34" charset="0"/>
              </a:rPr>
              <a:t>, שנהרסה בעבודות להרחבת רחבת הכותל המערבי לאחר </a:t>
            </a:r>
            <a:r>
              <a:rPr lang="he-IL" b="0" i="0" u="none" strike="noStrike" dirty="0">
                <a:effectLst/>
                <a:highlight>
                  <a:srgbClr val="00FF00"/>
                </a:highlight>
                <a:latin typeface="Arial" panose="020B0604020202020204" pitchFamily="34" charset="0"/>
                <a:hlinkClick r:id="rId11" tooltip="מלחמת ששת הימים"/>
              </a:rPr>
              <a:t>מלחמת ששת הימים</a:t>
            </a:r>
            <a:r>
              <a:rPr lang="he-IL" b="0" i="0" dirty="0">
                <a:solidFill>
                  <a:srgbClr val="202122"/>
                </a:solidFill>
                <a:effectLst/>
                <a:highlight>
                  <a:srgbClr val="00FF00"/>
                </a:highlight>
                <a:latin typeface="Arial" panose="020B0604020202020204" pitchFamily="34" charset="0"/>
              </a:rPr>
              <a:t>.</a:t>
            </a:r>
            <a:endParaRPr lang="he-IL" dirty="0">
              <a:highlight>
                <a:srgbClr val="00FF00"/>
              </a:highlight>
            </a:endParaRPr>
          </a:p>
        </p:txBody>
      </p:sp>
    </p:spTree>
    <p:custDataLst>
      <p:tags r:id="rId1"/>
    </p:custDataLst>
    <p:extLst>
      <p:ext uri="{BB962C8B-B14F-4D97-AF65-F5344CB8AC3E}">
        <p14:creationId xmlns:p14="http://schemas.microsoft.com/office/powerpoint/2010/main" val="3947085083"/>
      </p:ext>
    </p:extLst>
  </p:cSld>
  <p:clrMapOvr>
    <a:masterClrMapping/>
  </p:clrMapOvr>
  <mc:AlternateContent xmlns:mc="http://schemas.openxmlformats.org/markup-compatibility/2006" xmlns:p14="http://schemas.microsoft.com/office/powerpoint/2010/main">
    <mc:Choice Requires="p14">
      <p:transition spd="med" p14:dur="700" advTm="78422">
        <p:fade/>
      </p:transition>
    </mc:Choice>
    <mc:Fallback xmlns="">
      <p:transition spd="med" advTm="7842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xit" presetSubtype="1" fill="hold" nodeType="clickEffect">
                                  <p:stCondLst>
                                    <p:cond delay="0"/>
                                  </p:stCondLst>
                                  <p:childTnLst>
                                    <p:animEffect transition="out" filter="wheel(1)">
                                      <p:cBhvr>
                                        <p:cTn id="11" dur="2000"/>
                                        <p:tgtEl>
                                          <p:spTgt spid="26626"/>
                                        </p:tgtEl>
                                      </p:cBhvr>
                                    </p:animEffect>
                                    <p:set>
                                      <p:cBhvr>
                                        <p:cTn id="12" dur="1" fill="hold">
                                          <p:stCondLst>
                                            <p:cond delay="1999"/>
                                          </p:stCondLst>
                                        </p:cTn>
                                        <p:tgtEl>
                                          <p:spTgt spid="266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4EF41A-5691-2E5A-DEDD-74FCA32E7F59}"/>
              </a:ext>
            </a:extLst>
          </p:cNvPr>
          <p:cNvSpPr>
            <a:spLocks noGrp="1"/>
          </p:cNvSpPr>
          <p:nvPr>
            <p:ph type="title"/>
          </p:nvPr>
        </p:nvSpPr>
        <p:spPr/>
        <p:txBody>
          <a:bodyPr/>
          <a:lstStyle/>
          <a:p>
            <a:r>
              <a:rPr lang="he-IL" dirty="0"/>
              <a:t>שער השלשלת</a:t>
            </a:r>
          </a:p>
        </p:txBody>
      </p:sp>
      <p:sp>
        <p:nvSpPr>
          <p:cNvPr id="3" name="מציין מיקום תוכן 2">
            <a:extLst>
              <a:ext uri="{FF2B5EF4-FFF2-40B4-BE49-F238E27FC236}">
                <a16:creationId xmlns:a16="http://schemas.microsoft.com/office/drawing/2014/main" id="{42B04289-8705-9F50-EBD9-D28D1116258C}"/>
              </a:ext>
            </a:extLst>
          </p:cNvPr>
          <p:cNvSpPr>
            <a:spLocks noGrp="1"/>
          </p:cNvSpPr>
          <p:nvPr>
            <p:ph idx="1"/>
          </p:nvPr>
        </p:nvSpPr>
        <p:spPr/>
        <p:txBody>
          <a:bodyPr>
            <a:normAutofit/>
          </a:bodyPr>
          <a:lstStyle/>
          <a:p>
            <a:r>
              <a:rPr lang="he-IL" dirty="0"/>
              <a:t>שער השלשלת (בערבית: </a:t>
            </a:r>
            <a:r>
              <a:rPr lang="ar-AE" dirty="0"/>
              <a:t>باب السلسلة; </a:t>
            </a:r>
            <a:r>
              <a:rPr lang="he-IL" dirty="0"/>
              <a:t>באב א-סִלסִלה), נמצא בכותלו המערבי של הר הבית, בין שער המוגרבים ושער הטהרה, והוא השער הכי קרוב ליציאת יהודים לכיוון הכותל.</a:t>
            </a:r>
          </a:p>
          <a:p>
            <a:r>
              <a:rPr lang="he-IL" dirty="0"/>
              <a:t>השער מורכב משני שערים סמוכים - שער השלשלת ושער השכינה שסגור ברוב הזמן.</a:t>
            </a:r>
          </a:p>
          <a:p>
            <a:r>
              <a:rPr lang="he-IL" dirty="0"/>
              <a:t>השער, שהעניק את שמו לרחוב כולו, נקרא כך על שם שרשרת ברזל </a:t>
            </a:r>
            <a:r>
              <a:rPr lang="he-IL" dirty="0" err="1"/>
              <a:t>שהיתה</a:t>
            </a:r>
            <a:r>
              <a:rPr lang="he-IL" dirty="0"/>
              <a:t> תלויה בתקרה בקירוב לשער זה. ומסורת </a:t>
            </a:r>
            <a:r>
              <a:rPr lang="he-IL" dirty="0" err="1"/>
              <a:t>היתה</a:t>
            </a:r>
            <a:r>
              <a:rPr lang="he-IL" dirty="0"/>
              <a:t> בקרב יהודי ירושלים שעד לאותה שרשרת מותרת הגישה.</a:t>
            </a:r>
          </a:p>
        </p:txBody>
      </p:sp>
      <p:pic>
        <p:nvPicPr>
          <p:cNvPr id="27650" name="Picture 2" descr="שער השלשלת, מראה מתוך הר הבית">
            <a:extLst>
              <a:ext uri="{FF2B5EF4-FFF2-40B4-BE49-F238E27FC236}">
                <a16:creationId xmlns:a16="http://schemas.microsoft.com/office/drawing/2014/main" id="{E8305F39-2207-1EA9-5306-5F01923212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419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456345"/>
      </p:ext>
    </p:extLst>
  </p:cSld>
  <p:clrMapOvr>
    <a:masterClrMapping/>
  </p:clrMapOvr>
  <mc:AlternateContent xmlns:mc="http://schemas.openxmlformats.org/markup-compatibility/2006" xmlns:p14="http://schemas.microsoft.com/office/powerpoint/2010/main">
    <mc:Choice Requires="p14">
      <p:transition spd="med" p14:dur="700" advTm="169788">
        <p:fade/>
      </p:transition>
    </mc:Choice>
    <mc:Fallback xmlns="">
      <p:transition spd="med" advTm="169788">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6EFCDE0F-F3EF-01E2-30B8-E11B090A0827}"/>
              </a:ext>
            </a:extLst>
          </p:cNvPr>
          <p:cNvSpPr>
            <a:spLocks noGrp="1"/>
          </p:cNvSpPr>
          <p:nvPr>
            <p:ph type="body" sz="quarter" idx="11"/>
          </p:nvPr>
        </p:nvSpPr>
        <p:spPr>
          <a:xfrm flipH="1">
            <a:off x="405780" y="1828800"/>
            <a:ext cx="5472608" cy="4343400"/>
          </a:xfrm>
        </p:spPr>
        <p:txBody>
          <a:bodyPr>
            <a:normAutofit fontScale="92500"/>
          </a:bodyPr>
          <a:lstStyle/>
          <a:p>
            <a:r>
              <a:rPr lang="he-IL" dirty="0">
                <a:highlight>
                  <a:srgbClr val="000080"/>
                </a:highlight>
              </a:rPr>
              <a:t>בספר דרך הקודש מרבי חיים </a:t>
            </a:r>
            <a:r>
              <a:rPr lang="he-IL" dirty="0" err="1">
                <a:highlight>
                  <a:srgbClr val="000080"/>
                </a:highlight>
              </a:rPr>
              <a:t>אלפאנדרי</a:t>
            </a:r>
            <a:r>
              <a:rPr lang="he-IL" dirty="0">
                <a:highlight>
                  <a:srgbClr val="000080"/>
                </a:highlight>
              </a:rPr>
              <a:t> מביא מסורת כי מקום זה הוא מקום גניזת הארון מזמן בית ראשון ומקום מושב הסנהדרין אחרי גלותם מהמקדש[6]. כמו שאמרו בגמרא (שבת </a:t>
            </a:r>
            <a:r>
              <a:rPr lang="he-IL" dirty="0" err="1">
                <a:highlight>
                  <a:srgbClr val="000080"/>
                </a:highlight>
              </a:rPr>
              <a:t>טו,ב</a:t>
            </a:r>
            <a:r>
              <a:rPr lang="he-IL" dirty="0">
                <a:highlight>
                  <a:srgbClr val="000080"/>
                </a:highlight>
              </a:rPr>
              <a:t>) ארבעים שנה עד שלא חרב הבית גלתה הסנהדרין וישבה לה בחנויות[7].</a:t>
            </a:r>
          </a:p>
          <a:p>
            <a:r>
              <a:rPr lang="he-IL" dirty="0">
                <a:highlight>
                  <a:srgbClr val="000080"/>
                </a:highlight>
              </a:rPr>
              <a:t>מתוך השערים המשמשים כניסה ויציאה הוא השער הקרוב ביותר לכיפת הסלע בהיותו ממוקם בדיוק כמעט מרבי ממולה, </a:t>
            </a:r>
            <a:r>
              <a:rPr lang="he-IL" b="1" dirty="0">
                <a:highlight>
                  <a:srgbClr val="000080"/>
                </a:highlight>
              </a:rPr>
              <a:t>שיש הסוברים שזהו מקום קודש הקודשים, </a:t>
            </a:r>
          </a:p>
          <a:p>
            <a:r>
              <a:rPr lang="he-IL" dirty="0">
                <a:highlight>
                  <a:srgbClr val="000080"/>
                </a:highlight>
              </a:rPr>
              <a:t>בעקבות כך במהלך השנים היו יהודים שבאו להתפלל בשער זה דווקא, כיום חודשה מסורת זו, ומדי יום שישי מתקיים מניין </a:t>
            </a:r>
            <a:r>
              <a:rPr lang="he-IL" dirty="0" err="1">
                <a:highlight>
                  <a:srgbClr val="000080"/>
                </a:highlight>
              </a:rPr>
              <a:t>ותיקין</a:t>
            </a:r>
            <a:r>
              <a:rPr lang="he-IL" dirty="0">
                <a:highlight>
                  <a:srgbClr val="000080"/>
                </a:highlight>
              </a:rPr>
              <a:t> במקום.</a:t>
            </a:r>
          </a:p>
        </p:txBody>
      </p:sp>
      <p:sp>
        <p:nvSpPr>
          <p:cNvPr id="3" name="כותרת 2">
            <a:extLst>
              <a:ext uri="{FF2B5EF4-FFF2-40B4-BE49-F238E27FC236}">
                <a16:creationId xmlns:a16="http://schemas.microsoft.com/office/drawing/2014/main" id="{B6363B6E-2D69-2CB0-9546-4067FE772005}"/>
              </a:ext>
            </a:extLst>
          </p:cNvPr>
          <p:cNvSpPr>
            <a:spLocks noGrp="1"/>
          </p:cNvSpPr>
          <p:nvPr>
            <p:ph type="title"/>
          </p:nvPr>
        </p:nvSpPr>
        <p:spPr/>
        <p:txBody>
          <a:bodyPr/>
          <a:lstStyle/>
          <a:p>
            <a:r>
              <a:rPr lang="he-IL" dirty="0"/>
              <a:t>שער הכותנה</a:t>
            </a:r>
            <a:br>
              <a:rPr lang="he-IL" dirty="0"/>
            </a:br>
            <a:endParaRPr lang="he-IL" dirty="0"/>
          </a:p>
        </p:txBody>
      </p:sp>
    </p:spTree>
    <p:custDataLst>
      <p:tags r:id="rId1"/>
    </p:custDataLst>
    <p:extLst>
      <p:ext uri="{BB962C8B-B14F-4D97-AF65-F5344CB8AC3E}">
        <p14:creationId xmlns:p14="http://schemas.microsoft.com/office/powerpoint/2010/main" val="942975144"/>
      </p:ext>
    </p:extLst>
  </p:cSld>
  <p:clrMapOvr>
    <a:masterClrMapping/>
  </p:clrMapOvr>
  <mc:AlternateContent xmlns:mc="http://schemas.openxmlformats.org/markup-compatibility/2006" xmlns:p14="http://schemas.microsoft.com/office/powerpoint/2010/main">
    <mc:Choice Requires="p14">
      <p:transition spd="med" p14:dur="700" advTm="312280">
        <p:fade/>
      </p:transition>
    </mc:Choice>
    <mc:Fallback xmlns="">
      <p:transition spd="med" advTm="312280">
        <p:fade/>
      </p:transition>
    </mc:Fallback>
  </mc:AlternateContent>
  <p:extLst>
    <p:ext uri="{E180D4A7-C9FB-4DFB-919C-405C955672EB}">
      <p14:showEvtLst xmlns:p14="http://schemas.microsoft.com/office/powerpoint/2010/main">
        <p14:playEvt time="254774" objId="4"/>
        <p14:stopEvt time="311428" objId="4"/>
      </p14:showEvtLst>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CD5FD9-3A3C-3576-3CD6-DA84A752B989}"/>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EFEA7F-A9F2-34CA-CF4D-EBD8D2580CBC}"/>
              </a:ext>
            </a:extLst>
          </p:cNvPr>
          <p:cNvSpPr>
            <a:spLocks noGrp="1"/>
          </p:cNvSpPr>
          <p:nvPr>
            <p:ph idx="10"/>
          </p:nvPr>
        </p:nvSpPr>
        <p:spPr/>
        <p:txBody>
          <a:bodyPr/>
          <a:lstStyle/>
          <a:p>
            <a:endParaRPr lang="he-IL" dirty="0"/>
          </a:p>
        </p:txBody>
      </p:sp>
      <p:pic>
        <p:nvPicPr>
          <p:cNvPr id="5" name="תמונה 4">
            <a:extLst>
              <a:ext uri="{FF2B5EF4-FFF2-40B4-BE49-F238E27FC236}">
                <a16:creationId xmlns:a16="http://schemas.microsoft.com/office/drawing/2014/main" id="{EF417E43-1BD1-0E01-0F7F-B92E1FFF0587}"/>
              </a:ext>
            </a:extLst>
          </p:cNvPr>
          <p:cNvPicPr>
            <a:picLocks noChangeAspect="1"/>
          </p:cNvPicPr>
          <p:nvPr/>
        </p:nvPicPr>
        <p:blipFill>
          <a:blip r:embed="rId3"/>
          <a:stretch>
            <a:fillRect/>
          </a:stretch>
        </p:blipFill>
        <p:spPr>
          <a:xfrm>
            <a:off x="0" y="18783"/>
            <a:ext cx="3790156" cy="4239505"/>
          </a:xfrm>
          <a:prstGeom prst="rect">
            <a:avLst/>
          </a:prstGeom>
        </p:spPr>
      </p:pic>
      <p:pic>
        <p:nvPicPr>
          <p:cNvPr id="7" name="תמונה 6">
            <a:extLst>
              <a:ext uri="{FF2B5EF4-FFF2-40B4-BE49-F238E27FC236}">
                <a16:creationId xmlns:a16="http://schemas.microsoft.com/office/drawing/2014/main" id="{EF184A5E-C9A3-AED4-649B-5640CD480EE5}"/>
              </a:ext>
            </a:extLst>
          </p:cNvPr>
          <p:cNvPicPr>
            <a:picLocks noChangeAspect="1"/>
          </p:cNvPicPr>
          <p:nvPr/>
        </p:nvPicPr>
        <p:blipFill>
          <a:blip r:embed="rId4"/>
          <a:stretch>
            <a:fillRect/>
          </a:stretch>
        </p:blipFill>
        <p:spPr>
          <a:xfrm>
            <a:off x="3790156" y="35578"/>
            <a:ext cx="2377243" cy="4400948"/>
          </a:xfrm>
          <a:prstGeom prst="rect">
            <a:avLst/>
          </a:prstGeom>
        </p:spPr>
      </p:pic>
      <p:pic>
        <p:nvPicPr>
          <p:cNvPr id="9" name="תמונה 8">
            <a:extLst>
              <a:ext uri="{FF2B5EF4-FFF2-40B4-BE49-F238E27FC236}">
                <a16:creationId xmlns:a16="http://schemas.microsoft.com/office/drawing/2014/main" id="{47696794-1B1C-465F-463E-6422BA1910AB}"/>
              </a:ext>
            </a:extLst>
          </p:cNvPr>
          <p:cNvPicPr>
            <a:picLocks noChangeAspect="1"/>
          </p:cNvPicPr>
          <p:nvPr/>
        </p:nvPicPr>
        <p:blipFill>
          <a:blip r:embed="rId5"/>
          <a:stretch>
            <a:fillRect/>
          </a:stretch>
        </p:blipFill>
        <p:spPr>
          <a:xfrm>
            <a:off x="6166420" y="0"/>
            <a:ext cx="6016372" cy="4725144"/>
          </a:xfrm>
          <a:prstGeom prst="rect">
            <a:avLst/>
          </a:prstGeom>
        </p:spPr>
      </p:pic>
      <p:pic>
        <p:nvPicPr>
          <p:cNvPr id="11" name="תמונה 10">
            <a:extLst>
              <a:ext uri="{FF2B5EF4-FFF2-40B4-BE49-F238E27FC236}">
                <a16:creationId xmlns:a16="http://schemas.microsoft.com/office/drawing/2014/main" id="{86841F04-D347-068D-1079-114680093D80}"/>
              </a:ext>
            </a:extLst>
          </p:cNvPr>
          <p:cNvPicPr>
            <a:picLocks noChangeAspect="1"/>
          </p:cNvPicPr>
          <p:nvPr/>
        </p:nvPicPr>
        <p:blipFill>
          <a:blip r:embed="rId6"/>
          <a:stretch>
            <a:fillRect/>
          </a:stretch>
        </p:blipFill>
        <p:spPr>
          <a:xfrm>
            <a:off x="6166420" y="2996952"/>
            <a:ext cx="6041290" cy="3861048"/>
          </a:xfrm>
          <a:prstGeom prst="rect">
            <a:avLst/>
          </a:prstGeom>
        </p:spPr>
      </p:pic>
      <p:pic>
        <p:nvPicPr>
          <p:cNvPr id="15" name="תמונה 14">
            <a:extLst>
              <a:ext uri="{FF2B5EF4-FFF2-40B4-BE49-F238E27FC236}">
                <a16:creationId xmlns:a16="http://schemas.microsoft.com/office/drawing/2014/main" id="{3934305E-0D33-4BC3-F72D-3D7D46CC47D6}"/>
              </a:ext>
            </a:extLst>
          </p:cNvPr>
          <p:cNvPicPr>
            <a:picLocks noChangeAspect="1"/>
          </p:cNvPicPr>
          <p:nvPr/>
        </p:nvPicPr>
        <p:blipFill>
          <a:blip r:embed="rId7"/>
          <a:stretch>
            <a:fillRect/>
          </a:stretch>
        </p:blipFill>
        <p:spPr>
          <a:xfrm>
            <a:off x="26511" y="1668793"/>
            <a:ext cx="6030699" cy="5189207"/>
          </a:xfrm>
          <a:prstGeom prst="rect">
            <a:avLst/>
          </a:prstGeom>
        </p:spPr>
      </p:pic>
    </p:spTree>
    <p:custDataLst>
      <p:tags r:id="rId1"/>
    </p:custDataLst>
    <p:extLst>
      <p:ext uri="{BB962C8B-B14F-4D97-AF65-F5344CB8AC3E}">
        <p14:creationId xmlns:p14="http://schemas.microsoft.com/office/powerpoint/2010/main" val="1861252981"/>
      </p:ext>
    </p:extLst>
  </p:cSld>
  <p:clrMapOvr>
    <a:masterClrMapping/>
  </p:clrMapOvr>
  <mc:AlternateContent xmlns:mc="http://schemas.openxmlformats.org/markup-compatibility/2006" xmlns:p14="http://schemas.microsoft.com/office/powerpoint/2010/main">
    <mc:Choice Requires="p14">
      <p:transition spd="med" p14:dur="700" advTm="26378">
        <p:fade/>
      </p:transition>
    </mc:Choice>
    <mc:Fallback xmlns="">
      <p:transition spd="med" advTm="2637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422344-B918-E76C-6FAB-CBDEAB3C0D4C}"/>
              </a:ext>
            </a:extLst>
          </p:cNvPr>
          <p:cNvSpPr>
            <a:spLocks noGrp="1"/>
          </p:cNvSpPr>
          <p:nvPr>
            <p:ph type="title"/>
          </p:nvPr>
        </p:nvSpPr>
        <p:spPr/>
        <p:txBody>
          <a:bodyPr>
            <a:normAutofit fontScale="90000"/>
          </a:bodyPr>
          <a:lstStyle/>
          <a:p>
            <a:r>
              <a:rPr lang="he-IL" dirty="0"/>
              <a:t>שער הכותנה </a:t>
            </a:r>
            <a:br>
              <a:rPr lang="he-IL" dirty="0"/>
            </a:br>
            <a:r>
              <a:rPr lang="he-IL" dirty="0"/>
              <a:t>מנין </a:t>
            </a:r>
            <a:r>
              <a:rPr lang="he-IL" dirty="0" err="1"/>
              <a:t>ותיקין</a:t>
            </a:r>
            <a:endParaRPr lang="he-IL" dirty="0"/>
          </a:p>
        </p:txBody>
      </p:sp>
      <p:pic>
        <p:nvPicPr>
          <p:cNvPr id="9" name="מציין מיקום תוכן 8" descr="תמונה שמכילה לבוש, אדם, בתוך מבנה, איש&#10;&#10;התיאור נוצר באופן אוטומטי">
            <a:extLst>
              <a:ext uri="{FF2B5EF4-FFF2-40B4-BE49-F238E27FC236}">
                <a16:creationId xmlns:a16="http://schemas.microsoft.com/office/drawing/2014/main" id="{5ACE506F-5181-84B4-DCAC-06F89CC9C583}"/>
              </a:ext>
            </a:extLst>
          </p:cNvPr>
          <p:cNvPicPr>
            <a:picLocks noGrp="1" noChangeAspect="1"/>
          </p:cNvPicPr>
          <p:nvPr>
            <p:ph idx="1"/>
          </p:nvPr>
        </p:nvPicPr>
        <p:blipFill>
          <a:blip r:embed="rId2"/>
          <a:stretch>
            <a:fillRect/>
          </a:stretch>
        </p:blipFill>
        <p:spPr>
          <a:xfrm>
            <a:off x="5590356" y="1916832"/>
            <a:ext cx="5562600" cy="3128962"/>
          </a:xfrm>
        </p:spPr>
      </p:pic>
      <p:pic>
        <p:nvPicPr>
          <p:cNvPr id="7" name="תמונה 6">
            <a:extLst>
              <a:ext uri="{FF2B5EF4-FFF2-40B4-BE49-F238E27FC236}">
                <a16:creationId xmlns:a16="http://schemas.microsoft.com/office/drawing/2014/main" id="{EB5D193A-62E5-66BF-2168-7F1DF6E5A342}"/>
              </a:ext>
            </a:extLst>
          </p:cNvPr>
          <p:cNvPicPr>
            <a:picLocks noChangeAspect="1"/>
          </p:cNvPicPr>
          <p:nvPr/>
        </p:nvPicPr>
        <p:blipFill>
          <a:blip r:embed="rId3"/>
          <a:stretch>
            <a:fillRect/>
          </a:stretch>
        </p:blipFill>
        <p:spPr>
          <a:xfrm>
            <a:off x="-98276" y="0"/>
            <a:ext cx="5168555" cy="6858000"/>
          </a:xfrm>
          <a:prstGeom prst="rect">
            <a:avLst/>
          </a:prstGeom>
        </p:spPr>
      </p:pic>
    </p:spTree>
    <p:extLst>
      <p:ext uri="{BB962C8B-B14F-4D97-AF65-F5344CB8AC3E}">
        <p14:creationId xmlns:p14="http://schemas.microsoft.com/office/powerpoint/2010/main" val="203159889"/>
      </p:ext>
    </p:extLst>
  </p:cSld>
  <p:clrMapOvr>
    <a:masterClrMapping/>
  </p:clrMapOvr>
  <mc:AlternateContent xmlns:mc="http://schemas.openxmlformats.org/markup-compatibility/2006" xmlns:p14="http://schemas.microsoft.com/office/powerpoint/2010/main">
    <mc:Choice Requires="p14">
      <p:transition spd="med" p14:dur="700" advTm="43561">
        <p:fade/>
      </p:transition>
    </mc:Choice>
    <mc:Fallback xmlns="">
      <p:transition spd="med" advTm="43561">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6538124F-F259-F15A-C11D-3D6603772155}"/>
              </a:ext>
            </a:extLst>
          </p:cNvPr>
          <p:cNvSpPr>
            <a:spLocks noGrp="1"/>
          </p:cNvSpPr>
          <p:nvPr>
            <p:ph type="body" sz="quarter" idx="11"/>
          </p:nvPr>
        </p:nvSpPr>
        <p:spPr>
          <a:xfrm flipH="1">
            <a:off x="5302322" y="1828800"/>
            <a:ext cx="3600401" cy="4343400"/>
          </a:xfrm>
        </p:spPr>
        <p:txBody>
          <a:bodyPr>
            <a:normAutofit lnSpcReduction="10000"/>
          </a:bodyPr>
          <a:lstStyle/>
          <a:p>
            <a:r>
              <a:rPr lang="he-IL" b="0" i="0" dirty="0">
                <a:solidFill>
                  <a:srgbClr val="202122"/>
                </a:solidFill>
                <a:effectLst/>
                <a:highlight>
                  <a:srgbClr val="00FF00"/>
                </a:highlight>
                <a:latin typeface="Arial" panose="020B0604020202020204" pitchFamily="34" charset="0"/>
              </a:rPr>
              <a:t>שער הברזל (ערבית: </a:t>
            </a:r>
            <a:r>
              <a:rPr lang="ar-AE" b="0" i="0" dirty="0">
                <a:solidFill>
                  <a:srgbClr val="202122"/>
                </a:solidFill>
                <a:effectLst/>
                <a:highlight>
                  <a:srgbClr val="00FF00"/>
                </a:highlight>
                <a:latin typeface="Arial" panose="020B0604020202020204" pitchFamily="34" charset="0"/>
              </a:rPr>
              <a:t>باب الحديد; </a:t>
            </a:r>
            <a:r>
              <a:rPr lang="he-IL" b="0" i="0" dirty="0">
                <a:solidFill>
                  <a:srgbClr val="202122"/>
                </a:solidFill>
                <a:effectLst/>
                <a:highlight>
                  <a:srgbClr val="00FF00"/>
                </a:highlight>
                <a:latin typeface="Arial" panose="020B0604020202020204" pitchFamily="34" charset="0"/>
              </a:rPr>
              <a:t>באב אל-</a:t>
            </a:r>
            <a:r>
              <a:rPr lang="he-IL" b="0" i="0" dirty="0" err="1">
                <a:solidFill>
                  <a:srgbClr val="202122"/>
                </a:solidFill>
                <a:effectLst/>
                <a:highlight>
                  <a:srgbClr val="00FF00"/>
                </a:highlight>
                <a:latin typeface="Arial" panose="020B0604020202020204" pitchFamily="34" charset="0"/>
              </a:rPr>
              <a:t>חדיד</a:t>
            </a:r>
            <a:r>
              <a:rPr lang="he-IL" b="0" i="0" dirty="0">
                <a:solidFill>
                  <a:srgbClr val="202122"/>
                </a:solidFill>
                <a:effectLst/>
                <a:highlight>
                  <a:srgbClr val="00FF00"/>
                </a:highlight>
                <a:latin typeface="Arial" panose="020B0604020202020204" pitchFamily="34" charset="0"/>
              </a:rPr>
              <a:t>) ממוקם מצפון לשער הכותנה. </a:t>
            </a:r>
          </a:p>
          <a:p>
            <a:r>
              <a:rPr lang="he-IL" b="0" i="0" dirty="0">
                <a:solidFill>
                  <a:srgbClr val="202122"/>
                </a:solidFill>
                <a:effectLst/>
                <a:highlight>
                  <a:srgbClr val="00FF00"/>
                </a:highlight>
                <a:latin typeface="Arial" panose="020B0604020202020204" pitchFamily="34" charset="0"/>
              </a:rPr>
              <a:t>משערים כי שמו של שער זה ניתן לו מכיוון שבעבר היה היחיד משערי ההר שהיה מברזל ולא מעץ (כיום השער עשוי עץ).</a:t>
            </a:r>
          </a:p>
          <a:p>
            <a:r>
              <a:rPr lang="he-IL" b="0" i="0" dirty="0">
                <a:solidFill>
                  <a:srgbClr val="202122"/>
                </a:solidFill>
                <a:effectLst/>
                <a:highlight>
                  <a:srgbClr val="00FF00"/>
                </a:highlight>
                <a:latin typeface="Arial" panose="020B0604020202020204" pitchFamily="34" charset="0"/>
              </a:rPr>
              <a:t> שער זה מפורסם בזכות </a:t>
            </a:r>
            <a:r>
              <a:rPr lang="he-IL" b="0" i="0" u="none" strike="noStrike" dirty="0">
                <a:effectLst/>
                <a:highlight>
                  <a:srgbClr val="00FF00"/>
                </a:highlight>
                <a:latin typeface="Arial" panose="020B0604020202020204" pitchFamily="34" charset="0"/>
                <a:hlinkClick r:id="rId3" tooltip="הכותל הקטן"/>
              </a:rPr>
              <a:t>הכותל הקטן</a:t>
            </a:r>
            <a:r>
              <a:rPr lang="he-IL" b="0" i="0" dirty="0">
                <a:solidFill>
                  <a:srgbClr val="202122"/>
                </a:solidFill>
                <a:effectLst/>
                <a:highlight>
                  <a:srgbClr val="00FF00"/>
                </a:highlight>
                <a:latin typeface="Arial" panose="020B0604020202020204" pitchFamily="34" charset="0"/>
              </a:rPr>
              <a:t> הממוקם בסמוך אליו, המשמש מקום תפילה ליהודים.</a:t>
            </a:r>
            <a:endParaRPr lang="he-IL" dirty="0">
              <a:highlight>
                <a:srgbClr val="00FF00"/>
              </a:highlight>
            </a:endParaRPr>
          </a:p>
        </p:txBody>
      </p:sp>
      <p:sp>
        <p:nvSpPr>
          <p:cNvPr id="3" name="כותרת 2">
            <a:extLst>
              <a:ext uri="{FF2B5EF4-FFF2-40B4-BE49-F238E27FC236}">
                <a16:creationId xmlns:a16="http://schemas.microsoft.com/office/drawing/2014/main" id="{482109A5-3AA3-CE47-4335-BB3854EF5B20}"/>
              </a:ext>
            </a:extLst>
          </p:cNvPr>
          <p:cNvSpPr>
            <a:spLocks noGrp="1"/>
          </p:cNvSpPr>
          <p:nvPr>
            <p:ph type="title"/>
          </p:nvPr>
        </p:nvSpPr>
        <p:spPr/>
        <p:txBody>
          <a:bodyPr/>
          <a:lstStyle/>
          <a:p>
            <a:r>
              <a:rPr lang="he-IL" dirty="0"/>
              <a:t>שער הברזל</a:t>
            </a:r>
          </a:p>
        </p:txBody>
      </p:sp>
      <p:pic>
        <p:nvPicPr>
          <p:cNvPr id="1026" name="Picture 2" descr="שער הברזל, מראה מחוץ להר הבית">
            <a:extLst>
              <a:ext uri="{FF2B5EF4-FFF2-40B4-BE49-F238E27FC236}">
                <a16:creationId xmlns:a16="http://schemas.microsoft.com/office/drawing/2014/main" id="{707F0319-BACB-29A6-9063-CA18D6866C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41912" cy="6858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16985074"/>
      </p:ext>
    </p:extLst>
  </p:cSld>
  <p:clrMapOvr>
    <a:masterClrMapping/>
  </p:clrMapOvr>
  <mc:AlternateContent xmlns:mc="http://schemas.openxmlformats.org/markup-compatibility/2006" xmlns:p14="http://schemas.microsoft.com/office/powerpoint/2010/main">
    <mc:Choice Requires="p14">
      <p:transition spd="med" p14:dur="700" advTm="93064">
        <p:fade/>
      </p:transition>
    </mc:Choice>
    <mc:Fallback xmlns="">
      <p:transition spd="med" advTm="93064">
        <p:fade/>
      </p:transition>
    </mc:Fallback>
  </mc:AlternateContent>
  <p:extLst>
    <p:ext uri="{E180D4A7-C9FB-4DFB-919C-405C955672EB}">
      <p14:showEvtLst xmlns:p14="http://schemas.microsoft.com/office/powerpoint/2010/main">
        <p14:playEvt time="58087" objId="5"/>
        <p14:stopEvt time="92228" objId="5"/>
      </p14:showEvtLst>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BE3305C-088E-B3F4-DD12-E58F9AFF3E5B}"/>
              </a:ext>
            </a:extLst>
          </p:cNvPr>
          <p:cNvSpPr>
            <a:spLocks noGrp="1"/>
          </p:cNvSpPr>
          <p:nvPr>
            <p:ph type="title"/>
          </p:nvPr>
        </p:nvSpPr>
        <p:spPr>
          <a:xfrm flipH="1">
            <a:off x="5446340" y="685800"/>
            <a:ext cx="2376264" cy="3535288"/>
          </a:xfrm>
        </p:spPr>
        <p:txBody>
          <a:bodyPr>
            <a:normAutofit/>
          </a:bodyPr>
          <a:lstStyle/>
          <a:p>
            <a:r>
              <a:rPr lang="he-IL" dirty="0"/>
              <a:t>שער השבטים</a:t>
            </a:r>
            <a:br>
              <a:rPr lang="he-IL" dirty="0"/>
            </a:br>
            <a:br>
              <a:rPr lang="he-IL" dirty="0"/>
            </a:br>
            <a:r>
              <a:rPr lang="he-IL" dirty="0"/>
              <a:t>תוך 3 שנים</a:t>
            </a:r>
          </a:p>
        </p:txBody>
      </p:sp>
      <p:sp>
        <p:nvSpPr>
          <p:cNvPr id="3" name="מציין מיקום תוכן 2">
            <a:extLst>
              <a:ext uri="{FF2B5EF4-FFF2-40B4-BE49-F238E27FC236}">
                <a16:creationId xmlns:a16="http://schemas.microsoft.com/office/drawing/2014/main" id="{3509CE10-7E22-A326-A434-8B8EA966AC5B}"/>
              </a:ext>
            </a:extLst>
          </p:cNvPr>
          <p:cNvSpPr>
            <a:spLocks noGrp="1"/>
          </p:cNvSpPr>
          <p:nvPr>
            <p:ph idx="1"/>
          </p:nvPr>
        </p:nvSpPr>
        <p:spPr/>
        <p:txBody>
          <a:bodyPr/>
          <a:lstStyle/>
          <a:p>
            <a:endParaRPr lang="he-IL" dirty="0"/>
          </a:p>
        </p:txBody>
      </p:sp>
      <p:pic>
        <p:nvPicPr>
          <p:cNvPr id="5" name="תמונה 4">
            <a:extLst>
              <a:ext uri="{FF2B5EF4-FFF2-40B4-BE49-F238E27FC236}">
                <a16:creationId xmlns:a16="http://schemas.microsoft.com/office/drawing/2014/main" id="{858FFFE1-E971-BD58-9926-C8D027589930}"/>
              </a:ext>
            </a:extLst>
          </p:cNvPr>
          <p:cNvPicPr>
            <a:picLocks noChangeAspect="1"/>
          </p:cNvPicPr>
          <p:nvPr/>
        </p:nvPicPr>
        <p:blipFill>
          <a:blip r:embed="rId2"/>
          <a:stretch>
            <a:fillRect/>
          </a:stretch>
        </p:blipFill>
        <p:spPr>
          <a:xfrm>
            <a:off x="24238" y="5540"/>
            <a:ext cx="5163671" cy="6858000"/>
          </a:xfrm>
          <a:prstGeom prst="rect">
            <a:avLst/>
          </a:prstGeom>
        </p:spPr>
      </p:pic>
      <p:pic>
        <p:nvPicPr>
          <p:cNvPr id="7" name="תמונה 6">
            <a:extLst>
              <a:ext uri="{FF2B5EF4-FFF2-40B4-BE49-F238E27FC236}">
                <a16:creationId xmlns:a16="http://schemas.microsoft.com/office/drawing/2014/main" id="{4526AC8F-F4B0-BBAE-294D-4D3890657737}"/>
              </a:ext>
            </a:extLst>
          </p:cNvPr>
          <p:cNvPicPr>
            <a:picLocks noChangeAspect="1"/>
          </p:cNvPicPr>
          <p:nvPr/>
        </p:nvPicPr>
        <p:blipFill>
          <a:blip r:embed="rId3"/>
          <a:stretch>
            <a:fillRect/>
          </a:stretch>
        </p:blipFill>
        <p:spPr>
          <a:xfrm>
            <a:off x="8177773" y="21952"/>
            <a:ext cx="3975928" cy="6858000"/>
          </a:xfrm>
          <a:prstGeom prst="rect">
            <a:avLst/>
          </a:prstGeom>
        </p:spPr>
      </p:pic>
    </p:spTree>
    <p:extLst>
      <p:ext uri="{BB962C8B-B14F-4D97-AF65-F5344CB8AC3E}">
        <p14:creationId xmlns:p14="http://schemas.microsoft.com/office/powerpoint/2010/main" val="527885415"/>
      </p:ext>
    </p:extLst>
  </p:cSld>
  <p:clrMapOvr>
    <a:masterClrMapping/>
  </p:clrMapOvr>
  <mc:AlternateContent xmlns:mc="http://schemas.openxmlformats.org/markup-compatibility/2006" xmlns:p14="http://schemas.microsoft.com/office/powerpoint/2010/main">
    <mc:Choice Requires="p14">
      <p:transition spd="med" p14:dur="700" advTm="63537">
        <p:fade/>
      </p:transition>
    </mc:Choice>
    <mc:Fallback xmlns="">
      <p:transition spd="med" advTm="63537">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5713412" y="685800"/>
            <a:ext cx="5754688" cy="1143000"/>
          </a:xfrm>
        </p:spPr>
        <p:txBody>
          <a:bodyPr rtlCol="1" anchor="t">
            <a:noAutofit/>
          </a:bodyPr>
          <a:lstStyle/>
          <a:p>
            <a:pPr algn="r" rtl="1">
              <a:lnSpc>
                <a:spcPct val="100000"/>
              </a:lnSpc>
            </a:pPr>
            <a:r>
              <a:rPr lang="he-IL" sz="4000" b="1" dirty="0">
                <a:solidFill>
                  <a:schemeClr val="accent1"/>
                </a:solidFill>
              </a:rPr>
              <a:t>ברוכים הבאים הורים!</a:t>
            </a:r>
          </a:p>
        </p:txBody>
      </p:sp>
      <p:sp>
        <p:nvSpPr>
          <p:cNvPr id="3" name="מציין מיקום תוכן 2"/>
          <p:cNvSpPr>
            <a:spLocks noGrp="1"/>
          </p:cNvSpPr>
          <p:nvPr>
            <p:ph idx="1"/>
          </p:nvPr>
        </p:nvSpPr>
        <p:spPr>
          <a:xfrm flipH="1">
            <a:off x="5713412" y="1828800"/>
            <a:ext cx="5754688" cy="4470400"/>
          </a:xfrm>
        </p:spPr>
        <p:txBody>
          <a:bodyPr vert="horz" lIns="121899" tIns="60949" rIns="121899" bIns="60949" rtlCol="1" anchor="t">
            <a:normAutofit/>
          </a:bodyPr>
          <a:lstStyle/>
          <a:p>
            <a:pPr marL="304165" indent="-304165" algn="r" rtl="1"/>
            <a:r>
              <a:rPr lang="he-IL" sz="2000" dirty="0"/>
              <a:t>קבל בברכה את ההורים בכניסה לכיתה שלך.</a:t>
            </a:r>
            <a:endParaRPr lang="he-IL" dirty="0"/>
          </a:p>
          <a:p>
            <a:pPr marL="304165" indent="-304165" algn="r" rtl="1"/>
            <a:r>
              <a:rPr lang="he-IL" sz="2000" dirty="0"/>
              <a:t>רשום את המטרות של הבית הפתוח:</a:t>
            </a:r>
            <a:endParaRPr lang="he-IL" dirty="0"/>
          </a:p>
          <a:p>
            <a:pPr marL="730885" lvl="1" indent="-304165" algn="r" rtl="1"/>
            <a:r>
              <a:rPr lang="he-IL" dirty="0"/>
              <a:t>כדי לעזור להורים להבין מהן המשימות של התלמיד במהלך שנת הלימודים.</a:t>
            </a:r>
          </a:p>
          <a:p>
            <a:pPr marL="730885" lvl="1" indent="-304165" algn="r" rtl="1"/>
            <a:r>
              <a:rPr lang="he-IL" dirty="0"/>
              <a:t>כדי להסביר מהן הציפיות שלך מכל התלמידים.</a:t>
            </a:r>
          </a:p>
          <a:p>
            <a:pPr marL="730885" lvl="1" indent="-304165" algn="r" rtl="1"/>
            <a:r>
              <a:rPr lang="he-IL" dirty="0"/>
              <a:t>כדי לשתף מידע ולהסביר כיצד ההורים יכולים לתמוך בלמידה של התלמיד.  </a:t>
            </a:r>
          </a:p>
          <a:p>
            <a:pPr marL="730885" lvl="1" indent="-304165" algn="r" rtl="1"/>
            <a:endParaRPr lang="he-IL" dirty="0"/>
          </a:p>
        </p:txBody>
      </p:sp>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כותרת 3">
            <a:extLst>
              <a:ext uri="{FF2B5EF4-FFF2-40B4-BE49-F238E27FC236}">
                <a16:creationId xmlns:a16="http://schemas.microsoft.com/office/drawing/2014/main" id="{C4620B0B-BCC1-4BED-BF4D-17691AE321AC}"/>
              </a:ext>
            </a:extLst>
          </p:cNvPr>
          <p:cNvSpPr>
            <a:spLocks noGrp="1"/>
          </p:cNvSpPr>
          <p:nvPr>
            <p:ph type="title"/>
          </p:nvPr>
        </p:nvSpPr>
        <p:spPr>
          <a:xfrm flipH="1">
            <a:off x="7618413" y="685800"/>
            <a:ext cx="3886199" cy="2133598"/>
          </a:xfrm>
        </p:spPr>
        <p:txBody>
          <a:bodyPr rtlCol="1"/>
          <a:lstStyle/>
          <a:p>
            <a:pPr algn="r" rtl="1"/>
            <a:r>
              <a:rPr lang="he-IL" dirty="0">
                <a:solidFill>
                  <a:schemeClr val="accent4"/>
                </a:solidFill>
              </a:rPr>
              <a:t>שערי הר הבית</a:t>
            </a:r>
          </a:p>
        </p:txBody>
      </p:sp>
      <p:pic>
        <p:nvPicPr>
          <p:cNvPr id="5" name="גרפיקה 4" descr="סקיצה של גביע על ערימת ספרים">
            <a:extLst>
              <a:ext uri="{FF2B5EF4-FFF2-40B4-BE49-F238E27FC236}">
                <a16:creationId xmlns:a16="http://schemas.microsoft.com/office/drawing/2014/main" id="{382A4C56-4887-E643-AA59-89B7118B856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48023" y="3962400"/>
            <a:ext cx="1531180" cy="2041573"/>
          </a:xfrm>
          <a:prstGeom prst="rect">
            <a:avLst/>
          </a:prstGeom>
        </p:spPr>
      </p:pic>
      <p:sp>
        <p:nvSpPr>
          <p:cNvPr id="3" name="מציין מיקום טקסט 2">
            <a:extLst>
              <a:ext uri="{FF2B5EF4-FFF2-40B4-BE49-F238E27FC236}">
                <a16:creationId xmlns:a16="http://schemas.microsoft.com/office/drawing/2014/main" id="{ACCF25D8-462F-8B4A-8D99-662B5C3FFDE9}"/>
              </a:ext>
            </a:extLst>
          </p:cNvPr>
          <p:cNvSpPr>
            <a:spLocks noGrp="1"/>
          </p:cNvSpPr>
          <p:nvPr>
            <p:ph type="body" sz="quarter" idx="11"/>
          </p:nvPr>
        </p:nvSpPr>
        <p:spPr>
          <a:xfrm flipH="1">
            <a:off x="684213" y="1828800"/>
            <a:ext cx="5410200" cy="4343400"/>
          </a:xfrm>
        </p:spPr>
        <p:txBody>
          <a:bodyPr vert="horz" lIns="121899" tIns="60949" rIns="121899" bIns="60949" rtlCol="1" anchor="t">
            <a:normAutofit/>
          </a:bodyPr>
          <a:lstStyle/>
          <a:p>
            <a:pPr marL="304165" indent="-304165" algn="r" rtl="1"/>
            <a:r>
              <a:rPr lang="he-IL" dirty="0"/>
              <a:t>תאר מה התלמידים ילמדו במהלך שנת הלימודים, לרבות התוכניות והמטרות הכלליות של תוכנית הלימודים.</a:t>
            </a:r>
          </a:p>
          <a:p>
            <a:pPr marL="304165" indent="-304165" algn="r" rtl="1"/>
            <a:r>
              <a:rPr lang="he-IL" dirty="0"/>
              <a:t>כלול תוכנית לימודים מפורטת שההורים יוכלו לקחת אתם. </a:t>
            </a:r>
          </a:p>
          <a:p>
            <a:pPr marL="304165" indent="-304165" algn="r" rtl="1"/>
            <a:r>
              <a:rPr lang="he-IL" dirty="0"/>
              <a:t>הצע דרכים שבהן ההורים יוכלו לעזור לתלמיד חטיבת הביניים שלהם ללמוד, כגון להזכיר להם לרשום הערות בכיתה ולבדוק את שיעורי הבית שלהם בכל יום.</a:t>
            </a:r>
          </a:p>
          <a:p>
            <a:pPr marL="304165" indent="-304165" algn="r" rtl="1"/>
            <a:r>
              <a:rPr lang="he-IL" dirty="0"/>
              <a:t>השתמש ביותר משקופית אחת להצגת מידע זה. </a:t>
            </a:r>
          </a:p>
        </p:txBody>
      </p:sp>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כותרת 1">
            <a:extLst>
              <a:ext uri="{FF2B5EF4-FFF2-40B4-BE49-F238E27FC236}">
                <a16:creationId xmlns:a16="http://schemas.microsoft.com/office/drawing/2014/main" id="{D8E1B2A2-AB8D-A749-83BF-90273FBD41B5}"/>
              </a:ext>
            </a:extLst>
          </p:cNvPr>
          <p:cNvSpPr>
            <a:spLocks noGrp="1"/>
          </p:cNvSpPr>
          <p:nvPr>
            <p:ph type="title"/>
          </p:nvPr>
        </p:nvSpPr>
        <p:spPr>
          <a:xfrm flipH="1">
            <a:off x="5905500" y="685800"/>
            <a:ext cx="5562600" cy="1143000"/>
          </a:xfrm>
        </p:spPr>
        <p:txBody>
          <a:bodyPr rtlCol="1" anchor="t">
            <a:noAutofit/>
          </a:bodyPr>
          <a:lstStyle/>
          <a:p>
            <a:pPr algn="r" rtl="1">
              <a:lnSpc>
                <a:spcPct val="100000"/>
              </a:lnSpc>
            </a:pPr>
            <a:r>
              <a:rPr lang="he-IL" sz="4000" b="1">
                <a:solidFill>
                  <a:schemeClr val="bg1"/>
                </a:solidFill>
              </a:rPr>
              <a:t>פעילות בתוך הכיתה</a:t>
            </a:r>
          </a:p>
        </p:txBody>
      </p:sp>
      <p:sp>
        <p:nvSpPr>
          <p:cNvPr id="3" name="מציין מיקום תוכן 2"/>
          <p:cNvSpPr>
            <a:spLocks noGrp="1"/>
          </p:cNvSpPr>
          <p:nvPr>
            <p:ph idx="1"/>
          </p:nvPr>
        </p:nvSpPr>
        <p:spPr>
          <a:xfrm flipH="1">
            <a:off x="5905500" y="1828800"/>
            <a:ext cx="5562600" cy="4470400"/>
          </a:xfrm>
        </p:spPr>
        <p:txBody>
          <a:bodyPr vert="horz" lIns="121899" tIns="60949" rIns="121899" bIns="60949" rtlCol="1" anchor="t">
            <a:normAutofit/>
          </a:bodyPr>
          <a:lstStyle/>
          <a:p>
            <a:pPr marL="0" indent="0" algn="r" rtl="1">
              <a:buClr>
                <a:schemeClr val="bg1"/>
              </a:buClr>
              <a:buNone/>
            </a:pPr>
            <a:r>
              <a:rPr lang="he-IL" sz="2000">
                <a:solidFill>
                  <a:schemeClr val="bg1"/>
                </a:solidFill>
              </a:rPr>
              <a:t>הזמן את ההורים להשתתף בפעילות ולאחר מכן דונו עליה. להלן כמה רעיונות:</a:t>
            </a:r>
          </a:p>
          <a:p>
            <a:pPr marL="304165" indent="-304165" algn="r" rtl="1">
              <a:buClr>
                <a:schemeClr val="bg1"/>
              </a:buClr>
            </a:pPr>
            <a:r>
              <a:rPr lang="he-IL" sz="2000">
                <a:solidFill>
                  <a:schemeClr val="bg1"/>
                </a:solidFill>
              </a:rPr>
              <a:t>פתרון בעיה מתמטית, למשל הערכה של מספר אפונים בצנצנת.</a:t>
            </a:r>
          </a:p>
          <a:p>
            <a:pPr marL="304165" indent="-304165" algn="r" rtl="1"/>
            <a:r>
              <a:rPr lang="he-IL" sz="2000"/>
              <a:t>כתיבת מכתב עידוד </a:t>
            </a:r>
            <a:r>
              <a:rPr lang="he-IL"/>
              <a:t>לתלמיד. </a:t>
            </a:r>
            <a:endParaRPr lang="he-IL" sz="2000"/>
          </a:p>
          <a:p>
            <a:pPr marL="304165" indent="-304165" algn="r" rtl="1"/>
            <a:r>
              <a:rPr lang="he-IL"/>
              <a:t>לשחק </a:t>
            </a:r>
            <a:r>
              <a:rPr lang="he-IL" sz="2000"/>
              <a:t> </a:t>
            </a:r>
            <a:r>
              <a:rPr lang="he-IL"/>
              <a:t>במחשק שבו ההורה </a:t>
            </a:r>
            <a:r>
              <a:rPr lang="he-IL" sz="2000"/>
              <a:t> ו</a:t>
            </a:r>
            <a:r>
              <a:rPr lang="he-IL"/>
              <a:t>התלמיד עובדים יחד כדי ליצור סיפור </a:t>
            </a:r>
            <a:r>
              <a:rPr lang="he-IL" sz="2000"/>
              <a:t>מתוך </a:t>
            </a:r>
            <a:r>
              <a:rPr lang="he-IL"/>
              <a:t>אובייקטים בכיתה</a:t>
            </a:r>
            <a:r>
              <a:rPr lang="he-IL" sz="2000"/>
              <a:t>.</a:t>
            </a:r>
            <a:endParaRPr lang="he-IL"/>
          </a:p>
          <a:p>
            <a:pPr marL="304165" indent="-304165" algn="r" rtl="1">
              <a:buClr>
                <a:schemeClr val="bg1"/>
              </a:buClr>
            </a:pPr>
            <a:endParaRPr lang="he-IL" sz="2000"/>
          </a:p>
          <a:p>
            <a:pPr marL="304165" indent="-304165" algn="r" rtl="1">
              <a:buClr>
                <a:schemeClr val="bg1"/>
              </a:buClr>
            </a:pPr>
            <a:endParaRPr lang="he-IL" sz="2000">
              <a:solidFill>
                <a:schemeClr val="bg1"/>
              </a:solidFill>
            </a:endParaRPr>
          </a:p>
        </p:txBody>
      </p:sp>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a:extLst>
              <a:ext uri="{FF2B5EF4-FFF2-40B4-BE49-F238E27FC236}">
                <a16:creationId xmlns:a16="http://schemas.microsoft.com/office/drawing/2014/main" id="{D299D361-319F-4BC4-81C4-F32BBF7A4FB8}"/>
              </a:ext>
            </a:extLst>
          </p:cNvPr>
          <p:cNvSpPr>
            <a:spLocks noGrp="1"/>
          </p:cNvSpPr>
          <p:nvPr>
            <p:ph type="title"/>
          </p:nvPr>
        </p:nvSpPr>
        <p:spPr>
          <a:xfrm flipH="1">
            <a:off x="7618413" y="685800"/>
            <a:ext cx="3886199" cy="2133598"/>
          </a:xfrm>
        </p:spPr>
        <p:txBody>
          <a:bodyPr rtlCol="1"/>
          <a:lstStyle/>
          <a:p>
            <a:pPr algn="r" rtl="1"/>
            <a:r>
              <a:rPr lang="he-IL"/>
              <a:t>מידע על הכיתה</a:t>
            </a:r>
          </a:p>
        </p:txBody>
      </p:sp>
      <p:pic>
        <p:nvPicPr>
          <p:cNvPr id="4" name="גרפיקה 3" descr="סקיצה של ספר פתוח, נורת חשמל והמילה &quot;רעיון&quot;">
            <a:extLst>
              <a:ext uri="{FF2B5EF4-FFF2-40B4-BE49-F238E27FC236}">
                <a16:creationId xmlns:a16="http://schemas.microsoft.com/office/drawing/2014/main" id="{2EFEDB6D-C50E-3C40-A621-346302CA8A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5481" y="4498453"/>
            <a:ext cx="2327332" cy="1873700"/>
          </a:xfrm>
          <a:prstGeom prst="rect">
            <a:avLst/>
          </a:prstGeom>
        </p:spPr>
      </p:pic>
      <p:sp>
        <p:nvSpPr>
          <p:cNvPr id="3" name="מציין מיקום טקסט 2">
            <a:extLst>
              <a:ext uri="{FF2B5EF4-FFF2-40B4-BE49-F238E27FC236}">
                <a16:creationId xmlns:a16="http://schemas.microsoft.com/office/drawing/2014/main" id="{ACCF25D8-462F-8B4A-8D99-662B5C3FFDE9}"/>
              </a:ext>
            </a:extLst>
          </p:cNvPr>
          <p:cNvSpPr>
            <a:spLocks noGrp="1"/>
          </p:cNvSpPr>
          <p:nvPr>
            <p:ph type="body" sz="quarter" idx="11"/>
          </p:nvPr>
        </p:nvSpPr>
        <p:spPr>
          <a:xfrm flipH="1">
            <a:off x="684213" y="1828800"/>
            <a:ext cx="5410200" cy="4343400"/>
          </a:xfrm>
        </p:spPr>
        <p:txBody>
          <a:bodyPr rtlCol="1"/>
          <a:lstStyle/>
          <a:p>
            <a:pPr algn="r" rtl="1">
              <a:buClr>
                <a:schemeClr val="bg1"/>
              </a:buClr>
            </a:pPr>
            <a:r>
              <a:rPr lang="he-IL"/>
              <a:t>הסבר את תהליך ההערכה ומתן הציונים לתלמידים.</a:t>
            </a:r>
          </a:p>
          <a:p>
            <a:pPr algn="r" rtl="1">
              <a:buClr>
                <a:schemeClr val="bg1"/>
              </a:buClr>
            </a:pPr>
            <a:r>
              <a:rPr lang="he-IL"/>
              <a:t>ספר להורים מתי גליונות הדיווח וגליונות ההתקדמות יישלחו אליהם הביתה.</a:t>
            </a:r>
          </a:p>
          <a:p>
            <a:pPr algn="r" rtl="1">
              <a:buClr>
                <a:schemeClr val="bg1"/>
              </a:buClr>
            </a:pPr>
            <a:r>
              <a:rPr lang="he-IL"/>
              <a:t>תאר את היקף שיעורי הבית שהתלמידים יקבלו.</a:t>
            </a:r>
          </a:p>
          <a:p>
            <a:pPr algn="r" rtl="1">
              <a:buClr>
                <a:schemeClr val="bg1"/>
              </a:buClr>
            </a:pPr>
            <a:r>
              <a:rPr lang="he-IL"/>
              <a:t>ספק לוח שנה של אירועים קרובים, כגון טיולים מחוץ לבית הספר ומפגשי הורים-מורים.</a:t>
            </a:r>
          </a:p>
        </p:txBody>
      </p:sp>
    </p:spTree>
    <p:extLst>
      <p:ext uri="{BB962C8B-B14F-4D97-AF65-F5344CB8AC3E}">
        <p14:creationId xmlns:p14="http://schemas.microsoft.com/office/powerpoint/2010/main" val="387770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F13039-F0D7-4255-8290-BDC6D98D1546}"/>
              </a:ext>
            </a:extLst>
          </p:cNvPr>
          <p:cNvSpPr>
            <a:spLocks noGrp="1"/>
          </p:cNvSpPr>
          <p:nvPr>
            <p:ph type="title"/>
          </p:nvPr>
        </p:nvSpPr>
        <p:spPr>
          <a:xfrm flipH="1">
            <a:off x="684212" y="685800"/>
            <a:ext cx="8763002" cy="990600"/>
          </a:xfrm>
        </p:spPr>
        <p:txBody>
          <a:bodyPr rtlCol="1">
            <a:noAutofit/>
          </a:bodyPr>
          <a:lstStyle/>
          <a:p>
            <a:pPr algn="r" rtl="1"/>
            <a:r>
              <a:rPr lang="he-IL" b="1"/>
              <a:t>כללים בכיתה</a:t>
            </a:r>
            <a:endParaRPr lang="he-IL"/>
          </a:p>
        </p:txBody>
      </p:sp>
      <p:sp>
        <p:nvSpPr>
          <p:cNvPr id="3" name="מציין מיקום תוכן 2"/>
          <p:cNvSpPr>
            <a:spLocks noGrp="1"/>
          </p:cNvSpPr>
          <p:nvPr>
            <p:ph idx="10"/>
          </p:nvPr>
        </p:nvSpPr>
        <p:spPr>
          <a:xfrm flipH="1">
            <a:off x="684212" y="1828800"/>
            <a:ext cx="8763002" cy="4470400"/>
          </a:xfrm>
        </p:spPr>
        <p:txBody>
          <a:bodyPr rtlCol="1">
            <a:normAutofit/>
          </a:bodyPr>
          <a:lstStyle/>
          <a:p>
            <a:pPr algn="r" rtl="1"/>
            <a:r>
              <a:rPr lang="he-IL" sz="2000"/>
              <a:t>הסבר איזו התנהגות מצופה מהילדים בכיתה. </a:t>
            </a:r>
          </a:p>
          <a:p>
            <a:pPr algn="r" rtl="1"/>
            <a:r>
              <a:rPr lang="he-IL" sz="2000"/>
              <a:t>להלן הכללים שעשויים לחול על הכיתה שלך:</a:t>
            </a:r>
          </a:p>
          <a:p>
            <a:pPr lvl="1" algn="r" rtl="1">
              <a:buFont typeface="Courier New" panose="02070309020205020404" pitchFamily="49" charset="0"/>
              <a:buChar char="o"/>
            </a:pPr>
            <a:r>
              <a:rPr lang="he-IL"/>
              <a:t>התייחס לאחרים בכבוד.</a:t>
            </a:r>
          </a:p>
          <a:p>
            <a:pPr lvl="1" algn="r" rtl="1">
              <a:buFont typeface="Courier New" panose="02070309020205020404" pitchFamily="49" charset="0"/>
              <a:buChar char="o"/>
            </a:pPr>
            <a:r>
              <a:rPr lang="he-IL"/>
              <a:t>גלה אחריות.</a:t>
            </a:r>
          </a:p>
          <a:p>
            <a:pPr lvl="1" algn="r" rtl="1">
              <a:buFont typeface="Courier New" panose="02070309020205020404" pitchFamily="49" charset="0"/>
              <a:buChar char="o"/>
            </a:pPr>
            <a:r>
              <a:rPr lang="he-IL"/>
              <a:t>ציית להוראות.</a:t>
            </a:r>
          </a:p>
          <a:p>
            <a:pPr lvl="1" algn="r" rtl="1">
              <a:buFont typeface="Courier New" panose="02070309020205020404" pitchFamily="49" charset="0"/>
              <a:buChar char="o"/>
            </a:pPr>
            <a:r>
              <a:rPr lang="he-IL"/>
              <a:t>דייק בזמנים.</a:t>
            </a:r>
          </a:p>
          <a:p>
            <a:pPr lvl="1" algn="r" rtl="1">
              <a:buFont typeface="Courier New" panose="02070309020205020404" pitchFamily="49" charset="0"/>
              <a:buChar char="o"/>
            </a:pPr>
            <a:r>
              <a:rPr lang="he-IL"/>
              <a:t>שמור על סדר וארגון.</a:t>
            </a:r>
          </a:p>
          <a:p>
            <a:pPr lvl="1" algn="r" rtl="1">
              <a:buFont typeface="Courier New" panose="02070309020205020404" pitchFamily="49" charset="0"/>
              <a:buChar char="o"/>
            </a:pPr>
            <a:r>
              <a:rPr lang="he-IL"/>
              <a:t>גלה יוזמה.</a:t>
            </a:r>
          </a:p>
          <a:p>
            <a:pPr lvl="1" algn="r" rtl="1">
              <a:buFont typeface="Courier New" panose="02070309020205020404" pitchFamily="49" charset="0"/>
              <a:buChar char="o"/>
            </a:pPr>
            <a:r>
              <a:rPr lang="he-IL"/>
              <a:t>היה מוכן.</a:t>
            </a:r>
          </a:p>
          <a:p>
            <a:pPr algn="r" rtl="1">
              <a:buClr>
                <a:schemeClr val="tx1"/>
              </a:buClr>
            </a:pPr>
            <a:endParaRPr lang="he-IL" sz="2000"/>
          </a:p>
        </p:txBody>
      </p:sp>
    </p:spTree>
    <p:extLst>
      <p:ext uri="{BB962C8B-B14F-4D97-AF65-F5344CB8AC3E}">
        <p14:creationId xmlns:p14="http://schemas.microsoft.com/office/powerpoint/2010/main" val="191766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4D22707-E176-420E-82BA-54F425AA042E}"/>
              </a:ext>
            </a:extLst>
          </p:cNvPr>
          <p:cNvSpPr>
            <a:spLocks noGrp="1"/>
          </p:cNvSpPr>
          <p:nvPr>
            <p:ph type="title"/>
          </p:nvPr>
        </p:nvSpPr>
        <p:spPr>
          <a:xfrm flipH="1">
            <a:off x="7618413" y="685800"/>
            <a:ext cx="3886199" cy="2133598"/>
          </a:xfrm>
        </p:spPr>
        <p:txBody>
          <a:bodyPr rtlCol="1"/>
          <a:lstStyle/>
          <a:p>
            <a:pPr algn="r" rtl="1"/>
            <a:r>
              <a:rPr lang="he-IL">
                <a:solidFill>
                  <a:schemeClr val="accent4"/>
                </a:solidFill>
              </a:rPr>
              <a:t>מדיניות בית הספר</a:t>
            </a:r>
          </a:p>
        </p:txBody>
      </p:sp>
      <p:pic>
        <p:nvPicPr>
          <p:cNvPr id="2" name="גרפיקה 1" descr="סקיצה של כמה ספרים באמצעות עיפרון">
            <a:extLst>
              <a:ext uri="{FF2B5EF4-FFF2-40B4-BE49-F238E27FC236}">
                <a16:creationId xmlns:a16="http://schemas.microsoft.com/office/drawing/2014/main" id="{06389758-9BA9-4795-A7A1-3F2CF0EE0C2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6399213" y="4320878"/>
            <a:ext cx="1905000" cy="2228850"/>
          </a:xfrm>
          <a:prstGeom prst="rect">
            <a:avLst/>
          </a:prstGeom>
        </p:spPr>
      </p:pic>
      <p:sp>
        <p:nvSpPr>
          <p:cNvPr id="4" name="מציין מיקום טקסט 3">
            <a:extLst>
              <a:ext uri="{FF2B5EF4-FFF2-40B4-BE49-F238E27FC236}">
                <a16:creationId xmlns:a16="http://schemas.microsoft.com/office/drawing/2014/main" id="{04003271-B7B6-40B9-B32A-F24DDAFF2AB5}"/>
              </a:ext>
            </a:extLst>
          </p:cNvPr>
          <p:cNvSpPr>
            <a:spLocks noGrp="1"/>
          </p:cNvSpPr>
          <p:nvPr>
            <p:ph type="body" sz="quarter" idx="11"/>
          </p:nvPr>
        </p:nvSpPr>
        <p:spPr>
          <a:xfrm flipH="1">
            <a:off x="684213" y="1828800"/>
            <a:ext cx="5410200" cy="4343400"/>
          </a:xfrm>
        </p:spPr>
        <p:txBody>
          <a:bodyPr rtlCol="1">
            <a:normAutofit fontScale="92500" lnSpcReduction="10000"/>
          </a:bodyPr>
          <a:lstStyle/>
          <a:p>
            <a:pPr algn="r" rtl="1">
              <a:buClr>
                <a:schemeClr val="bg1"/>
              </a:buClr>
            </a:pPr>
            <a:r>
              <a:rPr lang="he-IL" sz="2000">
                <a:solidFill>
                  <a:schemeClr val="bg1"/>
                </a:solidFill>
              </a:rPr>
              <a:t>הסבר כיצד בית הספר מטפל בבעיות בלימודים ובבעיות התנהגות.</a:t>
            </a:r>
          </a:p>
          <a:p>
            <a:pPr algn="r" rtl="1">
              <a:buClr>
                <a:schemeClr val="bg1"/>
              </a:buClr>
            </a:pPr>
            <a:r>
              <a:rPr lang="he-IL" sz="2000">
                <a:solidFill>
                  <a:schemeClr val="bg1"/>
                </a:solidFill>
              </a:rPr>
              <a:t>תאר את המדיניות של בית הספר בנוגע לאיחורים, אי-הגעה ומשמעת. </a:t>
            </a:r>
          </a:p>
          <a:p>
            <a:pPr algn="r" rtl="1">
              <a:buClr>
                <a:schemeClr val="bg1"/>
              </a:buClr>
            </a:pPr>
            <a:r>
              <a:rPr lang="he-IL" sz="2000">
                <a:solidFill>
                  <a:schemeClr val="bg1"/>
                </a:solidFill>
              </a:rPr>
              <a:t>ספק פרטים על המדיניות בנוגע לנושאים הבאים:</a:t>
            </a:r>
          </a:p>
          <a:p>
            <a:pPr lvl="1" algn="r" rtl="1">
              <a:buClr>
                <a:schemeClr val="bg1"/>
              </a:buClr>
              <a:buFont typeface="Courier New" panose="02070309020205020404" pitchFamily="49" charset="0"/>
              <a:buChar char="o"/>
            </a:pPr>
            <a:r>
              <a:rPr lang="he-IL">
                <a:solidFill>
                  <a:schemeClr val="bg1"/>
                </a:solidFill>
              </a:rPr>
              <a:t>ביטולי בית ספר מטעמים של מזג אוויר גרוע ומסיבות אחרות. </a:t>
            </a:r>
          </a:p>
          <a:p>
            <a:pPr lvl="1" algn="r" rtl="1">
              <a:buClr>
                <a:schemeClr val="bg1"/>
              </a:buClr>
              <a:buFont typeface="Courier New" panose="02070309020205020404" pitchFamily="49" charset="0"/>
              <a:buChar char="o"/>
            </a:pPr>
            <a:r>
              <a:rPr lang="he-IL">
                <a:solidFill>
                  <a:schemeClr val="bg1"/>
                </a:solidFill>
              </a:rPr>
              <a:t>נהלי חירום.</a:t>
            </a:r>
          </a:p>
          <a:p>
            <a:pPr lvl="1" algn="r" rtl="1">
              <a:buClr>
                <a:schemeClr val="bg1"/>
              </a:buClr>
              <a:buFont typeface="Courier New" panose="02070309020205020404" pitchFamily="49" charset="0"/>
              <a:buChar char="o"/>
            </a:pPr>
            <a:r>
              <a:rPr lang="he-IL">
                <a:solidFill>
                  <a:schemeClr val="bg1"/>
                </a:solidFill>
              </a:rPr>
              <a:t>תחבורה. </a:t>
            </a:r>
          </a:p>
          <a:p>
            <a:pPr lvl="1" algn="r" rtl="1">
              <a:buClr>
                <a:schemeClr val="bg1"/>
              </a:buClr>
              <a:buFont typeface="Courier New" panose="02070309020205020404" pitchFamily="49" charset="0"/>
              <a:buChar char="o"/>
            </a:pPr>
            <a:r>
              <a:rPr lang="he-IL">
                <a:solidFill>
                  <a:schemeClr val="bg1"/>
                </a:solidFill>
              </a:rPr>
              <a:t>פעילויות לאחר שעות בית הספר.</a:t>
            </a:r>
          </a:p>
          <a:p>
            <a:pPr lvl="1" algn="r" rtl="1">
              <a:buClr>
                <a:schemeClr val="bg1"/>
              </a:buClr>
              <a:buFont typeface="Courier New" panose="02070309020205020404" pitchFamily="49" charset="0"/>
              <a:buChar char="o"/>
            </a:pPr>
            <a:r>
              <a:rPr lang="he-IL">
                <a:solidFill>
                  <a:schemeClr val="bg1"/>
                </a:solidFill>
              </a:rPr>
              <a:t>התנדבות. </a:t>
            </a:r>
          </a:p>
          <a:p>
            <a:pPr algn="r" rtl="1"/>
            <a:endParaRPr lang="he-IL"/>
          </a:p>
        </p:txBody>
      </p:sp>
    </p:spTree>
    <p:extLst>
      <p:ext uri="{BB962C8B-B14F-4D97-AF65-F5344CB8AC3E}">
        <p14:creationId xmlns:p14="http://schemas.microsoft.com/office/powerpoint/2010/main" val="22991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כותרת 1">
            <a:extLst>
              <a:ext uri="{FF2B5EF4-FFF2-40B4-BE49-F238E27FC236}">
                <a16:creationId xmlns:a16="http://schemas.microsoft.com/office/drawing/2014/main" id="{D8E1B2A2-AB8D-A749-83BF-90273FBD41B5}"/>
              </a:ext>
            </a:extLst>
          </p:cNvPr>
          <p:cNvSpPr>
            <a:spLocks noGrp="1"/>
          </p:cNvSpPr>
          <p:nvPr>
            <p:ph type="title"/>
          </p:nvPr>
        </p:nvSpPr>
        <p:spPr>
          <a:xfrm flipH="1">
            <a:off x="5905500" y="685800"/>
            <a:ext cx="5562600" cy="1143000"/>
          </a:xfrm>
        </p:spPr>
        <p:txBody>
          <a:bodyPr rtlCol="1" anchor="t">
            <a:noAutofit/>
          </a:bodyPr>
          <a:lstStyle/>
          <a:p>
            <a:pPr algn="r" rtl="1">
              <a:lnSpc>
                <a:spcPct val="100000"/>
              </a:lnSpc>
            </a:pPr>
            <a:r>
              <a:rPr lang="he-IL" sz="4000" b="1">
                <a:solidFill>
                  <a:schemeClr val="bg1"/>
                </a:solidFill>
              </a:rPr>
              <a:t>גלה מעורבות!</a:t>
            </a:r>
          </a:p>
        </p:txBody>
      </p:sp>
      <p:sp>
        <p:nvSpPr>
          <p:cNvPr id="3" name="מציין מיקום תוכן 2"/>
          <p:cNvSpPr>
            <a:spLocks noGrp="1"/>
          </p:cNvSpPr>
          <p:nvPr>
            <p:ph idx="1"/>
          </p:nvPr>
        </p:nvSpPr>
        <p:spPr>
          <a:xfrm flipH="1">
            <a:off x="5905500" y="1828800"/>
            <a:ext cx="5562600" cy="4470400"/>
          </a:xfrm>
        </p:spPr>
        <p:txBody>
          <a:bodyPr vert="horz" lIns="121899" tIns="60949" rIns="121899" bIns="60949" rtlCol="1" anchor="t">
            <a:normAutofit/>
          </a:bodyPr>
          <a:lstStyle/>
          <a:p>
            <a:pPr marL="304165" indent="-304165" algn="r" rtl="1">
              <a:buClr>
                <a:schemeClr val="bg1"/>
              </a:buClr>
            </a:pPr>
            <a:r>
              <a:rPr lang="he-IL" sz="2000">
                <a:solidFill>
                  <a:schemeClr val="bg1"/>
                </a:solidFill>
              </a:rPr>
              <a:t>תאר הזדמנויות שבהן ההורים יכולים לגלות מעורבות בתוכניות התנדבות, בוועדות מייעצות ובוועד ההורים הבית ספרי.</a:t>
            </a:r>
            <a:endParaRPr lang="he-IL"/>
          </a:p>
          <a:p>
            <a:pPr marL="304165" indent="-304165" algn="r" rtl="1"/>
            <a:r>
              <a:rPr lang="he-IL" sz="2000"/>
              <a:t>ספק גיליונות אישום עבור הורים שמעוניינים לעזור </a:t>
            </a:r>
            <a:r>
              <a:rPr lang="he-IL"/>
              <a:t>בטיולי כיתה </a:t>
            </a:r>
            <a:r>
              <a:rPr lang="he-IL" sz="2000"/>
              <a:t> או בפרויקטים של </a:t>
            </a:r>
            <a:r>
              <a:rPr lang="he-IL"/>
              <a:t>אירוע התרמה </a:t>
            </a:r>
            <a:r>
              <a:rPr lang="he-IL" sz="2000"/>
              <a:t> עבור הכיתה.</a:t>
            </a:r>
            <a:r>
              <a:rPr lang="he-IL"/>
              <a:t> </a:t>
            </a:r>
          </a:p>
          <a:p>
            <a:pPr marL="304165" indent="-304165" algn="r" rtl="1">
              <a:buClr>
                <a:schemeClr val="bg1"/>
              </a:buClr>
            </a:pPr>
            <a:endParaRPr lang="he-IL" sz="2000"/>
          </a:p>
        </p:txBody>
      </p:sp>
    </p:spTree>
    <p:extLst>
      <p:ext uri="{BB962C8B-B14F-4D97-AF65-F5344CB8AC3E}">
        <p14:creationId xmlns:p14="http://schemas.microsoft.com/office/powerpoint/2010/main" val="371437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2495AC-828B-BF48-8A81-64460C8344D0}"/>
              </a:ext>
            </a:extLst>
          </p:cNvPr>
          <p:cNvSpPr>
            <a:spLocks noGrp="1"/>
          </p:cNvSpPr>
          <p:nvPr>
            <p:ph type="title"/>
          </p:nvPr>
        </p:nvSpPr>
        <p:spPr>
          <a:xfrm flipH="1">
            <a:off x="5905500" y="685800"/>
            <a:ext cx="5562600" cy="1143000"/>
          </a:xfrm>
        </p:spPr>
        <p:txBody>
          <a:bodyPr rtlCol="1"/>
          <a:lstStyle/>
          <a:p>
            <a:pPr algn="r" rtl="1"/>
            <a:r>
              <a:rPr lang="he-IL"/>
              <a:t>שאלות?</a:t>
            </a:r>
          </a:p>
        </p:txBody>
      </p:sp>
      <p:sp>
        <p:nvSpPr>
          <p:cNvPr id="3" name="מציין מיקום תוכן 2">
            <a:extLst>
              <a:ext uri="{FF2B5EF4-FFF2-40B4-BE49-F238E27FC236}">
                <a16:creationId xmlns:a16="http://schemas.microsoft.com/office/drawing/2014/main" id="{11501951-E820-9A40-A58A-02C9B6F6CE8C}"/>
              </a:ext>
            </a:extLst>
          </p:cNvPr>
          <p:cNvSpPr>
            <a:spLocks noGrp="1"/>
          </p:cNvSpPr>
          <p:nvPr>
            <p:ph idx="1"/>
          </p:nvPr>
        </p:nvSpPr>
        <p:spPr>
          <a:xfrm flipH="1">
            <a:off x="5905500" y="1828800"/>
            <a:ext cx="5562600" cy="4470400"/>
          </a:xfrm>
        </p:spPr>
        <p:txBody>
          <a:bodyPr vert="horz" lIns="121899" tIns="60949" rIns="121899" bIns="60949" rtlCol="1" anchor="t">
            <a:normAutofit/>
          </a:bodyPr>
          <a:lstStyle/>
          <a:p>
            <a:pPr marL="304165" indent="-304165" algn="r" rtl="1">
              <a:buClr>
                <a:schemeClr val="tx1"/>
              </a:buClr>
            </a:pPr>
            <a:r>
              <a:rPr lang="he-IL"/>
              <a:t>אפשר להורים לשאול שאלות.</a:t>
            </a:r>
          </a:p>
          <a:p>
            <a:pPr marL="304165" indent="-304165" algn="r" rtl="1">
              <a:buClr>
                <a:schemeClr val="tx1"/>
              </a:buClr>
            </a:pPr>
            <a:r>
              <a:rPr lang="he-IL"/>
              <a:t>בקש מההורים למלא שאלון בנוגע לתמיד חטיבת הביניים שלהם. </a:t>
            </a:r>
          </a:p>
          <a:p>
            <a:pPr marL="730885" lvl="1" indent="-304165" algn="r" rtl="1">
              <a:buClr>
                <a:schemeClr val="tx1"/>
              </a:buClr>
            </a:pPr>
            <a:r>
              <a:rPr lang="he-IL"/>
              <a:t>בקש מהם לתאר את התחומים שבהם הם היו מעוניינים לראות שיפור בתלמיד.</a:t>
            </a:r>
          </a:p>
          <a:p>
            <a:pPr marL="730885" lvl="1" indent="-304165" algn="r" rtl="1">
              <a:buClr>
                <a:schemeClr val="tx1"/>
              </a:buClr>
            </a:pPr>
            <a:r>
              <a:rPr lang="he-IL"/>
              <a:t>בקש מהם לתאר את קווי האישיות, תחומי העניין והתחומים שבהם התלמיד שלהם מוכשר.</a:t>
            </a:r>
          </a:p>
          <a:p>
            <a:pPr marL="730885" lvl="1" indent="-304165" algn="r" rtl="1">
              <a:buClr>
                <a:schemeClr val="tx1"/>
              </a:buClr>
            </a:pPr>
            <a:endParaRPr lang="he-IL"/>
          </a:p>
        </p:txBody>
      </p:sp>
    </p:spTree>
    <p:extLst>
      <p:ext uri="{BB962C8B-B14F-4D97-AF65-F5344CB8AC3E}">
        <p14:creationId xmlns:p14="http://schemas.microsoft.com/office/powerpoint/2010/main" val="17156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a:extLst>
              <a:ext uri="{FF2B5EF4-FFF2-40B4-BE49-F238E27FC236}">
                <a16:creationId xmlns:a16="http://schemas.microsoft.com/office/drawing/2014/main" id="{7C967A1C-B231-4F44-9203-5F9CD9213FBE}"/>
              </a:ext>
            </a:extLst>
          </p:cNvPr>
          <p:cNvSpPr>
            <a:spLocks noGrp="1"/>
          </p:cNvSpPr>
          <p:nvPr>
            <p:ph type="title"/>
          </p:nvPr>
        </p:nvSpPr>
        <p:spPr>
          <a:xfrm flipH="1">
            <a:off x="684212" y="685800"/>
            <a:ext cx="8763002" cy="990600"/>
          </a:xfrm>
        </p:spPr>
        <p:txBody>
          <a:bodyPr rtlCol="1"/>
          <a:lstStyle/>
          <a:p>
            <a:pPr algn="r" rtl="1"/>
            <a:r>
              <a:rPr lang="he-IL" sz="4000" b="1"/>
              <a:t>דפי מידע</a:t>
            </a:r>
            <a:endParaRPr lang="he-IL"/>
          </a:p>
        </p:txBody>
      </p:sp>
      <p:sp>
        <p:nvSpPr>
          <p:cNvPr id="3" name="מציין מיקום תוכן 2"/>
          <p:cNvSpPr>
            <a:spLocks noGrp="1"/>
          </p:cNvSpPr>
          <p:nvPr>
            <p:ph idx="10"/>
          </p:nvPr>
        </p:nvSpPr>
        <p:spPr>
          <a:xfrm flipH="1">
            <a:off x="684212" y="1828800"/>
            <a:ext cx="8763002" cy="4470400"/>
          </a:xfrm>
        </p:spPr>
        <p:txBody>
          <a:bodyPr vert="horz" lIns="121899" tIns="60949" rIns="121899" bIns="60949" rtlCol="1" anchor="t">
            <a:normAutofit/>
          </a:bodyPr>
          <a:lstStyle/>
          <a:p>
            <a:pPr algn="r" rtl="1"/>
            <a:r>
              <a:rPr lang="he-IL" sz="2000"/>
              <a:t>תרגם את דפי המידע עבור הורים שעבורם אנגלית היא שפה שניה.</a:t>
            </a:r>
          </a:p>
          <a:p>
            <a:pPr algn="r" rtl="1"/>
            <a:r>
              <a:rPr lang="he-IL" sz="2000"/>
              <a:t>דפי המידע עשויים לכלול:</a:t>
            </a:r>
          </a:p>
          <a:p>
            <a:pPr lvl="1" algn="r" rtl="1">
              <a:buFont typeface="Courier New" panose="02070309020205020404" pitchFamily="49" charset="0"/>
              <a:buChar char="o"/>
            </a:pPr>
            <a:r>
              <a:rPr lang="he-IL"/>
              <a:t>רשימה של מספרי טלפון בבית הספר, כתובות דואר אלקטרוני וכתובות של אתרי אינטרנט.</a:t>
            </a:r>
          </a:p>
          <a:p>
            <a:pPr lvl="1" algn="r" rtl="1">
              <a:buFont typeface="Courier New" panose="02070309020205020404" pitchFamily="49" charset="0"/>
              <a:buChar char="o"/>
            </a:pPr>
            <a:r>
              <a:rPr lang="he-IL"/>
              <a:t>עותקים של מדיניות הכיתה ומדיניות בית הספר.</a:t>
            </a:r>
          </a:p>
          <a:p>
            <a:pPr marL="730885" lvl="1" indent="-304165" algn="r" rtl="1"/>
            <a:r>
              <a:rPr lang="he-IL"/>
              <a:t>רשימת חומרים שהתלמידים יזדקקו להם בשיעור. </a:t>
            </a:r>
          </a:p>
          <a:p>
            <a:pPr marL="730885" lvl="1" indent="-304165" algn="r" rtl="1">
              <a:buFont typeface="Courier New" panose="02070309020205020404" pitchFamily="49" charset="0"/>
              <a:buChar char="o"/>
            </a:pPr>
            <a:endParaRPr lang="he-IL"/>
          </a:p>
          <a:p>
            <a:pPr algn="r" rtl="1">
              <a:buClr>
                <a:schemeClr val="tx1"/>
              </a:buClr>
            </a:pPr>
            <a:endParaRPr lang="he-IL" sz="2000"/>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6.1"/>
</p:tagLst>
</file>

<file path=ppt/tags/tag2.xml><?xml version="1.0" encoding="utf-8"?>
<p:tagLst xmlns:a="http://schemas.openxmlformats.org/drawingml/2006/main" xmlns:r="http://schemas.openxmlformats.org/officeDocument/2006/relationships" xmlns:p="http://schemas.openxmlformats.org/presentationml/2006/main">
  <p:tag name="TIMING" val="|35.7"/>
</p:tagLst>
</file>

<file path=ppt/tags/tag3.xml><?xml version="1.0" encoding="utf-8"?>
<p:tagLst xmlns:a="http://schemas.openxmlformats.org/drawingml/2006/main" xmlns:r="http://schemas.openxmlformats.org/officeDocument/2006/relationships" xmlns:p="http://schemas.openxmlformats.org/presentationml/2006/main">
  <p:tag name="TIMING" val="|254.5|0.6"/>
</p:tagLst>
</file>

<file path=ppt/tags/tag4.xml><?xml version="1.0" encoding="utf-8"?>
<p:tagLst xmlns:a="http://schemas.openxmlformats.org/drawingml/2006/main" xmlns:r="http://schemas.openxmlformats.org/officeDocument/2006/relationships" xmlns:p="http://schemas.openxmlformats.org/presentationml/2006/main">
  <p:tag name="TIMING" val="|89.7|24.3|82.7"/>
</p:tagLst>
</file>

<file path=ppt/tags/tag5.xml><?xml version="1.0" encoding="utf-8"?>
<p:tagLst xmlns:a="http://schemas.openxmlformats.org/drawingml/2006/main" xmlns:r="http://schemas.openxmlformats.org/officeDocument/2006/relationships" xmlns:p="http://schemas.openxmlformats.org/presentationml/2006/main">
  <p:tag name="TIMING" val="|27.9|5.6|55.3|4.5|3.3|2.8|4|54.6|4.2"/>
</p:tagLst>
</file>

<file path=ppt/tags/tag6.xml><?xml version="1.0" encoding="utf-8"?>
<p:tagLst xmlns:a="http://schemas.openxmlformats.org/drawingml/2006/main" xmlns:r="http://schemas.openxmlformats.org/officeDocument/2006/relationships" xmlns:p="http://schemas.openxmlformats.org/presentationml/2006/main">
  <p:tag name="TIMING" val="|46.5"/>
</p:tagLst>
</file>

<file path=ppt/tags/tag7.xml><?xml version="1.0" encoding="utf-8"?>
<p:tagLst xmlns:a="http://schemas.openxmlformats.org/drawingml/2006/main" xmlns:r="http://schemas.openxmlformats.org/officeDocument/2006/relationships" xmlns:p="http://schemas.openxmlformats.org/presentationml/2006/main">
  <p:tag name="TIMING" val="|93|1.3|1.4"/>
</p:tagLst>
</file>

<file path=ppt/tags/tag8.xml><?xml version="1.0" encoding="utf-8"?>
<p:tagLst xmlns:a="http://schemas.openxmlformats.org/drawingml/2006/main" xmlns:r="http://schemas.openxmlformats.org/officeDocument/2006/relationships" xmlns:p="http://schemas.openxmlformats.org/presentationml/2006/main">
  <p:tag name="TIMING" val="|35.6|2.1"/>
</p:tagLst>
</file>

<file path=ppt/tags/tag9.xml><?xml version="1.0" encoding="utf-8"?>
<p:tagLst xmlns:a="http://schemas.openxmlformats.org/drawingml/2006/main" xmlns:r="http://schemas.openxmlformats.org/officeDocument/2006/relationships" xmlns:p="http://schemas.openxmlformats.org/presentationml/2006/main">
  <p:tag name="TIMING" val="|254.7"/>
</p:tagLst>
</file>

<file path=ppt/tags/tag10.xml><?xml version="1.0" encoding="utf-8"?>
<p:tagLst xmlns:a="http://schemas.openxmlformats.org/drawingml/2006/main" xmlns:r="http://schemas.openxmlformats.org/officeDocument/2006/relationships" xmlns:p="http://schemas.openxmlformats.org/presentationml/2006/main">
  <p:tag name="TIMING" val="|4.3|6.1|6.7|5"/>
</p:tagLst>
</file>

<file path=ppt/tags/tag11.xml><?xml version="1.0" encoding="utf-8"?>
<p:tagLst xmlns:a="http://schemas.openxmlformats.org/drawingml/2006/main" xmlns:r="http://schemas.openxmlformats.org/officeDocument/2006/relationships" xmlns:p="http://schemas.openxmlformats.org/presentationml/2006/main">
  <p:tag name="TIMING" val="|58"/>
</p:tagLst>
</file>

<file path=ppt/theme/theme1.xml><?xml version="1.0" encoding="utf-8"?>
<a:theme xmlns:a="http://schemas.openxmlformats.org/drawingml/2006/main" name="מצגת בית פתוח בכיתה">
  <a:themeElements>
    <a:clrScheme name="Custom 14">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ffice_47411255_TF00677232_Win32" id="{3319DF0C-C083-4E7C-9D5D-FA4D84954113}" vid="{AD8462BE-4D04-4300-B636-062623498DE3}"/>
    </a:ext>
  </a:extLst>
</a:theme>
</file>

<file path=ppt/theme/theme2.xml><?xml version="1.0" encoding="utf-8"?>
<a:theme xmlns:a="http://schemas.openxmlformats.org/drawingml/2006/main" name="1_עיצוב מותאם אישית">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עיצוב מותאם אישית">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9DED2-7065-407C-BB58-BE430B9CE579}">
  <ds:schemaRefs>
    <ds:schemaRef ds:uri="http://schemas.microsoft.com/office/2006/documentManagement/types"/>
    <ds:schemaRef ds:uri="http://purl.org/dc/terms/"/>
    <ds:schemaRef ds:uri="http://purl.org/dc/dcmitype/"/>
    <ds:schemaRef ds:uri="71af3243-3dd4-4a8d-8c0d-dd76da1f02a5"/>
    <ds:schemaRef ds:uri="http://www.w3.org/XML/1998/namespace"/>
    <ds:schemaRef ds:uri="16c05727-aa75-4e4a-9b5f-8a80a1165891"/>
    <ds:schemaRef ds:uri="http://schemas.microsoft.com/office/infopath/2007/PartnerControls"/>
    <ds:schemaRef ds:uri="http://schemas.openxmlformats.org/package/2006/metadata/core-propertie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3.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מצגת ליל החזרה לבית הספר</Template>
  <TotalTime>2838</TotalTime>
  <Words>2438</Words>
  <Application>Microsoft Office PowerPoint</Application>
  <PresentationFormat>מותאם אישית</PresentationFormat>
  <Paragraphs>180</Paragraphs>
  <Slides>49</Slides>
  <Notes>11</Notes>
  <HiddenSlides>0</HiddenSlides>
  <MMClips>0</MMClips>
  <ScaleCrop>false</ScaleCrop>
  <HeadingPairs>
    <vt:vector size="6" baseType="variant">
      <vt:variant>
        <vt:lpstr>גופנים בשימוש</vt:lpstr>
      </vt:variant>
      <vt:variant>
        <vt:i4>9</vt:i4>
      </vt:variant>
      <vt:variant>
        <vt:lpstr>ערכת נושא</vt:lpstr>
      </vt:variant>
      <vt:variant>
        <vt:i4>3</vt:i4>
      </vt:variant>
      <vt:variant>
        <vt:lpstr>כותרות שקופיות</vt:lpstr>
      </vt:variant>
      <vt:variant>
        <vt:i4>49</vt:i4>
      </vt:variant>
    </vt:vector>
  </HeadingPairs>
  <TitlesOfParts>
    <vt:vector size="61" baseType="lpstr">
      <vt:lpstr>Aptos</vt:lpstr>
      <vt:lpstr>Aptos Display</vt:lpstr>
      <vt:lpstr>Arial</vt:lpstr>
      <vt:lpstr>Calibri</vt:lpstr>
      <vt:lpstr>Century Gothic</vt:lpstr>
      <vt:lpstr>Courier New</vt:lpstr>
      <vt:lpstr>David</vt:lpstr>
      <vt:lpstr>Segoe UI</vt:lpstr>
      <vt:lpstr>Tahoma</vt:lpstr>
      <vt:lpstr>מצגת בית פתוח בכיתה</vt:lpstr>
      <vt:lpstr>1_עיצוב מותאם אישית</vt:lpstr>
      <vt:lpstr>עיצוב מותאם אישית</vt:lpstr>
      <vt:lpstr>סיבוב שערים</vt:lpstr>
      <vt:lpstr>מנהג סיבוב שערים</vt:lpstr>
      <vt:lpstr>מקורות קדומים למנהג סיבוב שערים</vt:lpstr>
      <vt:lpstr>מקורות קדומים למנהג סיבוב שערים</vt:lpstr>
      <vt:lpstr>מנהג קדום</vt:lpstr>
      <vt:lpstr>טעמי המנהג</vt:lpstr>
      <vt:lpstr>סובו ציון והקיפוה</vt:lpstr>
      <vt:lpstr>מתי נאמרה מצווה זו?</vt:lpstr>
      <vt:lpstr>בזכות הסיבוב</vt:lpstr>
      <vt:lpstr>מצגת של PowerPoint‏</vt:lpstr>
      <vt:lpstr>לרגל אירוע 200 שנה לישיבת מיר הלחין הנגיד ר' שלמה יהודה רכניץ שיר חדש שבוצע באירוע - "והראינו". בביצוע השיר משתתפים הזמרים ברוך לוין, משה מנדלוביץ' מקהלת שירה וילד הפלא אברהם חיים גרין, לביצוע השיר מצטרף גם שלמה יהודה רכניץ עצמו.    </vt:lpstr>
      <vt:lpstr>דרישת ציון</vt:lpstr>
      <vt:lpstr>מצוות דרישת ציון</vt:lpstr>
      <vt:lpstr>שמחת בית השואבה  האם אפשר להוסיף בדרישה לציון מה שלא תיקנו?</vt:lpstr>
      <vt:lpstr> אקומה נא ואסובבה בקשתי את שאהבה</vt:lpstr>
      <vt:lpstr>מצגת של PowerPoint‏</vt:lpstr>
      <vt:lpstr>סיבוב בחג</vt:lpstr>
      <vt:lpstr>בחג הסוכות</vt:lpstr>
      <vt:lpstr>סיבוב שערים בחג הסוכות – זכר להקפה במקדש</vt:lpstr>
      <vt:lpstr>הקפת המזבח</vt:lpstr>
      <vt:lpstr>הקפת המזבח</vt:lpstr>
      <vt:lpstr>מצגת של PowerPoint‏</vt:lpstr>
      <vt:lpstr>מצגת של PowerPoint‏</vt:lpstr>
      <vt:lpstr>מדוע נוטלים שבעה זכר למקדש?</vt:lpstr>
      <vt:lpstr>מדוע נוטלים שבעה זכר למקדש?</vt:lpstr>
      <vt:lpstr>שמחת בית השואבה</vt:lpstr>
      <vt:lpstr>זכרון לעבר  וצפיה לעתיד</vt:lpstr>
      <vt:lpstr>חידה: איזה שיר שרים בחגים במנגינה של אלי ציון ועריה? </vt:lpstr>
      <vt:lpstr>שערי הר הבית</vt:lpstr>
      <vt:lpstr>לעורר כיסופים</vt:lpstr>
      <vt:lpstr>הסגולה</vt:lpstr>
      <vt:lpstr>סובב ירושלים</vt:lpstr>
      <vt:lpstr>שערי הר הבית</vt:lpstr>
      <vt:lpstr>שער המוגרבים</vt:lpstr>
      <vt:lpstr>שער השלשלת</vt:lpstr>
      <vt:lpstr>שער הכותנה </vt:lpstr>
      <vt:lpstr>מצגת של PowerPoint‏</vt:lpstr>
      <vt:lpstr>שער הכותנה  מנין ותיקין</vt:lpstr>
      <vt:lpstr>שער הברזל</vt:lpstr>
      <vt:lpstr>שער השבטים  תוך 3 שנים</vt:lpstr>
      <vt:lpstr>ברוכים הבאים הורים!</vt:lpstr>
      <vt:lpstr>שערי הר הבית</vt:lpstr>
      <vt:lpstr>פעילות בתוך הכיתה</vt:lpstr>
      <vt:lpstr>מידע על הכיתה</vt:lpstr>
      <vt:lpstr>כללים בכיתה</vt:lpstr>
      <vt:lpstr>מדיניות בית הספר</vt:lpstr>
      <vt:lpstr>גלה מעורבות!</vt:lpstr>
      <vt:lpstr>שאלות?</vt:lpstr>
      <vt:lpstr>דפי מידע</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2</cp:revision>
  <dcterms:created xsi:type="dcterms:W3CDTF">2024-10-28T09:13:51Z</dcterms:created>
  <dcterms:modified xsi:type="dcterms:W3CDTF">2026-10-18T02:14:23Z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