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autoCompressPictures="0">
  <p:sldMasterIdLst>
    <p:sldMasterId id="2147483648" r:id="rId1"/>
    <p:sldMasterId id="2147483671" r:id="rId2"/>
    <p:sldMasterId id="2147483673" r:id="rId3"/>
  </p:sldMasterIdLst>
  <p:notesMasterIdLst>
    <p:notesMasterId r:id="rId22"/>
  </p:notesMasterIdLst>
  <p:sldIdLst>
    <p:sldId id="256" r:id="rId4"/>
    <p:sldId id="257" r:id="rId5"/>
    <p:sldId id="258" r:id="rId6"/>
    <p:sldId id="259" r:id="rId7"/>
    <p:sldId id="261" r:id="rId8"/>
    <p:sldId id="410" r:id="rId9"/>
    <p:sldId id="260" r:id="rId10"/>
    <p:sldId id="262" r:id="rId11"/>
    <p:sldId id="263" r:id="rId12"/>
    <p:sldId id="264" r:id="rId13"/>
    <p:sldId id="405" r:id="rId14"/>
    <p:sldId id="266" r:id="rId15"/>
    <p:sldId id="380" r:id="rId16"/>
    <p:sldId id="409" r:id="rId17"/>
    <p:sldId id="411" r:id="rId18"/>
    <p:sldId id="265" r:id="rId19"/>
    <p:sldId id="412" r:id="rId20"/>
    <p:sldId id="40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96" d="100"/>
          <a:sy n="96" d="100"/>
        </p:scale>
        <p:origin x="1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9C42E4DE-A4EE-4899-912D-CC2AC8F5DB5D}"/>
    <pc:docChg chg="custSel modSld">
      <pc:chgData name="יהודה טאוב" userId="80c2dbd02819b45c" providerId="LiveId" clId="{9C42E4DE-A4EE-4899-912D-CC2AC8F5DB5D}" dt="2026-10-18T02:15:58.182" v="29"/>
      <pc:docMkLst>
        <pc:docMk/>
      </pc:docMkLst>
      <pc:sldChg chg="delSp mod delAnim modAnim">
        <pc:chgData name="יהודה טאוב" userId="80c2dbd02819b45c" providerId="LiveId" clId="{9C42E4DE-A4EE-4899-912D-CC2AC8F5DB5D}" dt="2026-10-18T02:15:57.924" v="1"/>
        <pc:sldMkLst>
          <pc:docMk/>
          <pc:sldMk cId="1267467149" sldId="256"/>
        </pc:sldMkLst>
        <pc:picChg chg="del">
          <ac:chgData name="יהודה טאוב" userId="80c2dbd02819b45c" providerId="LiveId" clId="{9C42E4DE-A4EE-4899-912D-CC2AC8F5DB5D}" dt="2026-10-18T02:15:57.924" v="1"/>
          <ac:picMkLst>
            <pc:docMk/>
            <pc:sldMk cId="1267467149" sldId="256"/>
            <ac:picMk id="4" creationId="{B2CBAD4B-E0DB-EAD0-A7E8-40D4747AD257}"/>
          </ac:picMkLst>
        </pc:picChg>
      </pc:sldChg>
      <pc:sldChg chg="delSp mod delAnim modAnim">
        <pc:chgData name="יהודה טאוב" userId="80c2dbd02819b45c" providerId="LiveId" clId="{9C42E4DE-A4EE-4899-912D-CC2AC8F5DB5D}" dt="2026-10-18T02:15:57.951" v="3"/>
        <pc:sldMkLst>
          <pc:docMk/>
          <pc:sldMk cId="2060745132" sldId="257"/>
        </pc:sldMkLst>
        <pc:picChg chg="del">
          <ac:chgData name="יהודה טאוב" userId="80c2dbd02819b45c" providerId="LiveId" clId="{9C42E4DE-A4EE-4899-912D-CC2AC8F5DB5D}" dt="2026-10-18T02:15:57.951" v="3"/>
          <ac:picMkLst>
            <pc:docMk/>
            <pc:sldMk cId="2060745132" sldId="257"/>
            <ac:picMk id="3" creationId="{14A19CA1-E4D9-6561-CE81-93BF6D3CE584}"/>
          </ac:picMkLst>
        </pc:picChg>
      </pc:sldChg>
      <pc:sldChg chg="delSp mod delAnim modAnim">
        <pc:chgData name="יהודה טאוב" userId="80c2dbd02819b45c" providerId="LiveId" clId="{9C42E4DE-A4EE-4899-912D-CC2AC8F5DB5D}" dt="2026-10-18T02:15:57.964" v="5"/>
        <pc:sldMkLst>
          <pc:docMk/>
          <pc:sldMk cId="1411147728" sldId="258"/>
        </pc:sldMkLst>
        <pc:picChg chg="del">
          <ac:chgData name="יהודה טאוב" userId="80c2dbd02819b45c" providerId="LiveId" clId="{9C42E4DE-A4EE-4899-912D-CC2AC8F5DB5D}" dt="2026-10-18T02:15:57.964" v="5"/>
          <ac:picMkLst>
            <pc:docMk/>
            <pc:sldMk cId="1411147728" sldId="258"/>
            <ac:picMk id="3" creationId="{73BCA35B-9797-589F-327D-CFF09585813D}"/>
          </ac:picMkLst>
        </pc:picChg>
      </pc:sldChg>
      <pc:sldChg chg="delSp mod delAnim modAnim">
        <pc:chgData name="יהודה טאוב" userId="80c2dbd02819b45c" providerId="LiveId" clId="{9C42E4DE-A4EE-4899-912D-CC2AC8F5DB5D}" dt="2026-10-18T02:15:57.979" v="7"/>
        <pc:sldMkLst>
          <pc:docMk/>
          <pc:sldMk cId="3568212574" sldId="259"/>
        </pc:sldMkLst>
        <pc:picChg chg="del">
          <ac:chgData name="יהודה טאוב" userId="80c2dbd02819b45c" providerId="LiveId" clId="{9C42E4DE-A4EE-4899-912D-CC2AC8F5DB5D}" dt="2026-10-18T02:15:57.979" v="7"/>
          <ac:picMkLst>
            <pc:docMk/>
            <pc:sldMk cId="3568212574" sldId="259"/>
            <ac:picMk id="3" creationId="{6C69F81B-3D4B-0FFB-66E3-EF9445C01853}"/>
          </ac:picMkLst>
        </pc:picChg>
      </pc:sldChg>
      <pc:sldChg chg="delSp mod delAnim modAnim">
        <pc:chgData name="יהודה טאוב" userId="80c2dbd02819b45c" providerId="LiveId" clId="{9C42E4DE-A4EE-4899-912D-CC2AC8F5DB5D}" dt="2026-10-18T02:15:58.026" v="11"/>
        <pc:sldMkLst>
          <pc:docMk/>
          <pc:sldMk cId="596110791" sldId="260"/>
        </pc:sldMkLst>
        <pc:picChg chg="del">
          <ac:chgData name="יהודה טאוב" userId="80c2dbd02819b45c" providerId="LiveId" clId="{9C42E4DE-A4EE-4899-912D-CC2AC8F5DB5D}" dt="2026-10-18T02:15:58.026" v="11"/>
          <ac:picMkLst>
            <pc:docMk/>
            <pc:sldMk cId="596110791" sldId="260"/>
            <ac:picMk id="3" creationId="{18DC958A-76EA-3DCE-B170-3FC2BB0E0B15}"/>
          </ac:picMkLst>
        </pc:picChg>
      </pc:sldChg>
      <pc:sldChg chg="delSp mod delAnim modAnim">
        <pc:chgData name="יהודה טאוב" userId="80c2dbd02819b45c" providerId="LiveId" clId="{9C42E4DE-A4EE-4899-912D-CC2AC8F5DB5D}" dt="2026-10-18T02:15:57.995" v="9"/>
        <pc:sldMkLst>
          <pc:docMk/>
          <pc:sldMk cId="598887223" sldId="261"/>
        </pc:sldMkLst>
        <pc:picChg chg="del">
          <ac:chgData name="יהודה טאוב" userId="80c2dbd02819b45c" providerId="LiveId" clId="{9C42E4DE-A4EE-4899-912D-CC2AC8F5DB5D}" dt="2026-10-18T02:15:57.995" v="9"/>
          <ac:picMkLst>
            <pc:docMk/>
            <pc:sldMk cId="598887223" sldId="261"/>
            <ac:picMk id="3" creationId="{0B96263A-36C8-CB0C-7588-0777FDB0D382}"/>
          </ac:picMkLst>
        </pc:picChg>
      </pc:sldChg>
      <pc:sldChg chg="delSp mod delAnim modAnim">
        <pc:chgData name="יהודה טאוב" userId="80c2dbd02819b45c" providerId="LiveId" clId="{9C42E4DE-A4EE-4899-912D-CC2AC8F5DB5D}" dt="2026-10-18T02:15:58.042" v="13"/>
        <pc:sldMkLst>
          <pc:docMk/>
          <pc:sldMk cId="1426546441" sldId="262"/>
        </pc:sldMkLst>
        <pc:picChg chg="del">
          <ac:chgData name="יהודה טאוב" userId="80c2dbd02819b45c" providerId="LiveId" clId="{9C42E4DE-A4EE-4899-912D-CC2AC8F5DB5D}" dt="2026-10-18T02:15:58.042" v="13"/>
          <ac:picMkLst>
            <pc:docMk/>
            <pc:sldMk cId="1426546441" sldId="262"/>
            <ac:picMk id="3" creationId="{A6A4737D-AD4C-A13F-DC5C-F45A15B02CEB}"/>
          </ac:picMkLst>
        </pc:picChg>
      </pc:sldChg>
      <pc:sldChg chg="delSp mod delAnim modAnim">
        <pc:chgData name="יהודה טאוב" userId="80c2dbd02819b45c" providerId="LiveId" clId="{9C42E4DE-A4EE-4899-912D-CC2AC8F5DB5D}" dt="2026-10-18T02:15:58.062" v="15"/>
        <pc:sldMkLst>
          <pc:docMk/>
          <pc:sldMk cId="3047745507" sldId="263"/>
        </pc:sldMkLst>
        <pc:picChg chg="del">
          <ac:chgData name="יהודה טאוב" userId="80c2dbd02819b45c" providerId="LiveId" clId="{9C42E4DE-A4EE-4899-912D-CC2AC8F5DB5D}" dt="2026-10-18T02:15:58.062" v="15"/>
          <ac:picMkLst>
            <pc:docMk/>
            <pc:sldMk cId="3047745507" sldId="263"/>
            <ac:picMk id="3" creationId="{22CDC300-6F74-EAA3-8321-E8052541379E}"/>
          </ac:picMkLst>
        </pc:picChg>
      </pc:sldChg>
      <pc:sldChg chg="delSp mod delAnim modAnim">
        <pc:chgData name="יהודה טאוב" userId="80c2dbd02819b45c" providerId="LiveId" clId="{9C42E4DE-A4EE-4899-912D-CC2AC8F5DB5D}" dt="2026-10-18T02:15:58.080" v="17"/>
        <pc:sldMkLst>
          <pc:docMk/>
          <pc:sldMk cId="372557187" sldId="264"/>
        </pc:sldMkLst>
        <pc:picChg chg="del">
          <ac:chgData name="יהודה טאוב" userId="80c2dbd02819b45c" providerId="LiveId" clId="{9C42E4DE-A4EE-4899-912D-CC2AC8F5DB5D}" dt="2026-10-18T02:15:58.080" v="17"/>
          <ac:picMkLst>
            <pc:docMk/>
            <pc:sldMk cId="372557187" sldId="264"/>
            <ac:picMk id="3" creationId="{AF9B7359-E775-AA79-B11E-94C62B02B21D}"/>
          </ac:picMkLst>
        </pc:picChg>
      </pc:sldChg>
      <pc:sldChg chg="delSp mod delAnim modAnim">
        <pc:chgData name="יהודה טאוב" userId="80c2dbd02819b45c" providerId="LiveId" clId="{9C42E4DE-A4EE-4899-912D-CC2AC8F5DB5D}" dt="2026-10-18T02:15:58.158" v="27"/>
        <pc:sldMkLst>
          <pc:docMk/>
          <pc:sldMk cId="1241370594" sldId="265"/>
        </pc:sldMkLst>
        <pc:picChg chg="del">
          <ac:chgData name="יהודה טאוב" userId="80c2dbd02819b45c" providerId="LiveId" clId="{9C42E4DE-A4EE-4899-912D-CC2AC8F5DB5D}" dt="2026-10-18T02:15:58.158" v="27"/>
          <ac:picMkLst>
            <pc:docMk/>
            <pc:sldMk cId="1241370594" sldId="265"/>
            <ac:picMk id="3" creationId="{DECD19EC-D929-1F38-4E5F-4A6196D155AB}"/>
          </ac:picMkLst>
        </pc:picChg>
      </pc:sldChg>
      <pc:sldChg chg="delSp mod delAnim modAnim">
        <pc:chgData name="יהודה טאוב" userId="80c2dbd02819b45c" providerId="LiveId" clId="{9C42E4DE-A4EE-4899-912D-CC2AC8F5DB5D}" dt="2026-10-18T02:15:58.107" v="21"/>
        <pc:sldMkLst>
          <pc:docMk/>
          <pc:sldMk cId="2507652904" sldId="266"/>
        </pc:sldMkLst>
        <pc:picChg chg="del">
          <ac:chgData name="יהודה טאוב" userId="80c2dbd02819b45c" providerId="LiveId" clId="{9C42E4DE-A4EE-4899-912D-CC2AC8F5DB5D}" dt="2026-10-18T02:15:58.107" v="21"/>
          <ac:picMkLst>
            <pc:docMk/>
            <pc:sldMk cId="2507652904" sldId="266"/>
            <ac:picMk id="3" creationId="{E697EB7B-87BD-7654-E099-54F8BF467754}"/>
          </ac:picMkLst>
        </pc:picChg>
      </pc:sldChg>
      <pc:sldChg chg="delSp mod delAnim modAnim">
        <pc:chgData name="יהודה טאוב" userId="80c2dbd02819b45c" providerId="LiveId" clId="{9C42E4DE-A4EE-4899-912D-CC2AC8F5DB5D}" dt="2026-10-18T02:15:58.115" v="23"/>
        <pc:sldMkLst>
          <pc:docMk/>
          <pc:sldMk cId="1824749932" sldId="380"/>
        </pc:sldMkLst>
        <pc:picChg chg="del">
          <ac:chgData name="יהודה טאוב" userId="80c2dbd02819b45c" providerId="LiveId" clId="{9C42E4DE-A4EE-4899-912D-CC2AC8F5DB5D}" dt="2026-10-18T02:15:58.115" v="23"/>
          <ac:picMkLst>
            <pc:docMk/>
            <pc:sldMk cId="1824749932" sldId="380"/>
            <ac:picMk id="3" creationId="{2B8726D7-E91B-98E6-3888-4CFE5DA49031}"/>
          </ac:picMkLst>
        </pc:picChg>
      </pc:sldChg>
      <pc:sldChg chg="delSp mod delAnim modAnim">
        <pc:chgData name="יהודה טאוב" userId="80c2dbd02819b45c" providerId="LiveId" clId="{9C42E4DE-A4EE-4899-912D-CC2AC8F5DB5D}" dt="2026-10-18T02:15:58.090" v="19"/>
        <pc:sldMkLst>
          <pc:docMk/>
          <pc:sldMk cId="1974850609" sldId="405"/>
        </pc:sldMkLst>
        <pc:picChg chg="del">
          <ac:chgData name="יהודה טאוב" userId="80c2dbd02819b45c" providerId="LiveId" clId="{9C42E4DE-A4EE-4899-912D-CC2AC8F5DB5D}" dt="2026-10-18T02:15:58.090" v="19"/>
          <ac:picMkLst>
            <pc:docMk/>
            <pc:sldMk cId="1974850609" sldId="405"/>
            <ac:picMk id="3" creationId="{67EF5F8D-8B6D-7D2B-5080-0FFA8D195BA6}"/>
          </ac:picMkLst>
        </pc:picChg>
      </pc:sldChg>
      <pc:sldChg chg="delSp mod delAnim modAnim">
        <pc:chgData name="יהודה טאוב" userId="80c2dbd02819b45c" providerId="LiveId" clId="{9C42E4DE-A4EE-4899-912D-CC2AC8F5DB5D}" dt="2026-10-18T02:15:58.182" v="29"/>
        <pc:sldMkLst>
          <pc:docMk/>
          <pc:sldMk cId="667225043" sldId="407"/>
        </pc:sldMkLst>
        <pc:picChg chg="del">
          <ac:chgData name="יהודה טאוב" userId="80c2dbd02819b45c" providerId="LiveId" clId="{9C42E4DE-A4EE-4899-912D-CC2AC8F5DB5D}" dt="2026-10-18T02:15:58.182" v="29"/>
          <ac:picMkLst>
            <pc:docMk/>
            <pc:sldMk cId="667225043" sldId="407"/>
            <ac:picMk id="3" creationId="{A87F7A29-7887-9C2E-69B7-5A875A8B1069}"/>
          </ac:picMkLst>
        </pc:picChg>
      </pc:sldChg>
      <pc:sldChg chg="delSp mod delAnim modAnim">
        <pc:chgData name="יהודה טאוב" userId="80c2dbd02819b45c" providerId="LiveId" clId="{9C42E4DE-A4EE-4899-912D-CC2AC8F5DB5D}" dt="2026-10-18T02:15:58.133" v="25"/>
        <pc:sldMkLst>
          <pc:docMk/>
          <pc:sldMk cId="1249892776" sldId="409"/>
        </pc:sldMkLst>
        <pc:picChg chg="del">
          <ac:chgData name="יהודה טאוב" userId="80c2dbd02819b45c" providerId="LiveId" clId="{9C42E4DE-A4EE-4899-912D-CC2AC8F5DB5D}" dt="2026-10-18T02:15:58.133" v="25"/>
          <ac:picMkLst>
            <pc:docMk/>
            <pc:sldMk cId="1249892776" sldId="409"/>
            <ac:picMk id="3" creationId="{9C5CE139-C56B-6C71-B804-9E559BC1DA4A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F90B33-A5A0-4D54-8DAD-10149A0E5DE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6FE1E1AA-06F7-4D77-92B1-672813D02FA3}">
      <dgm:prSet phldrT="[טקסט]"/>
      <dgm:spPr/>
      <dgm:t>
        <a:bodyPr/>
        <a:lstStyle/>
        <a:p>
          <a:pPr rtl="1"/>
          <a:r>
            <a:rPr lang="he-IL" dirty="0"/>
            <a:t>המוסלמים מונים ללבנה בלבד, ומה שכל </a:t>
          </a:r>
          <a:r>
            <a:rPr lang="he-IL" dirty="0" err="1"/>
            <a:t>י''ב</a:t>
          </a:r>
          <a:r>
            <a:rPr lang="he-IL" dirty="0"/>
            <a:t> חודשים הם מחליפים שנה, גם כנראה העתיקו מהיהודים, או מזה שהיום הוא </a:t>
          </a:r>
          <a:r>
            <a:rPr lang="he-IL" dirty="0" err="1"/>
            <a:t>י''ב</a:t>
          </a:r>
          <a:r>
            <a:rPr lang="he-IL" dirty="0"/>
            <a:t> שעות. </a:t>
          </a:r>
        </a:p>
        <a:p>
          <a:pPr rtl="1"/>
          <a:r>
            <a:rPr lang="he-IL" dirty="0">
              <a:highlight>
                <a:srgbClr val="FF00FF"/>
              </a:highlight>
            </a:rPr>
            <a:t>אין שנה ללבנה, ואין חודש לחמה </a:t>
          </a:r>
        </a:p>
      </dgm:t>
    </dgm:pt>
    <dgm:pt modelId="{C4EB10C8-1770-4CF4-8D38-2F2BFFCA2163}" type="parTrans" cxnId="{9F72C1FC-F3F7-4414-AEC2-C60CF836CA13}">
      <dgm:prSet/>
      <dgm:spPr/>
      <dgm:t>
        <a:bodyPr/>
        <a:lstStyle/>
        <a:p>
          <a:pPr rtl="1"/>
          <a:endParaRPr lang="he-IL"/>
        </a:p>
      </dgm:t>
    </dgm:pt>
    <dgm:pt modelId="{CE482230-CB28-49B2-AF8E-9CA0E04CECA3}" type="sibTrans" cxnId="{9F72C1FC-F3F7-4414-AEC2-C60CF836CA13}">
      <dgm:prSet/>
      <dgm:spPr/>
      <dgm:t>
        <a:bodyPr/>
        <a:lstStyle/>
        <a:p>
          <a:pPr rtl="1"/>
          <a:endParaRPr lang="he-IL"/>
        </a:p>
      </dgm:t>
    </dgm:pt>
    <dgm:pt modelId="{28A3E453-3F88-4B5F-B3B1-326ABE0D2BBF}">
      <dgm:prSet phldrT="[טקסט]"/>
      <dgm:spPr/>
      <dgm:t>
        <a:bodyPr/>
        <a:lstStyle/>
        <a:p>
          <a:pPr rtl="1"/>
          <a:r>
            <a:rPr lang="he-IL" dirty="0"/>
            <a:t>כידוע, בצורת לוח השנה יש הבדל גדול מאוד בין </a:t>
          </a:r>
          <a:r>
            <a:rPr lang="he-IL" dirty="0" err="1"/>
            <a:t>הגוים</a:t>
          </a:r>
          <a:r>
            <a:rPr lang="he-IL" dirty="0"/>
            <a:t> לבין היהודים, הנוצרים מונים לחמה בלבד, ומה שהם חילקו את השנה </a:t>
          </a:r>
          <a:r>
            <a:rPr lang="he-IL" dirty="0" err="1"/>
            <a:t>לי''ב</a:t>
          </a:r>
          <a:r>
            <a:rPr lang="he-IL" dirty="0"/>
            <a:t> חלקים ולא ל10 למשל, כנראה העתיקו מלוח השנה היהודי. </a:t>
          </a:r>
        </a:p>
      </dgm:t>
    </dgm:pt>
    <dgm:pt modelId="{F377F349-E049-493C-BA03-09507540580F}" type="parTrans" cxnId="{4C1565CF-31AD-4DFE-A723-9DC46BE4611D}">
      <dgm:prSet/>
      <dgm:spPr/>
      <dgm:t>
        <a:bodyPr/>
        <a:lstStyle/>
        <a:p>
          <a:pPr rtl="1"/>
          <a:endParaRPr lang="he-IL"/>
        </a:p>
      </dgm:t>
    </dgm:pt>
    <dgm:pt modelId="{9404CEDC-D5DD-4178-917B-1BB42BB0087C}" type="sibTrans" cxnId="{4C1565CF-31AD-4DFE-A723-9DC46BE4611D}">
      <dgm:prSet/>
      <dgm:spPr/>
      <dgm:t>
        <a:bodyPr/>
        <a:lstStyle/>
        <a:p>
          <a:pPr rtl="1"/>
          <a:endParaRPr lang="he-IL"/>
        </a:p>
      </dgm:t>
    </dgm:pt>
    <dgm:pt modelId="{68F53C08-B600-46D3-8283-9B3816A7DA67}">
      <dgm:prSet phldrT="[טקסט]"/>
      <dgm:spPr/>
      <dgm:t>
        <a:bodyPr/>
        <a:lstStyle/>
        <a:p>
          <a:pPr rtl="1"/>
          <a:r>
            <a:rPr lang="he-IL" dirty="0"/>
            <a:t>לעומת זאת ביהדות לא רק שאנו מתחשבים בשנים המאורות, אלא אנו היהודים היחידים בעולם כולו שעושים איחוד חמה ולבנה. </a:t>
          </a:r>
        </a:p>
        <a:p>
          <a:pPr rtl="1"/>
          <a:r>
            <a:rPr lang="he-IL" dirty="0"/>
            <a:t>וזו המצווה הראשונה שניתנה לעם ישראל עוד במצרים "החודש הזה לכם ראש חודשים".</a:t>
          </a:r>
        </a:p>
      </dgm:t>
    </dgm:pt>
    <dgm:pt modelId="{EED16D9C-0A9A-4D6D-A892-FFB3340216F7}" type="parTrans" cxnId="{6909BCBD-AC79-463B-8F8B-0CD0A98C5F7A}">
      <dgm:prSet/>
      <dgm:spPr/>
      <dgm:t>
        <a:bodyPr/>
        <a:lstStyle/>
        <a:p>
          <a:pPr rtl="1"/>
          <a:endParaRPr lang="he-IL"/>
        </a:p>
      </dgm:t>
    </dgm:pt>
    <dgm:pt modelId="{E91765DF-BCB3-4994-9134-BF3A4E053F2C}" type="sibTrans" cxnId="{6909BCBD-AC79-463B-8F8B-0CD0A98C5F7A}">
      <dgm:prSet/>
      <dgm:spPr/>
      <dgm:t>
        <a:bodyPr/>
        <a:lstStyle/>
        <a:p>
          <a:pPr rtl="1"/>
          <a:endParaRPr lang="he-IL"/>
        </a:p>
      </dgm:t>
    </dgm:pt>
    <dgm:pt modelId="{6819571F-FAFE-464F-AA0C-4B95565A6697}" type="pres">
      <dgm:prSet presAssocID="{26F90B33-A5A0-4D54-8DAD-10149A0E5DE9}" presName="diagram" presStyleCnt="0">
        <dgm:presLayoutVars>
          <dgm:dir/>
          <dgm:resizeHandles val="exact"/>
        </dgm:presLayoutVars>
      </dgm:prSet>
      <dgm:spPr/>
    </dgm:pt>
    <dgm:pt modelId="{7BDD0345-3F6A-42DD-AD0A-FBFA2BE6B4F4}" type="pres">
      <dgm:prSet presAssocID="{6FE1E1AA-06F7-4D77-92B1-672813D02FA3}" presName="node" presStyleLbl="node1" presStyleIdx="0" presStyleCnt="3" custScaleX="150781" custScaleY="119772">
        <dgm:presLayoutVars>
          <dgm:bulletEnabled val="1"/>
        </dgm:presLayoutVars>
      </dgm:prSet>
      <dgm:spPr/>
    </dgm:pt>
    <dgm:pt modelId="{1BB58B1F-8A5A-47D7-9B98-9B898040F939}" type="pres">
      <dgm:prSet presAssocID="{CE482230-CB28-49B2-AF8E-9CA0E04CECA3}" presName="sibTrans" presStyleCnt="0"/>
      <dgm:spPr/>
    </dgm:pt>
    <dgm:pt modelId="{7CD77BC4-D7BE-4475-B464-90F9F2005203}" type="pres">
      <dgm:prSet presAssocID="{28A3E453-3F88-4B5F-B3B1-326ABE0D2BBF}" presName="node" presStyleLbl="node1" presStyleIdx="1" presStyleCnt="3" custScaleX="150781" custScaleY="121369">
        <dgm:presLayoutVars>
          <dgm:bulletEnabled val="1"/>
        </dgm:presLayoutVars>
      </dgm:prSet>
      <dgm:spPr/>
    </dgm:pt>
    <dgm:pt modelId="{7EAA978A-3B81-4123-94F9-5CE621DE2080}" type="pres">
      <dgm:prSet presAssocID="{9404CEDC-D5DD-4178-917B-1BB42BB0087C}" presName="sibTrans" presStyleCnt="0"/>
      <dgm:spPr/>
    </dgm:pt>
    <dgm:pt modelId="{188BE399-BB79-42C6-9208-A5A9DB0B4E3C}" type="pres">
      <dgm:prSet presAssocID="{68F53C08-B600-46D3-8283-9B3816A7DA67}" presName="node" presStyleLbl="node1" presStyleIdx="2" presStyleCnt="3" custScaleX="150781" custScaleY="119772">
        <dgm:presLayoutVars>
          <dgm:bulletEnabled val="1"/>
        </dgm:presLayoutVars>
      </dgm:prSet>
      <dgm:spPr/>
    </dgm:pt>
  </dgm:ptLst>
  <dgm:cxnLst>
    <dgm:cxn modelId="{BA213528-EC62-497C-A78A-FE69B9D49C8E}" type="presOf" srcId="{6FE1E1AA-06F7-4D77-92B1-672813D02FA3}" destId="{7BDD0345-3F6A-42DD-AD0A-FBFA2BE6B4F4}" srcOrd="0" destOrd="0" presId="urn:microsoft.com/office/officeart/2005/8/layout/default"/>
    <dgm:cxn modelId="{E4850A37-A795-4821-B2CD-DDB9BEDC0D06}" type="presOf" srcId="{26F90B33-A5A0-4D54-8DAD-10149A0E5DE9}" destId="{6819571F-FAFE-464F-AA0C-4B95565A6697}" srcOrd="0" destOrd="0" presId="urn:microsoft.com/office/officeart/2005/8/layout/default"/>
    <dgm:cxn modelId="{DF03C79F-B79D-4165-8A8B-DF6839E193E9}" type="presOf" srcId="{68F53C08-B600-46D3-8283-9B3816A7DA67}" destId="{188BE399-BB79-42C6-9208-A5A9DB0B4E3C}" srcOrd="0" destOrd="0" presId="urn:microsoft.com/office/officeart/2005/8/layout/default"/>
    <dgm:cxn modelId="{6909BCBD-AC79-463B-8F8B-0CD0A98C5F7A}" srcId="{26F90B33-A5A0-4D54-8DAD-10149A0E5DE9}" destId="{68F53C08-B600-46D3-8283-9B3816A7DA67}" srcOrd="2" destOrd="0" parTransId="{EED16D9C-0A9A-4D6D-A892-FFB3340216F7}" sibTransId="{E91765DF-BCB3-4994-9134-BF3A4E053F2C}"/>
    <dgm:cxn modelId="{A36ABDBF-8A39-4E2F-994E-D7BF39BA9D74}" type="presOf" srcId="{28A3E453-3F88-4B5F-B3B1-326ABE0D2BBF}" destId="{7CD77BC4-D7BE-4475-B464-90F9F2005203}" srcOrd="0" destOrd="0" presId="urn:microsoft.com/office/officeart/2005/8/layout/default"/>
    <dgm:cxn modelId="{4C1565CF-31AD-4DFE-A723-9DC46BE4611D}" srcId="{26F90B33-A5A0-4D54-8DAD-10149A0E5DE9}" destId="{28A3E453-3F88-4B5F-B3B1-326ABE0D2BBF}" srcOrd="1" destOrd="0" parTransId="{F377F349-E049-493C-BA03-09507540580F}" sibTransId="{9404CEDC-D5DD-4178-917B-1BB42BB0087C}"/>
    <dgm:cxn modelId="{9F72C1FC-F3F7-4414-AEC2-C60CF836CA13}" srcId="{26F90B33-A5A0-4D54-8DAD-10149A0E5DE9}" destId="{6FE1E1AA-06F7-4D77-92B1-672813D02FA3}" srcOrd="0" destOrd="0" parTransId="{C4EB10C8-1770-4CF4-8D38-2F2BFFCA2163}" sibTransId="{CE482230-CB28-49B2-AF8E-9CA0E04CECA3}"/>
    <dgm:cxn modelId="{E796DDE7-1E50-4A12-B303-2CE1A434C200}" type="presParOf" srcId="{6819571F-FAFE-464F-AA0C-4B95565A6697}" destId="{7BDD0345-3F6A-42DD-AD0A-FBFA2BE6B4F4}" srcOrd="0" destOrd="0" presId="urn:microsoft.com/office/officeart/2005/8/layout/default"/>
    <dgm:cxn modelId="{AA0C4669-99F4-48EF-BDD5-65FBC3A0E78B}" type="presParOf" srcId="{6819571F-FAFE-464F-AA0C-4B95565A6697}" destId="{1BB58B1F-8A5A-47D7-9B98-9B898040F939}" srcOrd="1" destOrd="0" presId="urn:microsoft.com/office/officeart/2005/8/layout/default"/>
    <dgm:cxn modelId="{2BA7659C-7279-420E-BF9D-0221CFC00DE9}" type="presParOf" srcId="{6819571F-FAFE-464F-AA0C-4B95565A6697}" destId="{7CD77BC4-D7BE-4475-B464-90F9F2005203}" srcOrd="2" destOrd="0" presId="urn:microsoft.com/office/officeart/2005/8/layout/default"/>
    <dgm:cxn modelId="{B2F6C93E-00A6-4C44-A21B-386C5397AE02}" type="presParOf" srcId="{6819571F-FAFE-464F-AA0C-4B95565A6697}" destId="{7EAA978A-3B81-4123-94F9-5CE621DE2080}" srcOrd="3" destOrd="0" presId="urn:microsoft.com/office/officeart/2005/8/layout/default"/>
    <dgm:cxn modelId="{D1A55F4F-686D-46D8-A870-66CE03E7F4F0}" type="presParOf" srcId="{6819571F-FAFE-464F-AA0C-4B95565A6697}" destId="{188BE399-BB79-42C6-9208-A5A9DB0B4E3C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F90B33-A5A0-4D54-8DAD-10149A0E5DE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6FE1E1AA-06F7-4D77-92B1-672813D02FA3}">
      <dgm:prSet phldrT="[טקסט]"/>
      <dgm:spPr/>
      <dgm:t>
        <a:bodyPr/>
        <a:lstStyle/>
        <a:p>
          <a:pPr rtl="1"/>
          <a:r>
            <a:rPr lang="he-IL" dirty="0"/>
            <a:t>אפשר לעשות מצוות בגלל הכרת השכל בחשיבותם.</a:t>
          </a:r>
        </a:p>
        <a:p>
          <a:pPr rtl="1"/>
          <a:r>
            <a:rPr lang="he-IL" dirty="0"/>
            <a:t>א. שכר ועונש.</a:t>
          </a:r>
        </a:p>
        <a:p>
          <a:pPr rtl="1"/>
          <a:r>
            <a:rPr lang="he-IL" dirty="0"/>
            <a:t>ב. עולם הבא. </a:t>
          </a:r>
        </a:p>
      </dgm:t>
    </dgm:pt>
    <dgm:pt modelId="{C4EB10C8-1770-4CF4-8D38-2F2BFFCA2163}" type="parTrans" cxnId="{9F72C1FC-F3F7-4414-AEC2-C60CF836CA13}">
      <dgm:prSet/>
      <dgm:spPr/>
      <dgm:t>
        <a:bodyPr/>
        <a:lstStyle/>
        <a:p>
          <a:pPr rtl="1"/>
          <a:endParaRPr lang="he-IL"/>
        </a:p>
      </dgm:t>
    </dgm:pt>
    <dgm:pt modelId="{CE482230-CB28-49B2-AF8E-9CA0E04CECA3}" type="sibTrans" cxnId="{9F72C1FC-F3F7-4414-AEC2-C60CF836CA13}">
      <dgm:prSet/>
      <dgm:spPr/>
      <dgm:t>
        <a:bodyPr/>
        <a:lstStyle/>
        <a:p>
          <a:pPr rtl="1"/>
          <a:endParaRPr lang="he-IL"/>
        </a:p>
      </dgm:t>
    </dgm:pt>
    <dgm:pt modelId="{28A3E453-3F88-4B5F-B3B1-326ABE0D2BBF}">
      <dgm:prSet phldrT="[טקסט]"/>
      <dgm:spPr/>
      <dgm:t>
        <a:bodyPr/>
        <a:lstStyle/>
        <a:p>
          <a:pPr rtl="1"/>
          <a:r>
            <a:rPr lang="he-IL" dirty="0"/>
            <a:t>אפשר לעשות מצוות מתוך טייס אוטומטי. </a:t>
          </a:r>
        </a:p>
        <a:p>
          <a:pPr rtl="1"/>
          <a:r>
            <a:rPr lang="he-IL" dirty="0"/>
            <a:t>כך הם 70% מהפעולות שלנו. </a:t>
          </a:r>
        </a:p>
      </dgm:t>
    </dgm:pt>
    <dgm:pt modelId="{F377F349-E049-493C-BA03-09507540580F}" type="parTrans" cxnId="{4C1565CF-31AD-4DFE-A723-9DC46BE4611D}">
      <dgm:prSet/>
      <dgm:spPr/>
      <dgm:t>
        <a:bodyPr/>
        <a:lstStyle/>
        <a:p>
          <a:pPr rtl="1"/>
          <a:endParaRPr lang="he-IL"/>
        </a:p>
      </dgm:t>
    </dgm:pt>
    <dgm:pt modelId="{9404CEDC-D5DD-4178-917B-1BB42BB0087C}" type="sibTrans" cxnId="{4C1565CF-31AD-4DFE-A723-9DC46BE4611D}">
      <dgm:prSet/>
      <dgm:spPr/>
      <dgm:t>
        <a:bodyPr/>
        <a:lstStyle/>
        <a:p>
          <a:pPr rtl="1"/>
          <a:endParaRPr lang="he-IL"/>
        </a:p>
      </dgm:t>
    </dgm:pt>
    <dgm:pt modelId="{A6A7C18C-02B9-41D9-84DB-1313CF430C16}">
      <dgm:prSet phldrT="[טקסט]"/>
      <dgm:spPr/>
      <dgm:t>
        <a:bodyPr/>
        <a:lstStyle/>
        <a:p>
          <a:pPr rtl="1"/>
          <a:r>
            <a:rPr lang="he-IL" dirty="0"/>
            <a:t>הזכות היא לעשות מצוות מתוך הבנת השכל והרגשת הלב עד כמה הם מועילים לי ועושים לי טוב.</a:t>
          </a:r>
        </a:p>
      </dgm:t>
    </dgm:pt>
    <dgm:pt modelId="{E9C1A183-A2C0-4B13-BFEE-55FD0CF9B9B3}" type="parTrans" cxnId="{CD81D129-5205-42F9-9135-1BB4EF370587}">
      <dgm:prSet/>
      <dgm:spPr/>
      <dgm:t>
        <a:bodyPr/>
        <a:lstStyle/>
        <a:p>
          <a:pPr rtl="1"/>
          <a:endParaRPr lang="he-IL"/>
        </a:p>
      </dgm:t>
    </dgm:pt>
    <dgm:pt modelId="{5D83DDFC-0350-4961-8FF1-4CE1501593A2}" type="sibTrans" cxnId="{CD81D129-5205-42F9-9135-1BB4EF370587}">
      <dgm:prSet/>
      <dgm:spPr/>
      <dgm:t>
        <a:bodyPr/>
        <a:lstStyle/>
        <a:p>
          <a:pPr rtl="1"/>
          <a:endParaRPr lang="he-IL"/>
        </a:p>
      </dgm:t>
    </dgm:pt>
    <dgm:pt modelId="{68F53C08-B600-46D3-8283-9B3816A7DA67}">
      <dgm:prSet phldrT="[טקסט]"/>
      <dgm:spPr/>
      <dgm:t>
        <a:bodyPr/>
        <a:lstStyle/>
        <a:p>
          <a:pPr rtl="1"/>
          <a:r>
            <a:rPr lang="he-IL" dirty="0"/>
            <a:t>מדוע אדם מקיים מצוות?</a:t>
          </a:r>
        </a:p>
        <a:p>
          <a:pPr rtl="1"/>
          <a:r>
            <a:rPr lang="he-IL" dirty="0"/>
            <a:t>כי אני אדם דתי – </a:t>
          </a:r>
        </a:p>
        <a:p>
          <a:pPr rtl="1"/>
          <a:r>
            <a:rPr lang="he-IL" dirty="0" err="1"/>
            <a:t>יסורי</a:t>
          </a:r>
          <a:r>
            <a:rPr lang="he-IL" dirty="0"/>
            <a:t> מצפון/חברתי. </a:t>
          </a:r>
        </a:p>
        <a:p>
          <a:pPr rtl="1"/>
          <a:endParaRPr lang="he-IL" dirty="0"/>
        </a:p>
      </dgm:t>
    </dgm:pt>
    <dgm:pt modelId="{EED16D9C-0A9A-4D6D-A892-FFB3340216F7}" type="parTrans" cxnId="{6909BCBD-AC79-463B-8F8B-0CD0A98C5F7A}">
      <dgm:prSet/>
      <dgm:spPr/>
      <dgm:t>
        <a:bodyPr/>
        <a:lstStyle/>
        <a:p>
          <a:pPr rtl="1"/>
          <a:endParaRPr lang="he-IL"/>
        </a:p>
      </dgm:t>
    </dgm:pt>
    <dgm:pt modelId="{E91765DF-BCB3-4994-9134-BF3A4E053F2C}" type="sibTrans" cxnId="{6909BCBD-AC79-463B-8F8B-0CD0A98C5F7A}">
      <dgm:prSet/>
      <dgm:spPr/>
      <dgm:t>
        <a:bodyPr/>
        <a:lstStyle/>
        <a:p>
          <a:pPr rtl="1"/>
          <a:endParaRPr lang="he-IL"/>
        </a:p>
      </dgm:t>
    </dgm:pt>
    <dgm:pt modelId="{6819571F-FAFE-464F-AA0C-4B95565A6697}" type="pres">
      <dgm:prSet presAssocID="{26F90B33-A5A0-4D54-8DAD-10149A0E5DE9}" presName="diagram" presStyleCnt="0">
        <dgm:presLayoutVars>
          <dgm:dir/>
          <dgm:resizeHandles val="exact"/>
        </dgm:presLayoutVars>
      </dgm:prSet>
      <dgm:spPr/>
    </dgm:pt>
    <dgm:pt modelId="{7BDD0345-3F6A-42DD-AD0A-FBFA2BE6B4F4}" type="pres">
      <dgm:prSet presAssocID="{6FE1E1AA-06F7-4D77-92B1-672813D02FA3}" presName="node" presStyleLbl="node1" presStyleIdx="0" presStyleCnt="4" custScaleX="150781" custScaleY="119772">
        <dgm:presLayoutVars>
          <dgm:bulletEnabled val="1"/>
        </dgm:presLayoutVars>
      </dgm:prSet>
      <dgm:spPr/>
    </dgm:pt>
    <dgm:pt modelId="{1BB58B1F-8A5A-47D7-9B98-9B898040F939}" type="pres">
      <dgm:prSet presAssocID="{CE482230-CB28-49B2-AF8E-9CA0E04CECA3}" presName="sibTrans" presStyleCnt="0"/>
      <dgm:spPr/>
    </dgm:pt>
    <dgm:pt modelId="{7CD77BC4-D7BE-4475-B464-90F9F2005203}" type="pres">
      <dgm:prSet presAssocID="{28A3E453-3F88-4B5F-B3B1-326ABE0D2BBF}" presName="node" presStyleLbl="node1" presStyleIdx="1" presStyleCnt="4" custScaleX="150781" custScaleY="121369">
        <dgm:presLayoutVars>
          <dgm:bulletEnabled val="1"/>
        </dgm:presLayoutVars>
      </dgm:prSet>
      <dgm:spPr/>
    </dgm:pt>
    <dgm:pt modelId="{7EAA978A-3B81-4123-94F9-5CE621DE2080}" type="pres">
      <dgm:prSet presAssocID="{9404CEDC-D5DD-4178-917B-1BB42BB0087C}" presName="sibTrans" presStyleCnt="0"/>
      <dgm:spPr/>
    </dgm:pt>
    <dgm:pt modelId="{1048BA7F-2ABC-40B2-9CB1-BF1C300165B8}" type="pres">
      <dgm:prSet presAssocID="{A6A7C18C-02B9-41D9-84DB-1313CF430C16}" presName="node" presStyleLbl="node1" presStyleIdx="2" presStyleCnt="4" custScaleX="150781" custScaleY="119772">
        <dgm:presLayoutVars>
          <dgm:bulletEnabled val="1"/>
        </dgm:presLayoutVars>
      </dgm:prSet>
      <dgm:spPr/>
    </dgm:pt>
    <dgm:pt modelId="{1E1554D2-BB40-4EE0-A99A-C49328C3B50E}" type="pres">
      <dgm:prSet presAssocID="{5D83DDFC-0350-4961-8FF1-4CE1501593A2}" presName="sibTrans" presStyleCnt="0"/>
      <dgm:spPr/>
    </dgm:pt>
    <dgm:pt modelId="{188BE399-BB79-42C6-9208-A5A9DB0B4E3C}" type="pres">
      <dgm:prSet presAssocID="{68F53C08-B600-46D3-8283-9B3816A7DA67}" presName="node" presStyleLbl="node1" presStyleIdx="3" presStyleCnt="4" custScaleX="150781" custScaleY="119772">
        <dgm:presLayoutVars>
          <dgm:bulletEnabled val="1"/>
        </dgm:presLayoutVars>
      </dgm:prSet>
      <dgm:spPr/>
    </dgm:pt>
  </dgm:ptLst>
  <dgm:cxnLst>
    <dgm:cxn modelId="{BA213528-EC62-497C-A78A-FE69B9D49C8E}" type="presOf" srcId="{6FE1E1AA-06F7-4D77-92B1-672813D02FA3}" destId="{7BDD0345-3F6A-42DD-AD0A-FBFA2BE6B4F4}" srcOrd="0" destOrd="0" presId="urn:microsoft.com/office/officeart/2005/8/layout/default"/>
    <dgm:cxn modelId="{CD81D129-5205-42F9-9135-1BB4EF370587}" srcId="{26F90B33-A5A0-4D54-8DAD-10149A0E5DE9}" destId="{A6A7C18C-02B9-41D9-84DB-1313CF430C16}" srcOrd="2" destOrd="0" parTransId="{E9C1A183-A2C0-4B13-BFEE-55FD0CF9B9B3}" sibTransId="{5D83DDFC-0350-4961-8FF1-4CE1501593A2}"/>
    <dgm:cxn modelId="{E4850A37-A795-4821-B2CD-DDB9BEDC0D06}" type="presOf" srcId="{26F90B33-A5A0-4D54-8DAD-10149A0E5DE9}" destId="{6819571F-FAFE-464F-AA0C-4B95565A6697}" srcOrd="0" destOrd="0" presId="urn:microsoft.com/office/officeart/2005/8/layout/default"/>
    <dgm:cxn modelId="{DF03C79F-B79D-4165-8A8B-DF6839E193E9}" type="presOf" srcId="{68F53C08-B600-46D3-8283-9B3816A7DA67}" destId="{188BE399-BB79-42C6-9208-A5A9DB0B4E3C}" srcOrd="0" destOrd="0" presId="urn:microsoft.com/office/officeart/2005/8/layout/default"/>
    <dgm:cxn modelId="{D92C39A6-052E-47E0-B87D-7DC805083B04}" type="presOf" srcId="{A6A7C18C-02B9-41D9-84DB-1313CF430C16}" destId="{1048BA7F-2ABC-40B2-9CB1-BF1C300165B8}" srcOrd="0" destOrd="0" presId="urn:microsoft.com/office/officeart/2005/8/layout/default"/>
    <dgm:cxn modelId="{6909BCBD-AC79-463B-8F8B-0CD0A98C5F7A}" srcId="{26F90B33-A5A0-4D54-8DAD-10149A0E5DE9}" destId="{68F53C08-B600-46D3-8283-9B3816A7DA67}" srcOrd="3" destOrd="0" parTransId="{EED16D9C-0A9A-4D6D-A892-FFB3340216F7}" sibTransId="{E91765DF-BCB3-4994-9134-BF3A4E053F2C}"/>
    <dgm:cxn modelId="{A36ABDBF-8A39-4E2F-994E-D7BF39BA9D74}" type="presOf" srcId="{28A3E453-3F88-4B5F-B3B1-326ABE0D2BBF}" destId="{7CD77BC4-D7BE-4475-B464-90F9F2005203}" srcOrd="0" destOrd="0" presId="urn:microsoft.com/office/officeart/2005/8/layout/default"/>
    <dgm:cxn modelId="{4C1565CF-31AD-4DFE-A723-9DC46BE4611D}" srcId="{26F90B33-A5A0-4D54-8DAD-10149A0E5DE9}" destId="{28A3E453-3F88-4B5F-B3B1-326ABE0D2BBF}" srcOrd="1" destOrd="0" parTransId="{F377F349-E049-493C-BA03-09507540580F}" sibTransId="{9404CEDC-D5DD-4178-917B-1BB42BB0087C}"/>
    <dgm:cxn modelId="{9F72C1FC-F3F7-4414-AEC2-C60CF836CA13}" srcId="{26F90B33-A5A0-4D54-8DAD-10149A0E5DE9}" destId="{6FE1E1AA-06F7-4D77-92B1-672813D02FA3}" srcOrd="0" destOrd="0" parTransId="{C4EB10C8-1770-4CF4-8D38-2F2BFFCA2163}" sibTransId="{CE482230-CB28-49B2-AF8E-9CA0E04CECA3}"/>
    <dgm:cxn modelId="{E796DDE7-1E50-4A12-B303-2CE1A434C200}" type="presParOf" srcId="{6819571F-FAFE-464F-AA0C-4B95565A6697}" destId="{7BDD0345-3F6A-42DD-AD0A-FBFA2BE6B4F4}" srcOrd="0" destOrd="0" presId="urn:microsoft.com/office/officeart/2005/8/layout/default"/>
    <dgm:cxn modelId="{AA0C4669-99F4-48EF-BDD5-65FBC3A0E78B}" type="presParOf" srcId="{6819571F-FAFE-464F-AA0C-4B95565A6697}" destId="{1BB58B1F-8A5A-47D7-9B98-9B898040F939}" srcOrd="1" destOrd="0" presId="urn:microsoft.com/office/officeart/2005/8/layout/default"/>
    <dgm:cxn modelId="{2BA7659C-7279-420E-BF9D-0221CFC00DE9}" type="presParOf" srcId="{6819571F-FAFE-464F-AA0C-4B95565A6697}" destId="{7CD77BC4-D7BE-4475-B464-90F9F2005203}" srcOrd="2" destOrd="0" presId="urn:microsoft.com/office/officeart/2005/8/layout/default"/>
    <dgm:cxn modelId="{B2F6C93E-00A6-4C44-A21B-386C5397AE02}" type="presParOf" srcId="{6819571F-FAFE-464F-AA0C-4B95565A6697}" destId="{7EAA978A-3B81-4123-94F9-5CE621DE2080}" srcOrd="3" destOrd="0" presId="urn:microsoft.com/office/officeart/2005/8/layout/default"/>
    <dgm:cxn modelId="{CF24E964-B51E-4DAE-9FF9-ACAF32A6CA20}" type="presParOf" srcId="{6819571F-FAFE-464F-AA0C-4B95565A6697}" destId="{1048BA7F-2ABC-40B2-9CB1-BF1C300165B8}" srcOrd="4" destOrd="0" presId="urn:microsoft.com/office/officeart/2005/8/layout/default"/>
    <dgm:cxn modelId="{9A4771DC-782C-41AB-9D4D-CB1375F509F5}" type="presParOf" srcId="{6819571F-FAFE-464F-AA0C-4B95565A6697}" destId="{1E1554D2-BB40-4EE0-A99A-C49328C3B50E}" srcOrd="5" destOrd="0" presId="urn:microsoft.com/office/officeart/2005/8/layout/default"/>
    <dgm:cxn modelId="{D1A55F4F-686D-46D8-A870-66CE03E7F4F0}" type="presParOf" srcId="{6819571F-FAFE-464F-AA0C-4B95565A6697}" destId="{188BE399-BB79-42C6-9208-A5A9DB0B4E3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D0345-3F6A-42DD-AD0A-FBFA2BE6B4F4}">
      <dsp:nvSpPr>
        <dsp:cNvPr id="0" name=""/>
        <dsp:cNvSpPr/>
      </dsp:nvSpPr>
      <dsp:spPr>
        <a:xfrm>
          <a:off x="2966" y="91150"/>
          <a:ext cx="5665036" cy="26999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600" kern="1200" dirty="0"/>
            <a:t>המוסלמים מונים ללבנה בלבד, ומה שכל </a:t>
          </a:r>
          <a:r>
            <a:rPr lang="he-IL" sz="2600" kern="1200" dirty="0" err="1"/>
            <a:t>י''ב</a:t>
          </a:r>
          <a:r>
            <a:rPr lang="he-IL" sz="2600" kern="1200" dirty="0"/>
            <a:t> חודשים הם מחליפים שנה, גם כנראה העתיקו מהיהודים, או מזה שהיום הוא </a:t>
          </a:r>
          <a:r>
            <a:rPr lang="he-IL" sz="2600" kern="1200" dirty="0" err="1"/>
            <a:t>י''ב</a:t>
          </a:r>
          <a:r>
            <a:rPr lang="he-IL" sz="2600" kern="1200" dirty="0"/>
            <a:t> שעות. </a:t>
          </a:r>
        </a:p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600" kern="1200" dirty="0">
              <a:highlight>
                <a:srgbClr val="FF00FF"/>
              </a:highlight>
            </a:rPr>
            <a:t>אין שנה ללבנה, ואין חודש לחמה </a:t>
          </a:r>
        </a:p>
      </dsp:txBody>
      <dsp:txXfrm>
        <a:off x="2966" y="91150"/>
        <a:ext cx="5665036" cy="2699992"/>
      </dsp:txXfrm>
    </dsp:sp>
    <dsp:sp modelId="{7CD77BC4-D7BE-4475-B464-90F9F2005203}">
      <dsp:nvSpPr>
        <dsp:cNvPr id="0" name=""/>
        <dsp:cNvSpPr/>
      </dsp:nvSpPr>
      <dsp:spPr>
        <a:xfrm>
          <a:off x="6043715" y="73150"/>
          <a:ext cx="5665036" cy="27359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600" kern="1200" dirty="0"/>
            <a:t>כידוע, בצורת לוח השנה יש הבדל גדול מאוד בין </a:t>
          </a:r>
          <a:r>
            <a:rPr lang="he-IL" sz="2600" kern="1200" dirty="0" err="1"/>
            <a:t>הגוים</a:t>
          </a:r>
          <a:r>
            <a:rPr lang="he-IL" sz="2600" kern="1200" dirty="0"/>
            <a:t> לבין היהודים, הנוצרים מונים לחמה בלבד, ומה שהם חילקו את השנה </a:t>
          </a:r>
          <a:r>
            <a:rPr lang="he-IL" sz="2600" kern="1200" dirty="0" err="1"/>
            <a:t>לי''ב</a:t>
          </a:r>
          <a:r>
            <a:rPr lang="he-IL" sz="2600" kern="1200" dirty="0"/>
            <a:t> חלקים ולא ל10 למשל, כנראה העתיקו מלוח השנה היהודי. </a:t>
          </a:r>
        </a:p>
      </dsp:txBody>
      <dsp:txXfrm>
        <a:off x="6043715" y="73150"/>
        <a:ext cx="5665036" cy="2735993"/>
      </dsp:txXfrm>
    </dsp:sp>
    <dsp:sp modelId="{188BE399-BB79-42C6-9208-A5A9DB0B4E3C}">
      <dsp:nvSpPr>
        <dsp:cNvPr id="0" name=""/>
        <dsp:cNvSpPr/>
      </dsp:nvSpPr>
      <dsp:spPr>
        <a:xfrm>
          <a:off x="3023341" y="3184856"/>
          <a:ext cx="5665036" cy="26999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600" kern="1200" dirty="0"/>
            <a:t>לעומת זאת ביהדות לא רק שאנו מתחשבים בשנים המאורות, אלא אנו היהודים היחידים בעולם כולו שעושים איחוד חמה ולבנה. </a:t>
          </a:r>
        </a:p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600" kern="1200" dirty="0"/>
            <a:t>וזו המצווה הראשונה שניתנה לעם ישראל עוד במצרים "החודש הזה לכם ראש חודשים".</a:t>
          </a:r>
        </a:p>
      </dsp:txBody>
      <dsp:txXfrm>
        <a:off x="3023341" y="3184856"/>
        <a:ext cx="5665036" cy="26999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D0345-3F6A-42DD-AD0A-FBFA2BE6B4F4}">
      <dsp:nvSpPr>
        <dsp:cNvPr id="0" name=""/>
        <dsp:cNvSpPr/>
      </dsp:nvSpPr>
      <dsp:spPr>
        <a:xfrm>
          <a:off x="2966" y="91150"/>
          <a:ext cx="5665036" cy="26999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אפשר לעשות מצוות בגלל הכרת השכל בחשיבותם.</a:t>
          </a:r>
        </a:p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א. שכר ועונש.</a:t>
          </a:r>
        </a:p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ב. עולם הבא. </a:t>
          </a:r>
        </a:p>
      </dsp:txBody>
      <dsp:txXfrm>
        <a:off x="2966" y="91150"/>
        <a:ext cx="5665036" cy="2699992"/>
      </dsp:txXfrm>
    </dsp:sp>
    <dsp:sp modelId="{7CD77BC4-D7BE-4475-B464-90F9F2005203}">
      <dsp:nvSpPr>
        <dsp:cNvPr id="0" name=""/>
        <dsp:cNvSpPr/>
      </dsp:nvSpPr>
      <dsp:spPr>
        <a:xfrm>
          <a:off x="6043715" y="73150"/>
          <a:ext cx="5665036" cy="27359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אפשר לעשות מצוות מתוך טייס אוטומטי. </a:t>
          </a:r>
        </a:p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כך הם 70% מהפעולות שלנו. </a:t>
          </a:r>
        </a:p>
      </dsp:txBody>
      <dsp:txXfrm>
        <a:off x="6043715" y="73150"/>
        <a:ext cx="5665036" cy="2735993"/>
      </dsp:txXfrm>
    </dsp:sp>
    <dsp:sp modelId="{1048BA7F-2ABC-40B2-9CB1-BF1C300165B8}">
      <dsp:nvSpPr>
        <dsp:cNvPr id="0" name=""/>
        <dsp:cNvSpPr/>
      </dsp:nvSpPr>
      <dsp:spPr>
        <a:xfrm>
          <a:off x="2966" y="3184856"/>
          <a:ext cx="5665036" cy="26999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הזכות היא לעשות מצוות מתוך הבנת השכל והרגשת הלב עד כמה הם מועילים לי ועושים לי טוב.</a:t>
          </a:r>
        </a:p>
      </dsp:txBody>
      <dsp:txXfrm>
        <a:off x="2966" y="3184856"/>
        <a:ext cx="5665036" cy="2699992"/>
      </dsp:txXfrm>
    </dsp:sp>
    <dsp:sp modelId="{188BE399-BB79-42C6-9208-A5A9DB0B4E3C}">
      <dsp:nvSpPr>
        <dsp:cNvPr id="0" name=""/>
        <dsp:cNvSpPr/>
      </dsp:nvSpPr>
      <dsp:spPr>
        <a:xfrm>
          <a:off x="6043715" y="3184856"/>
          <a:ext cx="5665036" cy="26999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מדוע אדם מקיים מצוות?</a:t>
          </a:r>
        </a:p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כי אני אדם דתי – </a:t>
          </a:r>
        </a:p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 err="1"/>
            <a:t>יסורי</a:t>
          </a:r>
          <a:r>
            <a:rPr lang="he-IL" sz="3500" kern="1200" dirty="0"/>
            <a:t> מצפון/חברתי. </a:t>
          </a:r>
        </a:p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3500" kern="1200" dirty="0"/>
        </a:p>
      </dsp:txBody>
      <dsp:txXfrm>
        <a:off x="6043715" y="3184856"/>
        <a:ext cx="5665036" cy="26999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89EBACA-9CEA-4B96-9CF8-A5F40857A713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1C38B40-C6DF-470A-8A67-1ED77B0A68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0725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79739E-10A9-4399-BD67-DD2BD423EDF7}" type="slidenum">
              <a:rPr kumimoji="0" lang="he-IL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he-IL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382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79739E-10A9-4399-BD67-DD2BD423EDF7}" type="slidenum">
              <a:rPr kumimoji="0" lang="he-IL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he-IL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536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7DC217-DF71-1A49-B3EA-559F1F43B0FF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64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עמוד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עמודת 3 תמונ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7D3D46D-DF33-B223-40D3-BBF364EBF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1239643-ECB5-62AC-4918-A5DCCE7F7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AF6CA93-DBED-3323-8985-360F6E4DA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A4361-555D-461D-8034-FADF68A87538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ז'/חשון/תשפ"ז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E93EDBF-E5BA-B0E4-85F4-588C50566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B86DFFF-18CB-6B7E-878D-95615DD3A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DCE299-414C-46AF-844B-9CE4DACD246C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18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כותרת מקט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צורה חופשית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 flipH="1">
            <a:off x="416651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4778594" y="1059400"/>
            <a:ext cx="6245912" cy="2387600"/>
          </a:xfrm>
        </p:spPr>
        <p:txBody>
          <a:bodyPr rtlCol="1" anchor="b">
            <a:noAutofit/>
          </a:bodyPr>
          <a:lstStyle>
            <a:lvl1pPr algn="r" rtl="1">
              <a:defRPr sz="60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4778594" y="3539075"/>
            <a:ext cx="6245912" cy="1406101"/>
          </a:xfrm>
        </p:spPr>
        <p:txBody>
          <a:bodyPr rtlCol="1">
            <a:noAutofit/>
          </a:bodyPr>
          <a:lstStyle>
            <a:lvl1pPr marL="0" indent="0" algn="r" rtl="1">
              <a:buNone/>
              <a:defRPr sz="3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rtl="1">
              <a:buNone/>
              <a:defRPr sz="2000"/>
            </a:lvl2pPr>
            <a:lvl3pPr marL="914400" indent="0" algn="ctr" rtl="1">
              <a:buNone/>
              <a:defRPr sz="1800"/>
            </a:lvl3pPr>
            <a:lvl4pPr marL="1371600" indent="0" algn="ctr" rtl="1">
              <a:buNone/>
              <a:defRPr sz="1600"/>
            </a:lvl4pPr>
            <a:lvl5pPr marL="1828800" indent="0" algn="ctr" rtl="1">
              <a:buNone/>
              <a:defRPr sz="1600"/>
            </a:lvl5pPr>
            <a:lvl6pPr marL="2286000" indent="0" algn="ctr" rtl="1">
              <a:buNone/>
              <a:defRPr sz="1600"/>
            </a:lvl6pPr>
            <a:lvl7pPr marL="2743200" indent="0" algn="ctr" rtl="1">
              <a:buNone/>
              <a:defRPr sz="1600"/>
            </a:lvl7pPr>
            <a:lvl8pPr marL="3200400" indent="0" algn="ctr" rtl="1">
              <a:buNone/>
              <a:defRPr sz="1600"/>
            </a:lvl8pPr>
            <a:lvl9pPr marL="3657600" indent="0" algn="ctr" rtl="1">
              <a:buNone/>
              <a:defRPr sz="1600"/>
            </a:lvl9pPr>
          </a:lstStyle>
          <a:p>
            <a:pPr rtl="1"/>
            <a:r>
              <a:rPr lang="he-IL" noProof="0"/>
              <a:t>לחץ כדי לערוך סגנון כותרת משנה של תבנית בסיס</a:t>
            </a:r>
          </a:p>
        </p:txBody>
      </p: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5400000" flipH="1">
            <a:off x="873121" y="2207195"/>
            <a:ext cx="3032351" cy="2443610"/>
            <a:chOff x="9857014" y="13834"/>
            <a:chExt cx="2334986" cy="1881641"/>
          </a:xfrm>
        </p:grpSpPr>
        <p:sp>
          <p:nvSpPr>
            <p:cNvPr id="15" name="צורה חופשית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צורה חופשית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7" name="צורה חופשית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>
            <a:off x="0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צורה חופשית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>
            <a:off x="0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773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357D3A0F-8332-24C3-AEF9-0F6C5C68B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B1A8FC9-9369-7E31-A5EC-971850EF9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49479FC-9CB6-7988-D9C0-66ADAD02E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A4361-555D-461D-8034-FADF68A8753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9D117C8-9BD2-6951-BD59-90D5F89202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F8B6820-6094-4979-4DFF-99C9171033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CE299-414C-46AF-844B-9CE4DACD24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9812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rtl="1"/>
            <a:r>
              <a:rPr lang="he-IL" noProof="0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flipH="1"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flipH="1"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rtl="1">
              <a:defRPr sz="12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2374856-8065-47DB-9F60-C30C7E98E838}" type="datetime1">
              <a:rPr lang="he-IL" noProof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ז'/חשון/תשפ"ז</a:t>
            </a:fld>
            <a:endParaRPr lang="he-IL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flipH="1"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ctr" rtl="1">
              <a:defRPr sz="12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e-IL" noProof="0"/>
              <a:t>כותרת המצגת</a:t>
            </a:r>
            <a:endParaRPr lang="he-IL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flipH="1"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l" rtl="1">
              <a:defRPr sz="12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fld id="{294A09A9-5501-47C1-A89A-A340965A2BE2}" type="slidenum">
              <a:rPr lang="he-IL" noProof="0" smtClean="0"/>
              <a:pPr/>
              <a:t>‹#›</a:t>
            </a:fld>
            <a:endParaRPr lang="he-IL" noProof="0"/>
          </a:p>
        </p:txBody>
      </p:sp>
    </p:spTree>
    <p:extLst>
      <p:ext uri="{BB962C8B-B14F-4D97-AF65-F5344CB8AC3E}">
        <p14:creationId xmlns:p14="http://schemas.microsoft.com/office/powerpoint/2010/main" val="1895679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99FD450-FF8A-573E-B160-D54E9CC1EB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1"/>
            <a:ext cx="8825658" cy="2297264"/>
          </a:xfrm>
        </p:spPr>
        <p:txBody>
          <a:bodyPr/>
          <a:lstStyle/>
          <a:p>
            <a:r>
              <a:rPr lang="he-IL" dirty="0"/>
              <a:t>סדנה – להתענג באהבה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358DC0D-D056-77F1-66BC-57532CF164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023360"/>
            <a:ext cx="8825658" cy="1615440"/>
          </a:xfrm>
        </p:spPr>
        <p:txBody>
          <a:bodyPr>
            <a:normAutofit/>
          </a:bodyPr>
          <a:lstStyle/>
          <a:p>
            <a:pPr algn="ctr"/>
            <a:r>
              <a:rPr lang="he-IL" sz="4000" dirty="0"/>
              <a:t>יעוץ זוגי – ביני לבוראי</a:t>
            </a:r>
          </a:p>
          <a:p>
            <a:pPr algn="ctr"/>
            <a:r>
              <a:rPr lang="he-IL" sz="4000" dirty="0"/>
              <a:t>יהודה טאוב 052-7139520</a:t>
            </a:r>
          </a:p>
        </p:txBody>
      </p:sp>
    </p:spTree>
    <p:extLst>
      <p:ext uri="{BB962C8B-B14F-4D97-AF65-F5344CB8AC3E}">
        <p14:creationId xmlns:p14="http://schemas.microsoft.com/office/powerpoint/2010/main" val="126746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74"/>
    </mc:Choice>
    <mc:Fallback xmlns="">
      <p:transition spd="slow" advTm="3207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C0C2BB2D-7873-064C-ABBE-F641B1ADC3B2}"/>
              </a:ext>
            </a:extLst>
          </p:cNvPr>
          <p:cNvSpPr txBox="1"/>
          <p:nvPr/>
        </p:nvSpPr>
        <p:spPr>
          <a:xfrm>
            <a:off x="1558456" y="850790"/>
            <a:ext cx="9279172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400" dirty="0"/>
              <a:t>אני רוצה לזעוק שאלה שמאוד כואבת לי:</a:t>
            </a:r>
          </a:p>
          <a:p>
            <a:pPr algn="r"/>
            <a:r>
              <a:rPr lang="he-IL" sz="2400" dirty="0"/>
              <a:t>ברוך ה' אנחנו רואים שיש בדור שלנו התפתחות גדולה מאוד בנושא הזוגיות.</a:t>
            </a:r>
          </a:p>
          <a:p>
            <a:pPr algn="r"/>
            <a:r>
              <a:rPr lang="he-IL" sz="2400" dirty="0"/>
              <a:t>הרבה מאוד אנשים פונים ומשלמים הרבה כדי שיעזרו להם שהשלום בית יהיה תקין.</a:t>
            </a:r>
          </a:p>
          <a:p>
            <a:pPr algn="r"/>
            <a:endParaRPr lang="he-IL" sz="2400" dirty="0"/>
          </a:p>
          <a:p>
            <a:pPr algn="r"/>
            <a:r>
              <a:rPr lang="he-IL" sz="2400" dirty="0"/>
              <a:t>וכאן הבן שואל:</a:t>
            </a:r>
          </a:p>
          <a:p>
            <a:pPr algn="r"/>
            <a:r>
              <a:rPr lang="he-IL" sz="2400" dirty="0"/>
              <a:t>מדוע אין כמעט אף קורס, אף מומחה שילמד כיצד להנות משלום בית תקין עם בורא עולם.</a:t>
            </a:r>
          </a:p>
          <a:p>
            <a:pPr algn="r"/>
            <a:r>
              <a:rPr lang="he-IL" sz="2400" dirty="0"/>
              <a:t>אדם שלומד כיצד מחברים את הלב לקיום המצוות.</a:t>
            </a:r>
          </a:p>
          <a:p>
            <a:pPr algn="r"/>
            <a:r>
              <a:rPr lang="he-IL" sz="2400" dirty="0"/>
              <a:t>נהנה כאן בעולם הזה - בפועל ממש. </a:t>
            </a:r>
          </a:p>
          <a:p>
            <a:pPr algn="r"/>
            <a:r>
              <a:rPr lang="he-IL" sz="2400" dirty="0"/>
              <a:t>לדעת להתחבר לבורא ולתורה - זה פעולה מתגמלת כאן בעולם - יותר משלום בית. </a:t>
            </a:r>
          </a:p>
          <a:p>
            <a:pPr algn="r"/>
            <a:r>
              <a:rPr lang="he-IL" sz="2400" dirty="0"/>
              <a:t>אז למה יש כל כך הרבה מומחים וקורסים ומטפלים ומטפלות על זוגיות ואין אפילו מאית מזה על חיבור רגשי לבורא???</a:t>
            </a:r>
          </a:p>
        </p:txBody>
      </p:sp>
    </p:spTree>
    <p:extLst>
      <p:ext uri="{BB962C8B-B14F-4D97-AF65-F5344CB8AC3E}">
        <p14:creationId xmlns:p14="http://schemas.microsoft.com/office/powerpoint/2010/main" val="206074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876"/>
    </mc:Choice>
    <mc:Fallback xmlns="">
      <p:transition spd="slow" advTm="45087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288111" y="763325"/>
            <a:ext cx="9096292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מה תגידו יש ספרים?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נו בינינו יש גם הרבה ספרים על שלום בית.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וכל אחד מבין שיש הבדל עצום בין ספר לבין מטפל/ת </a:t>
            </a:r>
            <a:r>
              <a:rPr lang="he-IL" sz="2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יועצ</a:t>
            </a:r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/ת.</a:t>
            </a:r>
          </a:p>
          <a:p>
            <a:pPr algn="r"/>
            <a:endParaRPr lang="he-IL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אשמח מאוד לשמוע עצות ורעיונות...</a:t>
            </a:r>
          </a:p>
          <a:p>
            <a:pPr algn="r"/>
            <a:endParaRPr lang="he-IL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חשוב להדגיש: בשביל להתחבר רגשית לבורא אין צורך להחליף משבצת  כיפה/מטפחת </a:t>
            </a:r>
          </a:p>
          <a:p>
            <a:pPr algn="r"/>
            <a:endParaRPr lang="he-IL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אפשר </a:t>
            </a:r>
            <a:r>
              <a:rPr lang="he-IL" sz="2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להשאר</a:t>
            </a:r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בדיוק היכן שאת/ה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ורק פשוט לדעת לאהוב - לפתח רגשי אהבה.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כמעט באותה דרך שמפתחים אותם בבית - בזוגיות.</a:t>
            </a:r>
          </a:p>
        </p:txBody>
      </p:sp>
    </p:spTree>
    <p:extLst>
      <p:ext uri="{BB962C8B-B14F-4D97-AF65-F5344CB8AC3E}">
        <p14:creationId xmlns:p14="http://schemas.microsoft.com/office/powerpoint/2010/main" val="141114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196"/>
    </mc:Choice>
    <mc:Fallback xmlns="">
      <p:transition spd="slow" advTm="24719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391478" y="739471"/>
            <a:ext cx="9096292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בוקר טוב,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זה מתפתח לפי התביעה של הדור.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וזה עוד עתיד להתפתח הרבה יותר. </a:t>
            </a:r>
          </a:p>
          <a:p>
            <a:pPr algn="r"/>
            <a:endParaRPr lang="he-IL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אני רואה הבדל תהומי בין אין שחינכו אותי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לבין איך שמחנכים את הבת הגדולה שלי</a:t>
            </a:r>
          </a:p>
        </p:txBody>
      </p:sp>
    </p:spTree>
    <p:extLst>
      <p:ext uri="{BB962C8B-B14F-4D97-AF65-F5344CB8AC3E}">
        <p14:creationId xmlns:p14="http://schemas.microsoft.com/office/powerpoint/2010/main" val="356821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486"/>
    </mc:Choice>
    <mc:Fallback xmlns="">
      <p:transition spd="slow" advTm="3348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288111" y="763325"/>
            <a:ext cx="9096292" cy="48320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אולי לא מחפשים ללמוד את זה בגלל שלא מרגישים במוחש את החיסרון.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אפשר לחיות "טוב" גם בלי זה.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כשיש קשיים בשלום בית, זה מאוד מפריע ומקשה בכל התחומים ולכן מובן למה מטפלים.</a:t>
            </a:r>
          </a:p>
          <a:p>
            <a:pPr algn="r"/>
            <a:endParaRPr lang="he-IL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כשאדם עובד את השם בלי הרבה רגש,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אולי הוא חושב שזה נורמלי,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הרוב ככה, זה לא חסר לו,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בטח שלא להשקיע כסף,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זמן ומאמץ בזה (יש גם הרבה שלטיפול זוגי לא ילכו).</a:t>
            </a:r>
          </a:p>
        </p:txBody>
      </p:sp>
    </p:spTree>
    <p:extLst>
      <p:ext uri="{BB962C8B-B14F-4D97-AF65-F5344CB8AC3E}">
        <p14:creationId xmlns:p14="http://schemas.microsoft.com/office/powerpoint/2010/main" val="59888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703"/>
    </mc:Choice>
    <mc:Fallback xmlns="">
      <p:transition spd="slow" advTm="8670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5BD9FE-8723-EAA4-EC26-4694A14F3EBD}"/>
              </a:ext>
            </a:extLst>
          </p:cNvPr>
          <p:cNvSpPr txBox="1"/>
          <p:nvPr/>
        </p:nvSpPr>
        <p:spPr>
          <a:xfrm>
            <a:off x="1598212" y="1113183"/>
            <a:ext cx="9088341" cy="36933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dirty="0">
                <a:solidFill>
                  <a:schemeClr val="bg1">
                    <a:lumMod val="95000"/>
                    <a:lumOff val="5000"/>
                  </a:schemeClr>
                </a:solidFill>
              </a:rPr>
              <a:t>מהו חיבור רגשי?</a:t>
            </a:r>
          </a:p>
          <a:p>
            <a:pPr algn="r"/>
            <a:r>
              <a:rPr lang="he-IL" dirty="0">
                <a:solidFill>
                  <a:schemeClr val="bg1">
                    <a:lumMod val="95000"/>
                    <a:lumOff val="5000"/>
                  </a:schemeClr>
                </a:solidFill>
              </a:rPr>
              <a:t>שהנפש של האדם והערכים מתמזגים זה בזה. </a:t>
            </a:r>
          </a:p>
          <a:p>
            <a:pPr algn="r"/>
            <a:endParaRPr lang="he-IL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he-IL" dirty="0">
                <a:solidFill>
                  <a:schemeClr val="bg1">
                    <a:lumMod val="95000"/>
                    <a:lumOff val="5000"/>
                  </a:schemeClr>
                </a:solidFill>
              </a:rPr>
              <a:t>כאשר הידיעה והחוויה מתחברים זה לזה.</a:t>
            </a:r>
          </a:p>
          <a:p>
            <a:pPr algn="r"/>
            <a:endParaRPr lang="he-IL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he-IL" dirty="0">
                <a:solidFill>
                  <a:schemeClr val="bg1">
                    <a:lumMod val="95000"/>
                    <a:lumOff val="5000"/>
                  </a:schemeClr>
                </a:solidFill>
              </a:rPr>
              <a:t>לדוגמא: כאשר אני יודע – אין דבר יותר יקר מלעשות רצון הבורא.</a:t>
            </a:r>
          </a:p>
          <a:p>
            <a:pPr algn="r"/>
            <a:r>
              <a:rPr lang="he-IL" dirty="0">
                <a:solidFill>
                  <a:schemeClr val="bg1">
                    <a:lumMod val="95000"/>
                    <a:lumOff val="5000"/>
                  </a:schemeClr>
                </a:solidFill>
              </a:rPr>
              <a:t>אבל החוויה שלי מקיום המצוות – הוא סבל או חוסר תענוג.</a:t>
            </a:r>
          </a:p>
          <a:p>
            <a:pPr algn="r"/>
            <a:r>
              <a:rPr lang="he-IL" dirty="0">
                <a:solidFill>
                  <a:schemeClr val="bg1">
                    <a:lumMod val="95000"/>
                    <a:lumOff val="5000"/>
                  </a:schemeClr>
                </a:solidFill>
              </a:rPr>
              <a:t>הסיכוי שנער ימשיך כך – הוא סיכוי קטן. </a:t>
            </a:r>
          </a:p>
          <a:p>
            <a:pPr algn="r"/>
            <a:r>
              <a:rPr lang="he-IL" dirty="0">
                <a:solidFill>
                  <a:schemeClr val="bg1">
                    <a:lumMod val="95000"/>
                    <a:lumOff val="5000"/>
                  </a:schemeClr>
                </a:solidFill>
              </a:rPr>
              <a:t>כי מה שמשפיע על האדם – זה החוויה. </a:t>
            </a:r>
          </a:p>
          <a:p>
            <a:pPr algn="r"/>
            <a:endParaRPr lang="he-IL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he-IL" dirty="0">
                <a:solidFill>
                  <a:schemeClr val="bg1">
                    <a:lumMod val="95000"/>
                    <a:lumOff val="5000"/>
                  </a:schemeClr>
                </a:solidFill>
              </a:rPr>
              <a:t>כאשר יש כמה חוויות – מה שישפיע עלינו</a:t>
            </a:r>
          </a:p>
          <a:p>
            <a:pPr algn="r"/>
            <a:r>
              <a:rPr lang="he-IL" dirty="0">
                <a:solidFill>
                  <a:schemeClr val="bg1">
                    <a:lumMod val="95000"/>
                    <a:lumOff val="5000"/>
                  </a:schemeClr>
                </a:solidFill>
              </a:rPr>
              <a:t>זה החוויה הדומיננטית יותר.  </a:t>
            </a:r>
          </a:p>
          <a:p>
            <a:pPr algn="r"/>
            <a:endParaRPr lang="he-IL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340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288111" y="763325"/>
            <a:ext cx="9096292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3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הרמב"ם פותח את הלכות קידוש החדש באמירה: "חדשי השנה הם חדשי הלבנה שנאמר [במדבר </a:t>
            </a:r>
            <a:r>
              <a:rPr lang="he-IL" sz="36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כח</a:t>
            </a:r>
            <a:r>
              <a:rPr lang="he-IL" sz="3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יד] עולת חדש בחדשו".</a:t>
            </a:r>
          </a:p>
          <a:p>
            <a:pPr algn="r"/>
            <a:r>
              <a:rPr lang="he-IL" sz="3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מסביר הערוך השולחן (אורח חיים סימן </a:t>
            </a:r>
            <a:r>
              <a:rPr lang="he-IL" sz="36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תיז</a:t>
            </a:r>
            <a:r>
              <a:rPr lang="he-IL" sz="3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סעיף א): "כלומר חדש הלבנה נראית כדבר חדש שבחצי הראשון הולכת וגדלה ובחצי השני הולכת ומתמעטת עד שתחשך כולה ואח"כ מתחדשת </a:t>
            </a:r>
            <a:r>
              <a:rPr lang="he-IL" sz="36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משא"כ</a:t>
            </a:r>
            <a:r>
              <a:rPr lang="he-IL" sz="3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חדשי החמה אין ניכר לעין שום השתנות </a:t>
            </a:r>
            <a:r>
              <a:rPr lang="he-IL" sz="36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ומדאמרה</a:t>
            </a:r>
            <a:r>
              <a:rPr lang="he-IL" sz="3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תורה בחדשו מבואר </a:t>
            </a:r>
            <a:r>
              <a:rPr lang="he-IL" sz="36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להדיא</a:t>
            </a:r>
            <a:r>
              <a:rPr lang="he-IL" sz="3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שהחידוש יהיה ניכר וזהו חדשי הלבנה.</a:t>
            </a:r>
          </a:p>
        </p:txBody>
      </p:sp>
    </p:spTree>
    <p:extLst>
      <p:ext uri="{BB962C8B-B14F-4D97-AF65-F5344CB8AC3E}">
        <p14:creationId xmlns:p14="http://schemas.microsoft.com/office/powerpoint/2010/main" val="59611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5627"/>
    </mc:Choice>
    <mc:Fallback xmlns="">
      <p:transition spd="slow" advTm="68562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288111" y="763325"/>
            <a:ext cx="9096292" cy="60016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4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והשנים שאנו מחשבים בהם הם שני החמה שנאמר בפסח [שמות </a:t>
            </a:r>
            <a:r>
              <a:rPr lang="he-IL" sz="4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כג</a:t>
            </a:r>
            <a:r>
              <a:rPr lang="he-IL" sz="4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טו] שמור את חדש האביב ובשבועות כתיב [שם </a:t>
            </a:r>
            <a:r>
              <a:rPr lang="he-IL" sz="4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טז</a:t>
            </a:r>
            <a:r>
              <a:rPr lang="he-IL" sz="4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] חג הקציר ובסוכות כתיב [שם] חג האסיף וגידול התבואות וקצירתן </a:t>
            </a:r>
            <a:r>
              <a:rPr lang="he-IL" sz="4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ואסיפתן</a:t>
            </a:r>
            <a:r>
              <a:rPr lang="he-IL" sz="4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אינו תלוי רק בחדשי החמה שבחמה תלויה השתנות העיתים הקור והחום הקיץ והחורף.</a:t>
            </a:r>
          </a:p>
        </p:txBody>
      </p:sp>
    </p:spTree>
    <p:extLst>
      <p:ext uri="{BB962C8B-B14F-4D97-AF65-F5344CB8AC3E}">
        <p14:creationId xmlns:p14="http://schemas.microsoft.com/office/powerpoint/2010/main" val="1426546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807"/>
    </mc:Choice>
    <mc:Fallback xmlns="">
      <p:transition spd="slow" advTm="8280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288111" y="763325"/>
            <a:ext cx="9096292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ושנת החמה יתירה על שנת הלבנה קרוב לאחד עשר יום לפיכך כשיתקבץ מן התוספת הזה כל' יום או פחות מעט </a:t>
            </a:r>
            <a:r>
              <a:rPr lang="he-IL" sz="4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מוסיפין</a:t>
            </a:r>
            <a:r>
              <a:rPr lang="he-IL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חדש אחד על השנה </a:t>
            </a:r>
            <a:r>
              <a:rPr lang="he-IL" sz="4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ועושין</a:t>
            </a:r>
            <a:r>
              <a:rPr lang="he-IL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בשנה זו י"ג חדשים ויש בו שני אדרים אדר ראשון ואדר שני וזו השנה נקראת מעוברת".</a:t>
            </a:r>
          </a:p>
          <a:p>
            <a:pPr algn="r"/>
            <a:endParaRPr lang="he-IL" sz="4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74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664"/>
    </mc:Choice>
    <mc:Fallback xmlns="">
      <p:transition spd="slow" advTm="24866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288111" y="763325"/>
            <a:ext cx="9096292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נמצאנו למדים, שעיבור השנה נועד כדי להשוות את מערכת הזמנים הנקבעת על ידי החמה, עם זו של הלבנה. </a:t>
            </a:r>
            <a:endParaRPr lang="en-US" sz="4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endParaRPr lang="en-US" sz="4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endParaRPr lang="he-IL" sz="4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he-IL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נתבונן: בחמה אותיות – מח</a:t>
            </a:r>
          </a:p>
          <a:p>
            <a:pPr algn="r"/>
            <a:r>
              <a:rPr lang="he-IL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בלבנה אותיות – לב</a:t>
            </a:r>
          </a:p>
          <a:p>
            <a:pPr algn="r"/>
            <a:r>
              <a:rPr lang="he-IL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קהלת </a:t>
            </a:r>
            <a:r>
              <a:rPr lang="he-IL" sz="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פרק </a:t>
            </a:r>
            <a:r>
              <a:rPr lang="he-IL" sz="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יב</a:t>
            </a:r>
            <a:r>
              <a:rPr lang="he-IL" sz="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פסוק ב</a:t>
            </a:r>
            <a:r>
              <a:rPr lang="he-IL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עַד אֲשֶׁר לֹא תֶחְשַׁךְ הַשֶּׁמֶשׁ וְהָאוֹר וְהַיָּרֵחַ וְהַכּוֹכָבִים</a:t>
            </a:r>
          </a:p>
        </p:txBody>
      </p:sp>
    </p:spTree>
    <p:extLst>
      <p:ext uri="{BB962C8B-B14F-4D97-AF65-F5344CB8AC3E}">
        <p14:creationId xmlns:p14="http://schemas.microsoft.com/office/powerpoint/2010/main" val="37255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6341"/>
    </mc:Choice>
    <mc:Fallback xmlns="">
      <p:transition spd="slow" advTm="33634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8BB00F4-27BC-F8B6-6BA7-AFE3A26B5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98200"/>
          </a:xfrm>
        </p:spPr>
        <p:txBody>
          <a:bodyPr>
            <a:normAutofit fontScale="90000"/>
          </a:bodyPr>
          <a:lstStyle/>
          <a:p>
            <a:pPr algn="ctr"/>
            <a:r>
              <a:rPr lang="he-IL">
                <a:effectLst>
                  <a:glow rad="7620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שלושה </a:t>
            </a:r>
            <a:r>
              <a:rPr lang="he-IL" dirty="0">
                <a:effectLst>
                  <a:glow rad="7620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סוגי לוחות שנה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8EBAC8DC-3B01-32FF-7B1E-A534701C69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2261693"/>
              </p:ext>
            </p:extLst>
          </p:nvPr>
        </p:nvGraphicFramePr>
        <p:xfrm>
          <a:off x="204281" y="900000"/>
          <a:ext cx="11711719" cy="59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7485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794">
        <p:wipe dir="r"/>
      </p:transition>
    </mc:Choice>
    <mc:Fallback xmlns="">
      <p:transition spd="slow" advTm="359794">
        <p:wipe dir="r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288111" y="763325"/>
            <a:ext cx="9096292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מח שליט על הלב הוא פתגם המתאר מצב בו השכל שולט על המידות שבלב, כלומר מצב בו השכל שבמח הוא </a:t>
            </a:r>
            <a:r>
              <a:rPr lang="he-IL" sz="2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הכח</a:t>
            </a:r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המוביל והמנחה את האדם,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המצב ההופכי הוא מצב בו תאוות ורגשות שמקורם בלב הם </a:t>
            </a:r>
            <a:r>
              <a:rPr lang="he-IL" sz="2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הכח</a:t>
            </a:r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המוביל את האדם.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באה התורה ומלמדת אותנו –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התפקיד שלנו לדאוג לאחד חמה ולבנה – לעשות מצוות עם הלב. </a:t>
            </a:r>
          </a:p>
        </p:txBody>
      </p:sp>
    </p:spTree>
    <p:extLst>
      <p:ext uri="{BB962C8B-B14F-4D97-AF65-F5344CB8AC3E}">
        <p14:creationId xmlns:p14="http://schemas.microsoft.com/office/powerpoint/2010/main" val="250765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245"/>
    </mc:Choice>
    <mc:Fallback xmlns="">
      <p:transition spd="slow" advTm="151245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8BB00F4-27BC-F8B6-6BA7-AFE3A26B5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98200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>
                <a:effectLst>
                  <a:glow rad="7620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שלוש סוגים בקיום המצוות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8EBAC8DC-3B01-32FF-7B1E-A534701C69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3322096"/>
              </p:ext>
            </p:extLst>
          </p:nvPr>
        </p:nvGraphicFramePr>
        <p:xfrm>
          <a:off x="204281" y="900000"/>
          <a:ext cx="11711719" cy="59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2474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102">
        <p:wipe dir="r"/>
      </p:transition>
    </mc:Choice>
    <mc:Fallback xmlns="">
      <p:transition spd="slow" advTm="197102">
        <p:wipe dir="r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288111" y="763325"/>
            <a:ext cx="9096292" cy="27392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שמות פרק </a:t>
            </a:r>
            <a:r>
              <a:rPr lang="he-IL" sz="2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כג</a:t>
            </a:r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פסוק ה</a:t>
            </a:r>
          </a:p>
          <a:p>
            <a:pPr algn="ctr"/>
            <a:r>
              <a:rPr lang="he-IL" sz="4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כִּי תִרְאֶה חֲמוֹר שֹׂנַאֲךָ רֹבֵץ תַּחַת מַשָּׂאוֹ וְחָדַלְתָּ </a:t>
            </a:r>
            <a:r>
              <a:rPr lang="he-IL" sz="4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מֵעֲזֹב</a:t>
            </a:r>
            <a:r>
              <a:rPr lang="he-IL" sz="4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לוֹ </a:t>
            </a:r>
          </a:p>
          <a:p>
            <a:pPr algn="ctr"/>
            <a:r>
              <a:rPr lang="he-IL" sz="4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עָזֹב </a:t>
            </a:r>
            <a:r>
              <a:rPr lang="he-IL" sz="4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תַּעֲזֹב</a:t>
            </a:r>
            <a:r>
              <a:rPr lang="he-IL" sz="4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עִמּוֹ: </a:t>
            </a:r>
          </a:p>
        </p:txBody>
      </p:sp>
    </p:spTree>
    <p:extLst>
      <p:ext uri="{BB962C8B-B14F-4D97-AF65-F5344CB8AC3E}">
        <p14:creationId xmlns:p14="http://schemas.microsoft.com/office/powerpoint/2010/main" val="124989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4068"/>
    </mc:Choice>
    <mc:Fallback xmlns="">
      <p:transition spd="slow" advTm="444068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49D2014A-4169-AF9E-F835-DA7FA1F59F9A}"/>
              </a:ext>
            </a:extLst>
          </p:cNvPr>
          <p:cNvSpPr txBox="1"/>
          <p:nvPr/>
        </p:nvSpPr>
        <p:spPr>
          <a:xfrm>
            <a:off x="842839" y="2957394"/>
            <a:ext cx="9629030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dirty="0"/>
              <a:t>שולחן ערוך אורח חיים הלכות הנהגת אדם בבוקר סימן א סעיף א</a:t>
            </a:r>
          </a:p>
          <a:p>
            <a:pPr algn="ctr"/>
            <a:r>
              <a:rPr lang="he-IL" sz="4400" dirty="0"/>
              <a:t>יתגבר כארי לעמוד בבוקר לעבודת בוראו, שיהא הוא מעורר השחר.</a:t>
            </a:r>
          </a:p>
          <a:p>
            <a:pPr algn="ctr"/>
            <a:r>
              <a:rPr lang="he-IL" sz="3600" dirty="0"/>
              <a:t>ט"ז לכאורה אין שייכות זה </a:t>
            </a:r>
            <a:r>
              <a:rPr lang="he-IL" sz="3600" dirty="0" err="1"/>
              <a:t>הענין</a:t>
            </a:r>
            <a:r>
              <a:rPr lang="he-IL" sz="3600" dirty="0"/>
              <a:t> אלא הוא זריזות בפ"ע </a:t>
            </a:r>
          </a:p>
          <a:p>
            <a:pPr algn="ctr"/>
            <a:r>
              <a:rPr lang="he-IL" sz="3600" dirty="0"/>
              <a:t>אלא </a:t>
            </a:r>
            <a:r>
              <a:rPr lang="he-IL" sz="3600" dirty="0" err="1"/>
              <a:t>הענין</a:t>
            </a:r>
            <a:r>
              <a:rPr lang="he-IL" sz="3600" dirty="0"/>
              <a:t> הוא שאין </a:t>
            </a:r>
            <a:r>
              <a:rPr lang="he-IL" sz="3600" dirty="0" err="1"/>
              <a:t>דומ</a:t>
            </a:r>
            <a:r>
              <a:rPr lang="he-IL" sz="3600" dirty="0"/>
              <a:t>' העושה מצוה ע"י התעוררות של אחרים לעושה ע"י עצמו. </a:t>
            </a:r>
          </a:p>
        </p:txBody>
      </p:sp>
    </p:spTree>
    <p:extLst>
      <p:ext uri="{BB962C8B-B14F-4D97-AF65-F5344CB8AC3E}">
        <p14:creationId xmlns:p14="http://schemas.microsoft.com/office/powerpoint/2010/main" val="3912348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288111" y="763325"/>
            <a:ext cx="9096292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רבי ליב </a:t>
            </a:r>
            <a:r>
              <a:rPr lang="he-IL" sz="2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מינצברג</a:t>
            </a:r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זצ"ל היה מזכיר אלפי פעמים (כמעט בכל שיחותיו) את הפסוק *ונתתי את תורתי  בקרבם ועל לבם </a:t>
            </a:r>
            <a:r>
              <a:rPr lang="he-IL" sz="2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אכתבנה</a:t>
            </a:r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*.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התורה צריכה להיכנס לתוך הקרביים שלנו ולהפוך חלק  מאיתנו.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הוא הזכיר אינספור את הגמרא: "ובתורתו יהגה" וכי זוהי תורתו של ההוגה?  הרי זוהי תורת השם? והגמרא משיבה כאן לפני הלימוד וכאן לאחר הלימוד. לפני הלימוד  זהו תורת השם אך לאחר הלימוד זה *תורה </a:t>
            </a:r>
            <a:r>
              <a:rPr lang="he-IL" sz="2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דיליה</a:t>
            </a:r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*. תורתו של הלומד. חלק ממנו. </a:t>
            </a:r>
          </a:p>
          <a:p>
            <a:pPr algn="r"/>
            <a:endParaRPr lang="he-IL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37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0300"/>
    </mc:Choice>
    <mc:Fallback xmlns="">
      <p:transition spd="slow" advTm="7603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012D8FF4-5217-8FEF-5BF2-715FD0095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845" y="610552"/>
            <a:ext cx="5274310" cy="5636895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AB880ECF-7342-9795-B3AA-A05802DE05E1}"/>
              </a:ext>
            </a:extLst>
          </p:cNvPr>
          <p:cNvSpPr txBox="1"/>
          <p:nvPr/>
        </p:nvSpPr>
        <p:spPr>
          <a:xfrm>
            <a:off x="2655736" y="135172"/>
            <a:ext cx="696534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/>
              <a:t>הרב ליב </a:t>
            </a:r>
            <a:r>
              <a:rPr lang="he-IL" dirty="0" err="1"/>
              <a:t>מינצברג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43746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4778594" y="1059400"/>
            <a:ext cx="6245912" cy="697838"/>
          </a:xfrm>
        </p:spPr>
        <p:txBody>
          <a:bodyPr rtlCol="1"/>
          <a:lstStyle/>
          <a:p>
            <a:pPr algn="r" rtl="1"/>
            <a:r>
              <a:rPr lang="he-IL" dirty="0"/>
              <a:t>יעדים עיקריים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51A6D85-3837-435F-A342-5A3F98172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4778594" y="1876509"/>
            <a:ext cx="6245912" cy="3260034"/>
          </a:xfrm>
        </p:spPr>
        <p:txBody>
          <a:bodyPr vert="horz" lIns="91440" tIns="45720" rIns="91440" bIns="45720" rtlCol="1" anchor="t">
            <a:normAutofit fontScale="62500" lnSpcReduction="20000"/>
          </a:bodyPr>
          <a:lstStyle/>
          <a:p>
            <a:pPr algn="r" rtl="1"/>
            <a:r>
              <a:rPr lang="he-IL" dirty="0"/>
              <a:t>מצוות עם חיבור שכל ולב.</a:t>
            </a:r>
          </a:p>
          <a:p>
            <a:pPr algn="r" rtl="1"/>
            <a:r>
              <a:rPr lang="he-IL" dirty="0"/>
              <a:t>השכל חושב – מה אני עושה.</a:t>
            </a:r>
          </a:p>
          <a:p>
            <a:pPr algn="r" rtl="1"/>
            <a:r>
              <a:rPr lang="he-IL" dirty="0"/>
              <a:t>הלב מרגיש – כמה זה יקר ונפלא.</a:t>
            </a:r>
            <a:br>
              <a:rPr lang="en-US" dirty="0"/>
            </a:br>
            <a:endParaRPr lang="he-IL" dirty="0"/>
          </a:p>
          <a:p>
            <a:pPr algn="r"/>
            <a:r>
              <a:rPr lang="he-IL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לסיכום יש לדעת </a:t>
            </a:r>
          </a:p>
          <a:p>
            <a:pPr algn="r"/>
            <a:r>
              <a:rPr lang="he-IL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כל אדם יכול לעלות את העונג שלו בקיום המצוות.</a:t>
            </a:r>
          </a:p>
          <a:p>
            <a:pPr algn="r"/>
            <a:r>
              <a:rPr lang="he-IL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נשמח לעזור לך </a:t>
            </a:r>
          </a:p>
          <a:p>
            <a:pPr algn="r"/>
            <a:r>
              <a:rPr lang="he-IL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לפרטים יהודה טאוב</a:t>
            </a:r>
          </a:p>
          <a:p>
            <a:pPr algn="r"/>
            <a:r>
              <a:rPr lang="he-IL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0527139520</a:t>
            </a:r>
          </a:p>
          <a:p>
            <a:pPr algn="r" rtl="1"/>
            <a:r>
              <a:rPr lang="he-I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722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8218"/>
    </mc:Choice>
    <mc:Fallback xmlns="">
      <p:transition spd="slow" advTm="748218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יונים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ערכת נושא של Office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257844_TF45331398_Win32new" id="{16C1CB02-2DCB-4D1B-8D54-0FABF6BB615A}" vid="{C50BB2EE-AD55-418B-A942-8443BDB6EA6B}"/>
    </a:ext>
  </a:extLst>
</a:theme>
</file>

<file path=ppt/theme/theme4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1516</TotalTime>
  <Words>1047</Words>
  <Application>Microsoft Office PowerPoint</Application>
  <PresentationFormat>מסך רחב</PresentationFormat>
  <Paragraphs>107</Paragraphs>
  <Slides>18</Slides>
  <Notes>3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3</vt:i4>
      </vt:variant>
      <vt:variant>
        <vt:lpstr>כותרות שקופיות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Century Gothic</vt:lpstr>
      <vt:lpstr>Tahoma</vt:lpstr>
      <vt:lpstr>Wingdings 3</vt:lpstr>
      <vt:lpstr>יונים</vt:lpstr>
      <vt:lpstr>ערכת נושא Office</vt:lpstr>
      <vt:lpstr>ערכת נושא של Office</vt:lpstr>
      <vt:lpstr>סדנה – להתענג באהבה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שלושה סוגי לוחות שנה</vt:lpstr>
      <vt:lpstr>מצגת של PowerPoint‏</vt:lpstr>
      <vt:lpstr>שלוש סוגים בקיום המצוות</vt:lpstr>
      <vt:lpstr>מצגת של PowerPoint‏</vt:lpstr>
      <vt:lpstr>מצגת של PowerPoint‏</vt:lpstr>
      <vt:lpstr>מצגת של PowerPoint‏</vt:lpstr>
      <vt:lpstr>מצגת של PowerPoint‏</vt:lpstr>
      <vt:lpstr>יעדים עיקריים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סדנה – להתענג באהבה</dc:title>
  <dc:creator>יהודה טאוב</dc:creator>
  <cp:lastModifiedBy>יהודה טאוב</cp:lastModifiedBy>
  <cp:revision>6</cp:revision>
  <dcterms:created xsi:type="dcterms:W3CDTF">2024-02-07T07:29:16Z</dcterms:created>
  <dcterms:modified xsi:type="dcterms:W3CDTF">2026-10-18T02:15:58Z</dcterms:modified>
</cp:coreProperties>
</file>