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comments/modernComment_117_3E69F709.xml" ContentType="application/vnd.ms-powerpoint.comments+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8" r:id="rId3"/>
    <p:sldId id="316" r:id="rId4"/>
    <p:sldId id="259" r:id="rId5"/>
    <p:sldId id="260" r:id="rId6"/>
    <p:sldId id="261" r:id="rId7"/>
    <p:sldId id="262" r:id="rId8"/>
    <p:sldId id="263" r:id="rId9"/>
    <p:sldId id="264" r:id="rId10"/>
    <p:sldId id="265" r:id="rId11"/>
    <p:sldId id="266" r:id="rId12"/>
    <p:sldId id="267" r:id="rId13"/>
    <p:sldId id="271" r:id="rId14"/>
    <p:sldId id="270" r:id="rId15"/>
    <p:sldId id="281" r:id="rId16"/>
    <p:sldId id="315" r:id="rId17"/>
    <p:sldId id="314" r:id="rId18"/>
    <p:sldId id="273" r:id="rId19"/>
    <p:sldId id="274" r:id="rId20"/>
    <p:sldId id="275" r:id="rId21"/>
    <p:sldId id="268" r:id="rId22"/>
    <p:sldId id="276" r:id="rId23"/>
    <p:sldId id="277" r:id="rId24"/>
    <p:sldId id="279" r:id="rId25"/>
    <p:sldId id="278" r:id="rId26"/>
    <p:sldId id="280" r:id="rId27"/>
    <p:sldId id="282" r:id="rId28"/>
  </p:sldIdLst>
  <p:sldSz cx="7812088" cy="540067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379930BA-1287-4336-BA9B-1EC349052E97}">
          <p14:sldIdLst>
            <p14:sldId id="256"/>
            <p14:sldId id="258"/>
            <p14:sldId id="316"/>
            <p14:sldId id="259"/>
            <p14:sldId id="260"/>
            <p14:sldId id="261"/>
            <p14:sldId id="262"/>
            <p14:sldId id="263"/>
            <p14:sldId id="264"/>
            <p14:sldId id="265"/>
            <p14:sldId id="266"/>
            <p14:sldId id="267"/>
            <p14:sldId id="271"/>
            <p14:sldId id="270"/>
            <p14:sldId id="281"/>
            <p14:sldId id="315"/>
            <p14:sldId id="314"/>
            <p14:sldId id="273"/>
            <p14:sldId id="274"/>
            <p14:sldId id="275"/>
            <p14:sldId id="268"/>
            <p14:sldId id="276"/>
            <p14:sldId id="277"/>
            <p14:sldId id="279"/>
            <p14:sldId id="278"/>
            <p14:sldId id="280"/>
            <p14:sldId id="282"/>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578F7AD-D38C-7F6C-F4F4-A565DC105171}" name="יהודה טאוב" initials="יט" userId="80c2dbd02819b45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13" autoAdjust="0"/>
    <p:restoredTop sz="94660"/>
  </p:normalViewPr>
  <p:slideViewPr>
    <p:cSldViewPr snapToGrid="0">
      <p:cViewPr>
        <p:scale>
          <a:sx n="125" d="100"/>
          <a:sy n="125" d="100"/>
        </p:scale>
        <p:origin x="73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74C28F32-BFB1-4BA0-B5FC-823A54D9834A}"/>
    <pc:docChg chg="delSld addSection delSection modSection">
      <pc:chgData name="יהודה טאוב" userId="80c2dbd02819b45c" providerId="LiveId" clId="{74C28F32-BFB1-4BA0-B5FC-823A54D9834A}" dt="2024-12-25T10:25:37.409" v="2" actId="18676"/>
      <pc:docMkLst>
        <pc:docMk/>
      </pc:docMkLst>
      <pc:sldChg chg="del">
        <pc:chgData name="יהודה טאוב" userId="80c2dbd02819b45c" providerId="LiveId" clId="{74C28F32-BFB1-4BA0-B5FC-823A54D9834A}" dt="2024-12-25T10:25:37.409" v="2" actId="18676"/>
        <pc:sldMkLst>
          <pc:docMk/>
          <pc:sldMk cId="3236435608" sldId="272"/>
        </pc:sldMkLst>
      </pc:sldChg>
      <pc:sldChg chg="del">
        <pc:chgData name="יהודה טאוב" userId="80c2dbd02819b45c" providerId="LiveId" clId="{74C28F32-BFB1-4BA0-B5FC-823A54D9834A}" dt="2024-12-25T10:25:37.409" v="2" actId="18676"/>
        <pc:sldMkLst>
          <pc:docMk/>
          <pc:sldMk cId="4144398527" sldId="283"/>
        </pc:sldMkLst>
      </pc:sldChg>
      <pc:sldChg chg="del">
        <pc:chgData name="יהודה טאוב" userId="80c2dbd02819b45c" providerId="LiveId" clId="{74C28F32-BFB1-4BA0-B5FC-823A54D9834A}" dt="2024-12-25T10:25:37.409" v="2" actId="18676"/>
        <pc:sldMkLst>
          <pc:docMk/>
          <pc:sldMk cId="1964079825" sldId="284"/>
        </pc:sldMkLst>
      </pc:sldChg>
      <pc:sldChg chg="del">
        <pc:chgData name="יהודה טאוב" userId="80c2dbd02819b45c" providerId="LiveId" clId="{74C28F32-BFB1-4BA0-B5FC-823A54D9834A}" dt="2024-12-25T10:25:37.409" v="2" actId="18676"/>
        <pc:sldMkLst>
          <pc:docMk/>
          <pc:sldMk cId="1037431320" sldId="285"/>
        </pc:sldMkLst>
      </pc:sldChg>
      <pc:sldChg chg="del">
        <pc:chgData name="יהודה טאוב" userId="80c2dbd02819b45c" providerId="LiveId" clId="{74C28F32-BFB1-4BA0-B5FC-823A54D9834A}" dt="2024-12-25T10:25:37.409" v="2" actId="18676"/>
        <pc:sldMkLst>
          <pc:docMk/>
          <pc:sldMk cId="1814840524" sldId="286"/>
        </pc:sldMkLst>
      </pc:sldChg>
      <pc:sldChg chg="del">
        <pc:chgData name="יהודה טאוב" userId="80c2dbd02819b45c" providerId="LiveId" clId="{74C28F32-BFB1-4BA0-B5FC-823A54D9834A}" dt="2024-12-25T10:25:37.409" v="2" actId="18676"/>
        <pc:sldMkLst>
          <pc:docMk/>
          <pc:sldMk cId="916318201" sldId="287"/>
        </pc:sldMkLst>
      </pc:sldChg>
      <pc:sldChg chg="del">
        <pc:chgData name="יהודה טאוב" userId="80c2dbd02819b45c" providerId="LiveId" clId="{74C28F32-BFB1-4BA0-B5FC-823A54D9834A}" dt="2024-12-25T10:25:37.409" v="2" actId="18676"/>
        <pc:sldMkLst>
          <pc:docMk/>
          <pc:sldMk cId="845745069" sldId="288"/>
        </pc:sldMkLst>
      </pc:sldChg>
      <pc:sldChg chg="del">
        <pc:chgData name="יהודה טאוב" userId="80c2dbd02819b45c" providerId="LiveId" clId="{74C28F32-BFB1-4BA0-B5FC-823A54D9834A}" dt="2024-12-25T10:25:37.409" v="2" actId="18676"/>
        <pc:sldMkLst>
          <pc:docMk/>
          <pc:sldMk cId="4293053813" sldId="289"/>
        </pc:sldMkLst>
      </pc:sldChg>
      <pc:sldChg chg="del">
        <pc:chgData name="יהודה טאוב" userId="80c2dbd02819b45c" providerId="LiveId" clId="{74C28F32-BFB1-4BA0-B5FC-823A54D9834A}" dt="2024-12-25T10:25:37.409" v="2" actId="18676"/>
        <pc:sldMkLst>
          <pc:docMk/>
          <pc:sldMk cId="1530899046" sldId="290"/>
        </pc:sldMkLst>
      </pc:sldChg>
      <pc:sldChg chg="del">
        <pc:chgData name="יהודה טאוב" userId="80c2dbd02819b45c" providerId="LiveId" clId="{74C28F32-BFB1-4BA0-B5FC-823A54D9834A}" dt="2024-12-25T10:25:37.409" v="2" actId="18676"/>
        <pc:sldMkLst>
          <pc:docMk/>
          <pc:sldMk cId="3164196492" sldId="291"/>
        </pc:sldMkLst>
      </pc:sldChg>
      <pc:sldChg chg="del">
        <pc:chgData name="יהודה טאוב" userId="80c2dbd02819b45c" providerId="LiveId" clId="{74C28F32-BFB1-4BA0-B5FC-823A54D9834A}" dt="2024-12-25T10:25:37.409" v="2" actId="18676"/>
        <pc:sldMkLst>
          <pc:docMk/>
          <pc:sldMk cId="2322094108" sldId="292"/>
        </pc:sldMkLst>
      </pc:sldChg>
      <pc:sldChg chg="del">
        <pc:chgData name="יהודה טאוב" userId="80c2dbd02819b45c" providerId="LiveId" clId="{74C28F32-BFB1-4BA0-B5FC-823A54D9834A}" dt="2024-12-25T10:25:37.409" v="2" actId="18676"/>
        <pc:sldMkLst>
          <pc:docMk/>
          <pc:sldMk cId="667636375" sldId="293"/>
        </pc:sldMkLst>
      </pc:sldChg>
      <pc:sldChg chg="del">
        <pc:chgData name="יהודה טאוב" userId="80c2dbd02819b45c" providerId="LiveId" clId="{74C28F32-BFB1-4BA0-B5FC-823A54D9834A}" dt="2024-12-25T10:25:37.409" v="2" actId="18676"/>
        <pc:sldMkLst>
          <pc:docMk/>
          <pc:sldMk cId="525424452" sldId="294"/>
        </pc:sldMkLst>
      </pc:sldChg>
      <pc:sldChg chg="del">
        <pc:chgData name="יהודה טאוב" userId="80c2dbd02819b45c" providerId="LiveId" clId="{74C28F32-BFB1-4BA0-B5FC-823A54D9834A}" dt="2024-12-25T10:25:37.409" v="2" actId="18676"/>
        <pc:sldMkLst>
          <pc:docMk/>
          <pc:sldMk cId="1029061151" sldId="295"/>
        </pc:sldMkLst>
      </pc:sldChg>
      <pc:sldChg chg="del">
        <pc:chgData name="יהודה טאוב" userId="80c2dbd02819b45c" providerId="LiveId" clId="{74C28F32-BFB1-4BA0-B5FC-823A54D9834A}" dt="2024-12-25T10:25:37.409" v="2" actId="18676"/>
        <pc:sldMkLst>
          <pc:docMk/>
          <pc:sldMk cId="485995278" sldId="296"/>
        </pc:sldMkLst>
      </pc:sldChg>
      <pc:sldChg chg="del">
        <pc:chgData name="יהודה טאוב" userId="80c2dbd02819b45c" providerId="LiveId" clId="{74C28F32-BFB1-4BA0-B5FC-823A54D9834A}" dt="2024-12-25T10:25:37.409" v="2" actId="18676"/>
        <pc:sldMkLst>
          <pc:docMk/>
          <pc:sldMk cId="3946047013" sldId="297"/>
        </pc:sldMkLst>
      </pc:sldChg>
      <pc:sldChg chg="del">
        <pc:chgData name="יהודה טאוב" userId="80c2dbd02819b45c" providerId="LiveId" clId="{74C28F32-BFB1-4BA0-B5FC-823A54D9834A}" dt="2024-12-25T10:25:37.409" v="2" actId="18676"/>
        <pc:sldMkLst>
          <pc:docMk/>
          <pc:sldMk cId="142160916" sldId="298"/>
        </pc:sldMkLst>
      </pc:sldChg>
      <pc:sldChg chg="del">
        <pc:chgData name="יהודה טאוב" userId="80c2dbd02819b45c" providerId="LiveId" clId="{74C28F32-BFB1-4BA0-B5FC-823A54D9834A}" dt="2024-12-25T10:25:37.409" v="2" actId="18676"/>
        <pc:sldMkLst>
          <pc:docMk/>
          <pc:sldMk cId="1018916113" sldId="299"/>
        </pc:sldMkLst>
      </pc:sldChg>
      <pc:sldChg chg="del">
        <pc:chgData name="יהודה טאוב" userId="80c2dbd02819b45c" providerId="LiveId" clId="{74C28F32-BFB1-4BA0-B5FC-823A54D9834A}" dt="2024-12-25T10:25:37.409" v="2" actId="18676"/>
        <pc:sldMkLst>
          <pc:docMk/>
          <pc:sldMk cId="3024614198" sldId="300"/>
        </pc:sldMkLst>
      </pc:sldChg>
      <pc:sldChg chg="del">
        <pc:chgData name="יהודה טאוב" userId="80c2dbd02819b45c" providerId="LiveId" clId="{74C28F32-BFB1-4BA0-B5FC-823A54D9834A}" dt="2024-12-25T10:25:37.409" v="2" actId="18676"/>
        <pc:sldMkLst>
          <pc:docMk/>
          <pc:sldMk cId="482026623" sldId="301"/>
        </pc:sldMkLst>
      </pc:sldChg>
      <pc:sldChg chg="del">
        <pc:chgData name="יהודה טאוב" userId="80c2dbd02819b45c" providerId="LiveId" clId="{74C28F32-BFB1-4BA0-B5FC-823A54D9834A}" dt="2024-12-25T10:25:37.409" v="2" actId="18676"/>
        <pc:sldMkLst>
          <pc:docMk/>
          <pc:sldMk cId="3873725727" sldId="302"/>
        </pc:sldMkLst>
      </pc:sldChg>
      <pc:sldChg chg="del">
        <pc:chgData name="יהודה טאוב" userId="80c2dbd02819b45c" providerId="LiveId" clId="{74C28F32-BFB1-4BA0-B5FC-823A54D9834A}" dt="2024-12-25T10:25:37.409" v="2" actId="18676"/>
        <pc:sldMkLst>
          <pc:docMk/>
          <pc:sldMk cId="3084098952" sldId="303"/>
        </pc:sldMkLst>
      </pc:sldChg>
      <pc:sldChg chg="del">
        <pc:chgData name="יהודה טאוב" userId="80c2dbd02819b45c" providerId="LiveId" clId="{74C28F32-BFB1-4BA0-B5FC-823A54D9834A}" dt="2024-12-25T10:25:37.409" v="2" actId="18676"/>
        <pc:sldMkLst>
          <pc:docMk/>
          <pc:sldMk cId="2458922170" sldId="304"/>
        </pc:sldMkLst>
      </pc:sldChg>
      <pc:sldChg chg="del">
        <pc:chgData name="יהודה טאוב" userId="80c2dbd02819b45c" providerId="LiveId" clId="{74C28F32-BFB1-4BA0-B5FC-823A54D9834A}" dt="2024-12-25T10:25:37.409" v="2" actId="18676"/>
        <pc:sldMkLst>
          <pc:docMk/>
          <pc:sldMk cId="3882663921" sldId="305"/>
        </pc:sldMkLst>
      </pc:sldChg>
      <pc:sldChg chg="del">
        <pc:chgData name="יהודה טאוב" userId="80c2dbd02819b45c" providerId="LiveId" clId="{74C28F32-BFB1-4BA0-B5FC-823A54D9834A}" dt="2024-12-25T10:25:37.409" v="2" actId="18676"/>
        <pc:sldMkLst>
          <pc:docMk/>
          <pc:sldMk cId="3132046349" sldId="306"/>
        </pc:sldMkLst>
      </pc:sldChg>
      <pc:sldChg chg="del">
        <pc:chgData name="יהודה טאוב" userId="80c2dbd02819b45c" providerId="LiveId" clId="{74C28F32-BFB1-4BA0-B5FC-823A54D9834A}" dt="2024-12-25T10:25:37.409" v="2" actId="18676"/>
        <pc:sldMkLst>
          <pc:docMk/>
          <pc:sldMk cId="4286323519" sldId="307"/>
        </pc:sldMkLst>
      </pc:sldChg>
      <pc:sldChg chg="del">
        <pc:chgData name="יהודה טאוב" userId="80c2dbd02819b45c" providerId="LiveId" clId="{74C28F32-BFB1-4BA0-B5FC-823A54D9834A}" dt="2024-12-25T10:25:37.409" v="2" actId="18676"/>
        <pc:sldMkLst>
          <pc:docMk/>
          <pc:sldMk cId="3815238537" sldId="308"/>
        </pc:sldMkLst>
      </pc:sldChg>
      <pc:sldChg chg="del">
        <pc:chgData name="יהודה טאוב" userId="80c2dbd02819b45c" providerId="LiveId" clId="{74C28F32-BFB1-4BA0-B5FC-823A54D9834A}" dt="2024-12-25T10:25:37.409" v="2" actId="18676"/>
        <pc:sldMkLst>
          <pc:docMk/>
          <pc:sldMk cId="8188266" sldId="309"/>
        </pc:sldMkLst>
      </pc:sldChg>
      <pc:sldChg chg="del">
        <pc:chgData name="יהודה טאוב" userId="80c2dbd02819b45c" providerId="LiveId" clId="{74C28F32-BFB1-4BA0-B5FC-823A54D9834A}" dt="2024-12-25T10:25:37.409" v="2" actId="18676"/>
        <pc:sldMkLst>
          <pc:docMk/>
          <pc:sldMk cId="3819910132" sldId="310"/>
        </pc:sldMkLst>
      </pc:sldChg>
      <pc:sldChg chg="del">
        <pc:chgData name="יהודה טאוב" userId="80c2dbd02819b45c" providerId="LiveId" clId="{74C28F32-BFB1-4BA0-B5FC-823A54D9834A}" dt="2024-12-25T10:25:37.409" v="2" actId="18676"/>
        <pc:sldMkLst>
          <pc:docMk/>
          <pc:sldMk cId="3480172300" sldId="311"/>
        </pc:sldMkLst>
      </pc:sldChg>
      <pc:sldChg chg="del">
        <pc:chgData name="יהודה טאוב" userId="80c2dbd02819b45c" providerId="LiveId" clId="{74C28F32-BFB1-4BA0-B5FC-823A54D9834A}" dt="2024-12-25T10:25:37.409" v="2" actId="18676"/>
        <pc:sldMkLst>
          <pc:docMk/>
          <pc:sldMk cId="660502424" sldId="312"/>
        </pc:sldMkLst>
      </pc:sldChg>
      <pc:sldChg chg="del">
        <pc:chgData name="יהודה טאוב" userId="80c2dbd02819b45c" providerId="LiveId" clId="{74C28F32-BFB1-4BA0-B5FC-823A54D9834A}" dt="2024-12-25T10:25:37.409" v="2" actId="18676"/>
        <pc:sldMkLst>
          <pc:docMk/>
          <pc:sldMk cId="3279456256" sldId="313"/>
        </pc:sldMkLst>
      </pc:sldChg>
    </pc:docChg>
  </pc:docChgLst>
  <pc:docChgLst>
    <pc:chgData name="יהודה טאוב" userId="80c2dbd02819b45c" providerId="LiveId" clId="{9C42E4DE-A4EE-4899-912D-CC2AC8F5DB5D}"/>
    <pc:docChg chg="custSel modSld">
      <pc:chgData name="יהודה טאוב" userId="80c2dbd02819b45c" providerId="LiveId" clId="{9C42E4DE-A4EE-4899-912D-CC2AC8F5DB5D}" dt="2026-10-18T02:17:45.041" v="53"/>
      <pc:docMkLst>
        <pc:docMk/>
      </pc:docMkLst>
      <pc:sldChg chg="delSp mod delAnim modAnim">
        <pc:chgData name="יהודה טאוב" userId="80c2dbd02819b45c" providerId="LiveId" clId="{9C42E4DE-A4EE-4899-912D-CC2AC8F5DB5D}" dt="2026-10-18T02:17:43.997" v="3"/>
        <pc:sldMkLst>
          <pc:docMk/>
          <pc:sldMk cId="2547276009" sldId="256"/>
        </pc:sldMkLst>
        <pc:picChg chg="del">
          <ac:chgData name="יהודה טאוב" userId="80c2dbd02819b45c" providerId="LiveId" clId="{9C42E4DE-A4EE-4899-912D-CC2AC8F5DB5D}" dt="2026-10-18T02:17:43.985" v="1"/>
          <ac:picMkLst>
            <pc:docMk/>
            <pc:sldMk cId="2547276009" sldId="256"/>
            <ac:picMk id="8" creationId="{B330B384-886E-C8E9-6DE9-BC713A6A4630}"/>
          </ac:picMkLst>
        </pc:picChg>
        <pc:picChg chg="del">
          <ac:chgData name="יהודה טאוב" userId="80c2dbd02819b45c" providerId="LiveId" clId="{9C42E4DE-A4EE-4899-912D-CC2AC8F5DB5D}" dt="2026-10-18T02:17:43.997" v="3"/>
          <ac:picMkLst>
            <pc:docMk/>
            <pc:sldMk cId="2547276009" sldId="256"/>
            <ac:picMk id="9" creationId="{545BAD15-0F1B-99BC-C6DA-49CCC4703A92}"/>
          </ac:picMkLst>
        </pc:picChg>
      </pc:sldChg>
      <pc:sldChg chg="delSp mod delAnim modAnim">
        <pc:chgData name="יהודה טאוב" userId="80c2dbd02819b45c" providerId="LiveId" clId="{9C42E4DE-A4EE-4899-912D-CC2AC8F5DB5D}" dt="2026-10-18T02:17:44.086" v="5"/>
        <pc:sldMkLst>
          <pc:docMk/>
          <pc:sldMk cId="4184591446" sldId="258"/>
        </pc:sldMkLst>
        <pc:picChg chg="del">
          <ac:chgData name="יהודה טאוב" userId="80c2dbd02819b45c" providerId="LiveId" clId="{9C42E4DE-A4EE-4899-912D-CC2AC8F5DB5D}" dt="2026-10-18T02:17:44.086" v="5"/>
          <ac:picMkLst>
            <pc:docMk/>
            <pc:sldMk cId="4184591446" sldId="258"/>
            <ac:picMk id="6" creationId="{FB57D294-69B8-CF18-2E3D-AA292930CD17}"/>
          </ac:picMkLst>
        </pc:picChg>
      </pc:sldChg>
      <pc:sldChg chg="delSp mod delAnim modAnim">
        <pc:chgData name="יהודה טאוב" userId="80c2dbd02819b45c" providerId="LiveId" clId="{9C42E4DE-A4EE-4899-912D-CC2AC8F5DB5D}" dt="2026-10-18T02:17:44.267" v="9"/>
        <pc:sldMkLst>
          <pc:docMk/>
          <pc:sldMk cId="4158475913" sldId="259"/>
        </pc:sldMkLst>
        <pc:picChg chg="del">
          <ac:chgData name="יהודה טאוב" userId="80c2dbd02819b45c" providerId="LiveId" clId="{9C42E4DE-A4EE-4899-912D-CC2AC8F5DB5D}" dt="2026-10-18T02:17:44.267" v="9"/>
          <ac:picMkLst>
            <pc:docMk/>
            <pc:sldMk cId="4158475913" sldId="259"/>
            <ac:picMk id="5" creationId="{B74EBA1F-53C9-03C2-CD6A-79B79AFD7E15}"/>
          </ac:picMkLst>
        </pc:picChg>
      </pc:sldChg>
      <pc:sldChg chg="delSp mod delAnim modAnim">
        <pc:chgData name="יהודה טאוב" userId="80c2dbd02819b45c" providerId="LiveId" clId="{9C42E4DE-A4EE-4899-912D-CC2AC8F5DB5D}" dt="2026-10-18T02:17:44.322" v="11"/>
        <pc:sldMkLst>
          <pc:docMk/>
          <pc:sldMk cId="3762147782" sldId="260"/>
        </pc:sldMkLst>
        <pc:picChg chg="del">
          <ac:chgData name="יהודה טאוב" userId="80c2dbd02819b45c" providerId="LiveId" clId="{9C42E4DE-A4EE-4899-912D-CC2AC8F5DB5D}" dt="2026-10-18T02:17:44.322" v="11"/>
          <ac:picMkLst>
            <pc:docMk/>
            <pc:sldMk cId="3762147782" sldId="260"/>
            <ac:picMk id="5" creationId="{47326AE8-B87F-6E24-E88E-AFFE665FC7E8}"/>
          </ac:picMkLst>
        </pc:picChg>
      </pc:sldChg>
      <pc:sldChg chg="delSp mod delAnim modAnim">
        <pc:chgData name="יהודה טאוב" userId="80c2dbd02819b45c" providerId="LiveId" clId="{9C42E4DE-A4EE-4899-912D-CC2AC8F5DB5D}" dt="2026-10-18T02:17:44.359" v="13"/>
        <pc:sldMkLst>
          <pc:docMk/>
          <pc:sldMk cId="2071947325" sldId="261"/>
        </pc:sldMkLst>
        <pc:picChg chg="del">
          <ac:chgData name="יהודה טאוב" userId="80c2dbd02819b45c" providerId="LiveId" clId="{9C42E4DE-A4EE-4899-912D-CC2AC8F5DB5D}" dt="2026-10-18T02:17:44.359" v="13"/>
          <ac:picMkLst>
            <pc:docMk/>
            <pc:sldMk cId="2071947325" sldId="261"/>
            <ac:picMk id="5" creationId="{62511BC0-82BE-9CC9-611D-FE1156946B15}"/>
          </ac:picMkLst>
        </pc:picChg>
      </pc:sldChg>
      <pc:sldChg chg="delSp mod delAnim modAnim">
        <pc:chgData name="יהודה טאוב" userId="80c2dbd02819b45c" providerId="LiveId" clId="{9C42E4DE-A4EE-4899-912D-CC2AC8F5DB5D}" dt="2026-10-18T02:17:44.388" v="15"/>
        <pc:sldMkLst>
          <pc:docMk/>
          <pc:sldMk cId="1972704921" sldId="262"/>
        </pc:sldMkLst>
        <pc:picChg chg="del">
          <ac:chgData name="יהודה טאוב" userId="80c2dbd02819b45c" providerId="LiveId" clId="{9C42E4DE-A4EE-4899-912D-CC2AC8F5DB5D}" dt="2026-10-18T02:17:44.388" v="15"/>
          <ac:picMkLst>
            <pc:docMk/>
            <pc:sldMk cId="1972704921" sldId="262"/>
            <ac:picMk id="5" creationId="{47A54A6A-5C88-9961-8D5C-47B3A956F221}"/>
          </ac:picMkLst>
        </pc:picChg>
      </pc:sldChg>
      <pc:sldChg chg="delSp mod delAnim modAnim">
        <pc:chgData name="יהודה טאוב" userId="80c2dbd02819b45c" providerId="LiveId" clId="{9C42E4DE-A4EE-4899-912D-CC2AC8F5DB5D}" dt="2026-10-18T02:17:44.436" v="17"/>
        <pc:sldMkLst>
          <pc:docMk/>
          <pc:sldMk cId="2630870296" sldId="263"/>
        </pc:sldMkLst>
        <pc:picChg chg="del">
          <ac:chgData name="יהודה טאוב" userId="80c2dbd02819b45c" providerId="LiveId" clId="{9C42E4DE-A4EE-4899-912D-CC2AC8F5DB5D}" dt="2026-10-18T02:17:44.436" v="17"/>
          <ac:picMkLst>
            <pc:docMk/>
            <pc:sldMk cId="2630870296" sldId="263"/>
            <ac:picMk id="5" creationId="{CF72E771-1640-20A2-86BB-0909B743D980}"/>
          </ac:picMkLst>
        </pc:picChg>
      </pc:sldChg>
      <pc:sldChg chg="delSp mod delAnim modAnim">
        <pc:chgData name="יהודה טאוב" userId="80c2dbd02819b45c" providerId="LiveId" clId="{9C42E4DE-A4EE-4899-912D-CC2AC8F5DB5D}" dt="2026-10-18T02:17:44.469" v="19"/>
        <pc:sldMkLst>
          <pc:docMk/>
          <pc:sldMk cId="457992029" sldId="264"/>
        </pc:sldMkLst>
        <pc:picChg chg="del">
          <ac:chgData name="יהודה טאוב" userId="80c2dbd02819b45c" providerId="LiveId" clId="{9C42E4DE-A4EE-4899-912D-CC2AC8F5DB5D}" dt="2026-10-18T02:17:44.469" v="19"/>
          <ac:picMkLst>
            <pc:docMk/>
            <pc:sldMk cId="457992029" sldId="264"/>
            <ac:picMk id="5" creationId="{B55957AD-8E07-C479-5AD0-9CBCBF5AB033}"/>
          </ac:picMkLst>
        </pc:picChg>
      </pc:sldChg>
      <pc:sldChg chg="delSp mod delAnim modAnim">
        <pc:chgData name="יהודה טאוב" userId="80c2dbd02819b45c" providerId="LiveId" clId="{9C42E4DE-A4EE-4899-912D-CC2AC8F5DB5D}" dt="2026-10-18T02:17:44.497" v="21"/>
        <pc:sldMkLst>
          <pc:docMk/>
          <pc:sldMk cId="2253463659" sldId="265"/>
        </pc:sldMkLst>
        <pc:picChg chg="del">
          <ac:chgData name="יהודה טאוב" userId="80c2dbd02819b45c" providerId="LiveId" clId="{9C42E4DE-A4EE-4899-912D-CC2AC8F5DB5D}" dt="2026-10-18T02:17:44.497" v="21"/>
          <ac:picMkLst>
            <pc:docMk/>
            <pc:sldMk cId="2253463659" sldId="265"/>
            <ac:picMk id="5" creationId="{5B77CBD9-F09A-B5B0-2F79-01EB6BA33291}"/>
          </ac:picMkLst>
        </pc:picChg>
      </pc:sldChg>
      <pc:sldChg chg="delSp mod delAnim modAnim">
        <pc:chgData name="יהודה טאוב" userId="80c2dbd02819b45c" providerId="LiveId" clId="{9C42E4DE-A4EE-4899-912D-CC2AC8F5DB5D}" dt="2026-10-18T02:17:44.524" v="23"/>
        <pc:sldMkLst>
          <pc:docMk/>
          <pc:sldMk cId="2684929573" sldId="266"/>
        </pc:sldMkLst>
        <pc:picChg chg="del">
          <ac:chgData name="יהודה טאוב" userId="80c2dbd02819b45c" providerId="LiveId" clId="{9C42E4DE-A4EE-4899-912D-CC2AC8F5DB5D}" dt="2026-10-18T02:17:44.524" v="23"/>
          <ac:picMkLst>
            <pc:docMk/>
            <pc:sldMk cId="2684929573" sldId="266"/>
            <ac:picMk id="9" creationId="{23BEC963-625D-39DF-C1F6-004F0D709DD7}"/>
          </ac:picMkLst>
        </pc:picChg>
      </pc:sldChg>
      <pc:sldChg chg="delSp mod delAnim modAnim">
        <pc:chgData name="יהודה טאוב" userId="80c2dbd02819b45c" providerId="LiveId" clId="{9C42E4DE-A4EE-4899-912D-CC2AC8F5DB5D}" dt="2026-10-18T02:17:44.862" v="41"/>
        <pc:sldMkLst>
          <pc:docMk/>
          <pc:sldMk cId="1761210085" sldId="268"/>
        </pc:sldMkLst>
        <pc:picChg chg="del">
          <ac:chgData name="יהודה טאוב" userId="80c2dbd02819b45c" providerId="LiveId" clId="{9C42E4DE-A4EE-4899-912D-CC2AC8F5DB5D}" dt="2026-10-18T02:17:44.862" v="41"/>
          <ac:picMkLst>
            <pc:docMk/>
            <pc:sldMk cId="1761210085" sldId="268"/>
            <ac:picMk id="7" creationId="{7D7E417C-98CD-499A-031F-B07A37D7D42B}"/>
          </ac:picMkLst>
        </pc:picChg>
      </pc:sldChg>
      <pc:sldChg chg="delSp mod delAnim modAnim">
        <pc:chgData name="יהודה טאוב" userId="80c2dbd02819b45c" providerId="LiveId" clId="{9C42E4DE-A4EE-4899-912D-CC2AC8F5DB5D}" dt="2026-10-18T02:17:44.647" v="27"/>
        <pc:sldMkLst>
          <pc:docMk/>
          <pc:sldMk cId="3673558036" sldId="270"/>
        </pc:sldMkLst>
        <pc:picChg chg="del">
          <ac:chgData name="יהודה טאוב" userId="80c2dbd02819b45c" providerId="LiveId" clId="{9C42E4DE-A4EE-4899-912D-CC2AC8F5DB5D}" dt="2026-10-18T02:17:44.647" v="27"/>
          <ac:picMkLst>
            <pc:docMk/>
            <pc:sldMk cId="3673558036" sldId="270"/>
            <ac:picMk id="5" creationId="{C8CDD5F6-DB2F-6779-2614-53F2C91A1402}"/>
          </ac:picMkLst>
        </pc:picChg>
      </pc:sldChg>
      <pc:sldChg chg="delSp mod delAnim modAnim">
        <pc:chgData name="יהודה טאוב" userId="80c2dbd02819b45c" providerId="LiveId" clId="{9C42E4DE-A4EE-4899-912D-CC2AC8F5DB5D}" dt="2026-10-18T02:17:44.579" v="25"/>
        <pc:sldMkLst>
          <pc:docMk/>
          <pc:sldMk cId="3027534564" sldId="271"/>
        </pc:sldMkLst>
        <pc:picChg chg="del">
          <ac:chgData name="יהודה טאוב" userId="80c2dbd02819b45c" providerId="LiveId" clId="{9C42E4DE-A4EE-4899-912D-CC2AC8F5DB5D}" dt="2026-10-18T02:17:44.579" v="25"/>
          <ac:picMkLst>
            <pc:docMk/>
            <pc:sldMk cId="3027534564" sldId="271"/>
            <ac:picMk id="5" creationId="{72B434C5-8BA1-25E7-FE4F-5763987791D7}"/>
          </ac:picMkLst>
        </pc:picChg>
      </pc:sldChg>
      <pc:sldChg chg="delSp mod delAnim modAnim">
        <pc:chgData name="יהודה טאוב" userId="80c2dbd02819b45c" providerId="LiveId" clId="{9C42E4DE-A4EE-4899-912D-CC2AC8F5DB5D}" dt="2026-10-18T02:17:44.768" v="35"/>
        <pc:sldMkLst>
          <pc:docMk/>
          <pc:sldMk cId="1387088049" sldId="273"/>
        </pc:sldMkLst>
        <pc:picChg chg="del">
          <ac:chgData name="יהודה טאוב" userId="80c2dbd02819b45c" providerId="LiveId" clId="{9C42E4DE-A4EE-4899-912D-CC2AC8F5DB5D}" dt="2026-10-18T02:17:44.768" v="35"/>
          <ac:picMkLst>
            <pc:docMk/>
            <pc:sldMk cId="1387088049" sldId="273"/>
            <ac:picMk id="7" creationId="{C7BED057-6A17-44B2-F052-A1C3AE8B302B}"/>
          </ac:picMkLst>
        </pc:picChg>
      </pc:sldChg>
      <pc:sldChg chg="delSp mod delAnim modAnim">
        <pc:chgData name="יהודה טאוב" userId="80c2dbd02819b45c" providerId="LiveId" clId="{9C42E4DE-A4EE-4899-912D-CC2AC8F5DB5D}" dt="2026-10-18T02:17:44.797" v="37"/>
        <pc:sldMkLst>
          <pc:docMk/>
          <pc:sldMk cId="2506195713" sldId="274"/>
        </pc:sldMkLst>
        <pc:picChg chg="del">
          <ac:chgData name="יהודה טאוב" userId="80c2dbd02819b45c" providerId="LiveId" clId="{9C42E4DE-A4EE-4899-912D-CC2AC8F5DB5D}" dt="2026-10-18T02:17:44.797" v="37"/>
          <ac:picMkLst>
            <pc:docMk/>
            <pc:sldMk cId="2506195713" sldId="274"/>
            <ac:picMk id="7" creationId="{241143D8-F254-636C-01C9-5794ECDF3444}"/>
          </ac:picMkLst>
        </pc:picChg>
      </pc:sldChg>
      <pc:sldChg chg="delSp mod delAnim modAnim">
        <pc:chgData name="יהודה טאוב" userId="80c2dbd02819b45c" providerId="LiveId" clId="{9C42E4DE-A4EE-4899-912D-CC2AC8F5DB5D}" dt="2026-10-18T02:17:44.826" v="39"/>
        <pc:sldMkLst>
          <pc:docMk/>
          <pc:sldMk cId="3164740927" sldId="275"/>
        </pc:sldMkLst>
        <pc:picChg chg="del">
          <ac:chgData name="יהודה טאוב" userId="80c2dbd02819b45c" providerId="LiveId" clId="{9C42E4DE-A4EE-4899-912D-CC2AC8F5DB5D}" dt="2026-10-18T02:17:44.826" v="39"/>
          <ac:picMkLst>
            <pc:docMk/>
            <pc:sldMk cId="3164740927" sldId="275"/>
            <ac:picMk id="9" creationId="{DC17EE88-6707-44A0-17D6-E6ADC1B16B8F}"/>
          </ac:picMkLst>
        </pc:picChg>
      </pc:sldChg>
      <pc:sldChg chg="delSp mod delAnim modAnim">
        <pc:chgData name="יהודה טאוב" userId="80c2dbd02819b45c" providerId="LiveId" clId="{9C42E4DE-A4EE-4899-912D-CC2AC8F5DB5D}" dt="2026-10-18T02:17:44.886" v="43"/>
        <pc:sldMkLst>
          <pc:docMk/>
          <pc:sldMk cId="173065771" sldId="276"/>
        </pc:sldMkLst>
        <pc:picChg chg="del">
          <ac:chgData name="יהודה טאוב" userId="80c2dbd02819b45c" providerId="LiveId" clId="{9C42E4DE-A4EE-4899-912D-CC2AC8F5DB5D}" dt="2026-10-18T02:17:44.886" v="43"/>
          <ac:picMkLst>
            <pc:docMk/>
            <pc:sldMk cId="173065771" sldId="276"/>
            <ac:picMk id="7" creationId="{A5A5FC0B-B0E2-462B-61E8-5D90437DD0A5}"/>
          </ac:picMkLst>
        </pc:picChg>
      </pc:sldChg>
      <pc:sldChg chg="delSp mod delAnim modAnim">
        <pc:chgData name="יהודה טאוב" userId="80c2dbd02819b45c" providerId="LiveId" clId="{9C42E4DE-A4EE-4899-912D-CC2AC8F5DB5D}" dt="2026-10-18T02:17:44.916" v="45"/>
        <pc:sldMkLst>
          <pc:docMk/>
          <pc:sldMk cId="122606136" sldId="277"/>
        </pc:sldMkLst>
        <pc:picChg chg="del">
          <ac:chgData name="יהודה טאוב" userId="80c2dbd02819b45c" providerId="LiveId" clId="{9C42E4DE-A4EE-4899-912D-CC2AC8F5DB5D}" dt="2026-10-18T02:17:44.916" v="45"/>
          <ac:picMkLst>
            <pc:docMk/>
            <pc:sldMk cId="122606136" sldId="277"/>
            <ac:picMk id="7" creationId="{69CAB0F2-97E4-6FF1-F25A-77AAE28FDD0C}"/>
          </ac:picMkLst>
        </pc:picChg>
      </pc:sldChg>
      <pc:sldChg chg="delSp mod delAnim modAnim">
        <pc:chgData name="יהודה טאוב" userId="80c2dbd02819b45c" providerId="LiveId" clId="{9C42E4DE-A4EE-4899-912D-CC2AC8F5DB5D}" dt="2026-10-18T02:17:44.979" v="49"/>
        <pc:sldMkLst>
          <pc:docMk/>
          <pc:sldMk cId="584244443" sldId="278"/>
        </pc:sldMkLst>
        <pc:picChg chg="del">
          <ac:chgData name="יהודה טאוב" userId="80c2dbd02819b45c" providerId="LiveId" clId="{9C42E4DE-A4EE-4899-912D-CC2AC8F5DB5D}" dt="2026-10-18T02:17:44.979" v="49"/>
          <ac:picMkLst>
            <pc:docMk/>
            <pc:sldMk cId="584244443" sldId="278"/>
            <ac:picMk id="7" creationId="{05F7BDFA-B513-1425-0960-3B8325B22487}"/>
          </ac:picMkLst>
        </pc:picChg>
      </pc:sldChg>
      <pc:sldChg chg="delSp mod delAnim modAnim">
        <pc:chgData name="יהודה טאוב" userId="80c2dbd02819b45c" providerId="LiveId" clId="{9C42E4DE-A4EE-4899-912D-CC2AC8F5DB5D}" dt="2026-10-18T02:17:44.940" v="47"/>
        <pc:sldMkLst>
          <pc:docMk/>
          <pc:sldMk cId="1047131913" sldId="279"/>
        </pc:sldMkLst>
        <pc:picChg chg="del">
          <ac:chgData name="יהודה טאוב" userId="80c2dbd02819b45c" providerId="LiveId" clId="{9C42E4DE-A4EE-4899-912D-CC2AC8F5DB5D}" dt="2026-10-18T02:17:44.940" v="47"/>
          <ac:picMkLst>
            <pc:docMk/>
            <pc:sldMk cId="1047131913" sldId="279"/>
            <ac:picMk id="7" creationId="{BD8FBD20-BEA0-5A5B-16FE-A3156845A491}"/>
          </ac:picMkLst>
        </pc:picChg>
      </pc:sldChg>
      <pc:sldChg chg="delSp mod delAnim modAnim">
        <pc:chgData name="יהודה טאוב" userId="80c2dbd02819b45c" providerId="LiveId" clId="{9C42E4DE-A4EE-4899-912D-CC2AC8F5DB5D}" dt="2026-10-18T02:17:45.008" v="51"/>
        <pc:sldMkLst>
          <pc:docMk/>
          <pc:sldMk cId="2593443178" sldId="280"/>
        </pc:sldMkLst>
        <pc:picChg chg="del">
          <ac:chgData name="יהודה טאוב" userId="80c2dbd02819b45c" providerId="LiveId" clId="{9C42E4DE-A4EE-4899-912D-CC2AC8F5DB5D}" dt="2026-10-18T02:17:45.008" v="51"/>
          <ac:picMkLst>
            <pc:docMk/>
            <pc:sldMk cId="2593443178" sldId="280"/>
            <ac:picMk id="7" creationId="{2568EC3F-9D66-E984-20EE-7E924F8D8F10}"/>
          </ac:picMkLst>
        </pc:picChg>
      </pc:sldChg>
      <pc:sldChg chg="delSp mod delAnim modAnim">
        <pc:chgData name="יהודה טאוב" userId="80c2dbd02819b45c" providerId="LiveId" clId="{9C42E4DE-A4EE-4899-912D-CC2AC8F5DB5D}" dt="2026-10-18T02:17:44.677" v="29"/>
        <pc:sldMkLst>
          <pc:docMk/>
          <pc:sldMk cId="3787391164" sldId="281"/>
        </pc:sldMkLst>
        <pc:picChg chg="del">
          <ac:chgData name="יהודה טאוב" userId="80c2dbd02819b45c" providerId="LiveId" clId="{9C42E4DE-A4EE-4899-912D-CC2AC8F5DB5D}" dt="2026-10-18T02:17:44.677" v="29"/>
          <ac:picMkLst>
            <pc:docMk/>
            <pc:sldMk cId="3787391164" sldId="281"/>
            <ac:picMk id="7" creationId="{8CE3B752-E602-6E2A-B962-CE140093B0C4}"/>
          </ac:picMkLst>
        </pc:picChg>
      </pc:sldChg>
      <pc:sldChg chg="delSp mod delAnim modAnim">
        <pc:chgData name="יהודה טאוב" userId="80c2dbd02819b45c" providerId="LiveId" clId="{9C42E4DE-A4EE-4899-912D-CC2AC8F5DB5D}" dt="2026-10-18T02:17:45.041" v="53"/>
        <pc:sldMkLst>
          <pc:docMk/>
          <pc:sldMk cId="327616875" sldId="282"/>
        </pc:sldMkLst>
        <pc:picChg chg="del">
          <ac:chgData name="יהודה טאוב" userId="80c2dbd02819b45c" providerId="LiveId" clId="{9C42E4DE-A4EE-4899-912D-CC2AC8F5DB5D}" dt="2026-10-18T02:17:45.041" v="53"/>
          <ac:picMkLst>
            <pc:docMk/>
            <pc:sldMk cId="327616875" sldId="282"/>
            <ac:picMk id="7" creationId="{7A74C176-11A4-2BAA-936E-0AC3922024EB}"/>
          </ac:picMkLst>
        </pc:picChg>
      </pc:sldChg>
      <pc:sldChg chg="delSp mod delAnim modAnim">
        <pc:chgData name="יהודה טאוב" userId="80c2dbd02819b45c" providerId="LiveId" clId="{9C42E4DE-A4EE-4899-912D-CC2AC8F5DB5D}" dt="2026-10-18T02:17:44.736" v="33"/>
        <pc:sldMkLst>
          <pc:docMk/>
          <pc:sldMk cId="3283982689" sldId="314"/>
        </pc:sldMkLst>
        <pc:picChg chg="del">
          <ac:chgData name="יהודה טאוב" userId="80c2dbd02819b45c" providerId="LiveId" clId="{9C42E4DE-A4EE-4899-912D-CC2AC8F5DB5D}" dt="2026-10-18T02:17:44.736" v="33"/>
          <ac:picMkLst>
            <pc:docMk/>
            <pc:sldMk cId="3283982689" sldId="314"/>
            <ac:picMk id="7" creationId="{B27E86DF-5A17-466A-9EBF-1D8A42C5F9F1}"/>
          </ac:picMkLst>
        </pc:picChg>
      </pc:sldChg>
      <pc:sldChg chg="delSp mod delAnim modAnim">
        <pc:chgData name="יהודה טאוב" userId="80c2dbd02819b45c" providerId="LiveId" clId="{9C42E4DE-A4EE-4899-912D-CC2AC8F5DB5D}" dt="2026-10-18T02:17:44.711" v="31"/>
        <pc:sldMkLst>
          <pc:docMk/>
          <pc:sldMk cId="1640199477" sldId="315"/>
        </pc:sldMkLst>
        <pc:picChg chg="del">
          <ac:chgData name="יהודה טאוב" userId="80c2dbd02819b45c" providerId="LiveId" clId="{9C42E4DE-A4EE-4899-912D-CC2AC8F5DB5D}" dt="2026-10-18T02:17:44.711" v="31"/>
          <ac:picMkLst>
            <pc:docMk/>
            <pc:sldMk cId="1640199477" sldId="315"/>
            <ac:picMk id="7" creationId="{B6E90AA5-0A81-04F1-1F70-AF623D3892EF}"/>
          </ac:picMkLst>
        </pc:picChg>
      </pc:sldChg>
      <pc:sldChg chg="delSp mod delAnim modAnim">
        <pc:chgData name="יהודה טאוב" userId="80c2dbd02819b45c" providerId="LiveId" clId="{9C42E4DE-A4EE-4899-912D-CC2AC8F5DB5D}" dt="2026-10-18T02:17:44.232" v="7"/>
        <pc:sldMkLst>
          <pc:docMk/>
          <pc:sldMk cId="1007435171" sldId="316"/>
        </pc:sldMkLst>
        <pc:picChg chg="del">
          <ac:chgData name="יהודה טאוב" userId="80c2dbd02819b45c" providerId="LiveId" clId="{9C42E4DE-A4EE-4899-912D-CC2AC8F5DB5D}" dt="2026-10-18T02:17:44.232" v="7"/>
          <ac:picMkLst>
            <pc:docMk/>
            <pc:sldMk cId="1007435171" sldId="316"/>
            <ac:picMk id="5" creationId="{4C53B6C4-CEA7-DA1D-3CAF-20D753DF3ACA}"/>
          </ac:picMkLst>
        </pc:picChg>
      </pc:sldChg>
    </pc:docChg>
  </pc:docChgLst>
</pc:chgInfo>
</file>

<file path=ppt/comments/modernComment_117_3E69F709.xml><?xml version="1.0" encoding="utf-8"?>
<p188:cmLst xmlns:a="http://schemas.openxmlformats.org/drawingml/2006/main" xmlns:r="http://schemas.openxmlformats.org/officeDocument/2006/relationships" xmlns:p188="http://schemas.microsoft.com/office/powerpoint/2018/8/main">
  <p188:cm id="{B66D615A-7E51-4553-8C97-56E6B6DBEA82}" authorId="{0578F7AD-D38C-7F6C-F4F4-A565DC105171}" created="2024-12-25T03:34:26.383">
    <ac:txMkLst xmlns:ac="http://schemas.microsoft.com/office/drawing/2013/main/command">
      <pc:docMk xmlns:pc="http://schemas.microsoft.com/office/powerpoint/2013/main/command"/>
      <pc:sldMk xmlns:pc="http://schemas.microsoft.com/office/powerpoint/2013/main/command" cId="1047131913" sldId="279"/>
      <ac:spMk id="2" creationId="{66D18456-0EF8-971A-B9DF-E7039C46AA1A}"/>
      <ac:txMk cp="197" len="26">
        <ac:context len="1175" hash="1219278679"/>
      </ac:txMk>
    </ac:txMkLst>
    <p188:pos x="3693335" y="1105898"/>
    <p188:txBody>
      <a:bodyPr/>
      <a:lstStyle/>
      <a:p>
        <a:r>
          <a:rPr lang="he-IL"/>
          <a:t>בגדר מוסיף והולך
מדוע תקנו חכמינו בנר חנוכה להוסיף בכל יום עוד נר. 
אפשר לבאר בזה שתי באורים
א. כדי שיהיה ניכר שהנס היה שמונה ימים, וכך שאנו מדליקים בכל יום נר נוסף אנו נזכרים בנס שהיה כל כך הרבה ימים. 
ב. לזכור שטובו של ה' הולך ומרבה יותר ויותר, ככל שאנחנו נדע להודות ולאהוב את בורא עולם, כך נזכה שטובו של בורא עולם יתגלה עלינו יותר ויותר.
וכמו שהיום שרים בכל הארץ – יהיה לנו עוד יותר טוב ועוד יותר טוב. </a:t>
        </a:r>
      </a:p>
    </p188:txBody>
  </p188:cm>
</p188: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Title 1"/>
          <p:cNvSpPr>
            <a:spLocks noGrp="1"/>
          </p:cNvSpPr>
          <p:nvPr>
            <p:ph type="ctrTitle"/>
          </p:nvPr>
        </p:nvSpPr>
        <p:spPr>
          <a:xfrm>
            <a:off x="585907" y="883861"/>
            <a:ext cx="6640275" cy="1880235"/>
          </a:xfrm>
        </p:spPr>
        <p:txBody>
          <a:bodyPr anchor="b"/>
          <a:lstStyle>
            <a:lvl1pPr algn="ctr">
              <a:defRPr sz="4725"/>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976511" y="2836605"/>
            <a:ext cx="5859066" cy="1303913"/>
          </a:xfrm>
        </p:spPr>
        <p:txBody>
          <a:bodyPr/>
          <a:lstStyle>
            <a:lvl1pPr marL="0" indent="0" algn="ctr">
              <a:buNone/>
              <a:defRPr sz="1890"/>
            </a:lvl1pPr>
            <a:lvl2pPr marL="360045" indent="0" algn="ctr">
              <a:buNone/>
              <a:defRPr sz="1575"/>
            </a:lvl2pPr>
            <a:lvl3pPr marL="720090" indent="0" algn="ctr">
              <a:buNone/>
              <a:defRPr sz="1418"/>
            </a:lvl3pPr>
            <a:lvl4pPr marL="1080135" indent="0" algn="ctr">
              <a:buNone/>
              <a:defRPr sz="1260"/>
            </a:lvl4pPr>
            <a:lvl5pPr marL="1440180" indent="0" algn="ctr">
              <a:buNone/>
              <a:defRPr sz="1260"/>
            </a:lvl5pPr>
            <a:lvl6pPr marL="1800225" indent="0" algn="ctr">
              <a:buNone/>
              <a:defRPr sz="1260"/>
            </a:lvl6pPr>
            <a:lvl7pPr marL="2160270" indent="0" algn="ctr">
              <a:buNone/>
              <a:defRPr sz="1260"/>
            </a:lvl7pPr>
            <a:lvl8pPr marL="2520315" indent="0" algn="ctr">
              <a:buNone/>
              <a:defRPr sz="1260"/>
            </a:lvl8pPr>
            <a:lvl9pPr marL="2880360" indent="0" algn="ctr">
              <a:buNone/>
              <a:defRPr sz="1260"/>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C30EEEC3-96D2-4708-AC11-4BEE74F20D51}" type="datetimeFigureOut">
              <a:rPr lang="he-IL" smtClean="0"/>
              <a:t>ז'/חשון/תשפ"ז</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A2186162-9A53-4A0D-8F10-F70F33ABD839}" type="slidenum">
              <a:rPr lang="he-IL" smtClean="0"/>
              <a:t>‹#›</a:t>
            </a:fld>
            <a:endParaRPr lang="he-IL"/>
          </a:p>
        </p:txBody>
      </p:sp>
    </p:spTree>
    <p:extLst>
      <p:ext uri="{BB962C8B-B14F-4D97-AF65-F5344CB8AC3E}">
        <p14:creationId xmlns:p14="http://schemas.microsoft.com/office/powerpoint/2010/main" val="11770957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C30EEEC3-96D2-4708-AC11-4BEE74F20D51}" type="datetimeFigureOut">
              <a:rPr lang="he-IL" smtClean="0"/>
              <a:t>ז'/חשון/תשפ"ז</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A2186162-9A53-4A0D-8F10-F70F33ABD839}" type="slidenum">
              <a:rPr lang="he-IL" smtClean="0"/>
              <a:t>‹#›</a:t>
            </a:fld>
            <a:endParaRPr lang="he-IL"/>
          </a:p>
        </p:txBody>
      </p:sp>
    </p:spTree>
    <p:extLst>
      <p:ext uri="{BB962C8B-B14F-4D97-AF65-F5344CB8AC3E}">
        <p14:creationId xmlns:p14="http://schemas.microsoft.com/office/powerpoint/2010/main" val="7418307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533013" y="1346420"/>
            <a:ext cx="6737926" cy="2246530"/>
          </a:xfrm>
        </p:spPr>
        <p:txBody>
          <a:bodyPr anchor="b"/>
          <a:lstStyle>
            <a:lvl1pPr>
              <a:defRPr sz="4725"/>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533013" y="3614203"/>
            <a:ext cx="6737926" cy="1181397"/>
          </a:xfrm>
        </p:spPr>
        <p:txBody>
          <a:bodyPr/>
          <a:lstStyle>
            <a:lvl1pPr marL="0" indent="0">
              <a:buNone/>
              <a:defRPr sz="1890">
                <a:solidFill>
                  <a:schemeClr val="tx1">
                    <a:tint val="82000"/>
                  </a:schemeClr>
                </a:solidFill>
              </a:defRPr>
            </a:lvl1pPr>
            <a:lvl2pPr marL="360045" indent="0">
              <a:buNone/>
              <a:defRPr sz="1575">
                <a:solidFill>
                  <a:schemeClr val="tx1">
                    <a:tint val="82000"/>
                  </a:schemeClr>
                </a:solidFill>
              </a:defRPr>
            </a:lvl2pPr>
            <a:lvl3pPr marL="720090" indent="0">
              <a:buNone/>
              <a:defRPr sz="1418">
                <a:solidFill>
                  <a:schemeClr val="tx1">
                    <a:tint val="82000"/>
                  </a:schemeClr>
                </a:solidFill>
              </a:defRPr>
            </a:lvl3pPr>
            <a:lvl4pPr marL="1080135" indent="0">
              <a:buNone/>
              <a:defRPr sz="1260">
                <a:solidFill>
                  <a:schemeClr val="tx1">
                    <a:tint val="82000"/>
                  </a:schemeClr>
                </a:solidFill>
              </a:defRPr>
            </a:lvl4pPr>
            <a:lvl5pPr marL="1440180" indent="0">
              <a:buNone/>
              <a:defRPr sz="1260">
                <a:solidFill>
                  <a:schemeClr val="tx1">
                    <a:tint val="82000"/>
                  </a:schemeClr>
                </a:solidFill>
              </a:defRPr>
            </a:lvl5pPr>
            <a:lvl6pPr marL="1800225" indent="0">
              <a:buNone/>
              <a:defRPr sz="1260">
                <a:solidFill>
                  <a:schemeClr val="tx1">
                    <a:tint val="82000"/>
                  </a:schemeClr>
                </a:solidFill>
              </a:defRPr>
            </a:lvl6pPr>
            <a:lvl7pPr marL="2160270" indent="0">
              <a:buNone/>
              <a:defRPr sz="1260">
                <a:solidFill>
                  <a:schemeClr val="tx1">
                    <a:tint val="82000"/>
                  </a:schemeClr>
                </a:solidFill>
              </a:defRPr>
            </a:lvl7pPr>
            <a:lvl8pPr marL="2520315" indent="0">
              <a:buNone/>
              <a:defRPr sz="1260">
                <a:solidFill>
                  <a:schemeClr val="tx1">
                    <a:tint val="82000"/>
                  </a:schemeClr>
                </a:solidFill>
              </a:defRPr>
            </a:lvl8pPr>
            <a:lvl9pPr marL="2880360" indent="0">
              <a:buNone/>
              <a:defRPr sz="1260">
                <a:solidFill>
                  <a:schemeClr val="tx1">
                    <a:tint val="82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30EEEC3-96D2-4708-AC11-4BEE74F20D51}" type="datetimeFigureOut">
              <a:rPr lang="he-IL" smtClean="0"/>
              <a:t>ז'/חשון/תשפ"ז</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A2186162-9A53-4A0D-8F10-F70F33ABD839}" type="slidenum">
              <a:rPr lang="he-IL" smtClean="0"/>
              <a:t>‹#›</a:t>
            </a:fld>
            <a:endParaRPr lang="he-IL"/>
          </a:p>
        </p:txBody>
      </p:sp>
    </p:spTree>
    <p:extLst>
      <p:ext uri="{BB962C8B-B14F-4D97-AF65-F5344CB8AC3E}">
        <p14:creationId xmlns:p14="http://schemas.microsoft.com/office/powerpoint/2010/main" val="25799294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537081" y="1437680"/>
            <a:ext cx="3320137" cy="3426679"/>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3954870" y="1437680"/>
            <a:ext cx="3320137" cy="3426679"/>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30EEEC3-96D2-4708-AC11-4BEE74F20D51}" type="datetimeFigureOut">
              <a:rPr lang="he-IL" smtClean="0"/>
              <a:t>ז'/חשון/תשפ"ז</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A2186162-9A53-4A0D-8F10-F70F33ABD839}" type="slidenum">
              <a:rPr lang="he-IL" smtClean="0"/>
              <a:t>‹#›</a:t>
            </a:fld>
            <a:endParaRPr lang="he-IL"/>
          </a:p>
        </p:txBody>
      </p:sp>
    </p:spTree>
    <p:extLst>
      <p:ext uri="{BB962C8B-B14F-4D97-AF65-F5344CB8AC3E}">
        <p14:creationId xmlns:p14="http://schemas.microsoft.com/office/powerpoint/2010/main" val="4937688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a:xfrm>
            <a:off x="538099" y="287537"/>
            <a:ext cx="6737926" cy="1043881"/>
          </a:xfrm>
        </p:spPr>
        <p:txBody>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538099" y="1323916"/>
            <a:ext cx="3304879" cy="648831"/>
          </a:xfrm>
        </p:spPr>
        <p:txBody>
          <a:bodyPr anchor="b"/>
          <a:lstStyle>
            <a:lvl1pPr marL="0" indent="0">
              <a:buNone/>
              <a:defRPr sz="1890" b="1"/>
            </a:lvl1pPr>
            <a:lvl2pPr marL="360045" indent="0">
              <a:buNone/>
              <a:defRPr sz="1575" b="1"/>
            </a:lvl2pPr>
            <a:lvl3pPr marL="720090" indent="0">
              <a:buNone/>
              <a:defRPr sz="1418" b="1"/>
            </a:lvl3pPr>
            <a:lvl4pPr marL="1080135" indent="0">
              <a:buNone/>
              <a:defRPr sz="1260" b="1"/>
            </a:lvl4pPr>
            <a:lvl5pPr marL="1440180" indent="0">
              <a:buNone/>
              <a:defRPr sz="1260" b="1"/>
            </a:lvl5pPr>
            <a:lvl6pPr marL="1800225" indent="0">
              <a:buNone/>
              <a:defRPr sz="1260" b="1"/>
            </a:lvl6pPr>
            <a:lvl7pPr marL="2160270" indent="0">
              <a:buNone/>
              <a:defRPr sz="1260" b="1"/>
            </a:lvl7pPr>
            <a:lvl8pPr marL="2520315" indent="0">
              <a:buNone/>
              <a:defRPr sz="1260" b="1"/>
            </a:lvl8pPr>
            <a:lvl9pPr marL="2880360" indent="0">
              <a:buNone/>
              <a:defRPr sz="126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538099" y="1972747"/>
            <a:ext cx="3304879" cy="290161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3954870" y="1323916"/>
            <a:ext cx="3321155" cy="648831"/>
          </a:xfrm>
        </p:spPr>
        <p:txBody>
          <a:bodyPr anchor="b"/>
          <a:lstStyle>
            <a:lvl1pPr marL="0" indent="0">
              <a:buNone/>
              <a:defRPr sz="1890" b="1"/>
            </a:lvl1pPr>
            <a:lvl2pPr marL="360045" indent="0">
              <a:buNone/>
              <a:defRPr sz="1575" b="1"/>
            </a:lvl2pPr>
            <a:lvl3pPr marL="720090" indent="0">
              <a:buNone/>
              <a:defRPr sz="1418" b="1"/>
            </a:lvl3pPr>
            <a:lvl4pPr marL="1080135" indent="0">
              <a:buNone/>
              <a:defRPr sz="1260" b="1"/>
            </a:lvl4pPr>
            <a:lvl5pPr marL="1440180" indent="0">
              <a:buNone/>
              <a:defRPr sz="1260" b="1"/>
            </a:lvl5pPr>
            <a:lvl6pPr marL="1800225" indent="0">
              <a:buNone/>
              <a:defRPr sz="1260" b="1"/>
            </a:lvl6pPr>
            <a:lvl7pPr marL="2160270" indent="0">
              <a:buNone/>
              <a:defRPr sz="1260" b="1"/>
            </a:lvl7pPr>
            <a:lvl8pPr marL="2520315" indent="0">
              <a:buNone/>
              <a:defRPr sz="1260" b="1"/>
            </a:lvl8pPr>
            <a:lvl9pPr marL="2880360" indent="0">
              <a:buNone/>
              <a:defRPr sz="126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3954870" y="1972747"/>
            <a:ext cx="3321155" cy="290161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30EEEC3-96D2-4708-AC11-4BEE74F20D51}" type="datetimeFigureOut">
              <a:rPr lang="he-IL" smtClean="0"/>
              <a:t>ז'/חשון/תשפ"ז</a:t>
            </a:fld>
            <a:endParaRPr lang="he-IL"/>
          </a:p>
        </p:txBody>
      </p:sp>
      <p:sp>
        <p:nvSpPr>
          <p:cNvPr id="8" name="Footer Placeholder 7"/>
          <p:cNvSpPr>
            <a:spLocks noGrp="1"/>
          </p:cNvSpPr>
          <p:nvPr>
            <p:ph type="ftr" sz="quarter" idx="11"/>
          </p:nvPr>
        </p:nvSpPr>
        <p:spPr/>
        <p:txBody>
          <a:bodyPr/>
          <a:lstStyle/>
          <a:p>
            <a:endParaRPr lang="he-IL"/>
          </a:p>
        </p:txBody>
      </p:sp>
      <p:sp>
        <p:nvSpPr>
          <p:cNvPr id="9" name="Slide Number Placeholder 8"/>
          <p:cNvSpPr>
            <a:spLocks noGrp="1"/>
          </p:cNvSpPr>
          <p:nvPr>
            <p:ph type="sldNum" sz="quarter" idx="12"/>
          </p:nvPr>
        </p:nvSpPr>
        <p:spPr/>
        <p:txBody>
          <a:bodyPr/>
          <a:lstStyle/>
          <a:p>
            <a:fld id="{A2186162-9A53-4A0D-8F10-F70F33ABD839}" type="slidenum">
              <a:rPr lang="he-IL" smtClean="0"/>
              <a:t>‹#›</a:t>
            </a:fld>
            <a:endParaRPr lang="he-IL"/>
          </a:p>
        </p:txBody>
      </p:sp>
    </p:spTree>
    <p:extLst>
      <p:ext uri="{BB962C8B-B14F-4D97-AF65-F5344CB8AC3E}">
        <p14:creationId xmlns:p14="http://schemas.microsoft.com/office/powerpoint/2010/main" val="28949998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C30EEEC3-96D2-4708-AC11-4BEE74F20D51}" type="datetimeFigureOut">
              <a:rPr lang="he-IL" smtClean="0"/>
              <a:t>ז'/חשון/תשפ"ז</a:t>
            </a:fld>
            <a:endParaRPr lang="he-IL"/>
          </a:p>
        </p:txBody>
      </p:sp>
      <p:sp>
        <p:nvSpPr>
          <p:cNvPr id="4" name="Footer Placeholder 3"/>
          <p:cNvSpPr>
            <a:spLocks noGrp="1"/>
          </p:cNvSpPr>
          <p:nvPr>
            <p:ph type="ftr" sz="quarter" idx="11"/>
          </p:nvPr>
        </p:nvSpPr>
        <p:spPr/>
        <p:txBody>
          <a:bodyPr/>
          <a:lstStyle/>
          <a:p>
            <a:endParaRPr lang="he-IL"/>
          </a:p>
        </p:txBody>
      </p:sp>
      <p:sp>
        <p:nvSpPr>
          <p:cNvPr id="5" name="Slide Number Placeholder 4"/>
          <p:cNvSpPr>
            <a:spLocks noGrp="1"/>
          </p:cNvSpPr>
          <p:nvPr>
            <p:ph type="sldNum" sz="quarter" idx="12"/>
          </p:nvPr>
        </p:nvSpPr>
        <p:spPr/>
        <p:txBody>
          <a:bodyPr/>
          <a:lstStyle/>
          <a:p>
            <a:fld id="{A2186162-9A53-4A0D-8F10-F70F33ABD839}" type="slidenum">
              <a:rPr lang="he-IL" smtClean="0"/>
              <a:t>‹#›</a:t>
            </a:fld>
            <a:endParaRPr lang="he-IL"/>
          </a:p>
        </p:txBody>
      </p:sp>
    </p:spTree>
    <p:extLst>
      <p:ext uri="{BB962C8B-B14F-4D97-AF65-F5344CB8AC3E}">
        <p14:creationId xmlns:p14="http://schemas.microsoft.com/office/powerpoint/2010/main" val="40189165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0EEEC3-96D2-4708-AC11-4BEE74F20D51}" type="datetimeFigureOut">
              <a:rPr lang="he-IL" smtClean="0"/>
              <a:t>ז'/חשון/תשפ"ז</a:t>
            </a:fld>
            <a:endParaRPr lang="he-IL"/>
          </a:p>
        </p:txBody>
      </p:sp>
      <p:sp>
        <p:nvSpPr>
          <p:cNvPr id="3" name="Footer Placeholder 2"/>
          <p:cNvSpPr>
            <a:spLocks noGrp="1"/>
          </p:cNvSpPr>
          <p:nvPr>
            <p:ph type="ftr" sz="quarter" idx="11"/>
          </p:nvPr>
        </p:nvSpPr>
        <p:spPr/>
        <p:txBody>
          <a:bodyPr/>
          <a:lstStyle/>
          <a:p>
            <a:endParaRPr lang="he-IL"/>
          </a:p>
        </p:txBody>
      </p:sp>
      <p:sp>
        <p:nvSpPr>
          <p:cNvPr id="4" name="Slide Number Placeholder 3"/>
          <p:cNvSpPr>
            <a:spLocks noGrp="1"/>
          </p:cNvSpPr>
          <p:nvPr>
            <p:ph type="sldNum" sz="quarter" idx="12"/>
          </p:nvPr>
        </p:nvSpPr>
        <p:spPr/>
        <p:txBody>
          <a:bodyPr/>
          <a:lstStyle/>
          <a:p>
            <a:fld id="{A2186162-9A53-4A0D-8F10-F70F33ABD839}" type="slidenum">
              <a:rPr lang="he-IL" smtClean="0"/>
              <a:t>‹#›</a:t>
            </a:fld>
            <a:endParaRPr lang="he-IL"/>
          </a:p>
        </p:txBody>
      </p:sp>
    </p:spTree>
    <p:extLst>
      <p:ext uri="{BB962C8B-B14F-4D97-AF65-F5344CB8AC3E}">
        <p14:creationId xmlns:p14="http://schemas.microsoft.com/office/powerpoint/2010/main" val="41711942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538098" y="360045"/>
            <a:ext cx="2519602" cy="1260158"/>
          </a:xfrm>
        </p:spPr>
        <p:txBody>
          <a:bodyPr anchor="b"/>
          <a:lstStyle>
            <a:lvl1pPr>
              <a:defRPr sz="252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3321155" y="777598"/>
            <a:ext cx="3954870" cy="3837980"/>
          </a:xfrm>
        </p:spPr>
        <p:txBody>
          <a:bodyPr/>
          <a:lstStyle>
            <a:lvl1pPr>
              <a:defRPr sz="2520"/>
            </a:lvl1pPr>
            <a:lvl2pPr>
              <a:defRPr sz="2205"/>
            </a:lvl2pPr>
            <a:lvl3pPr>
              <a:defRPr sz="1890"/>
            </a:lvl3pPr>
            <a:lvl4pPr>
              <a:defRPr sz="1575"/>
            </a:lvl4pPr>
            <a:lvl5pPr>
              <a:defRPr sz="1575"/>
            </a:lvl5pPr>
            <a:lvl6pPr>
              <a:defRPr sz="1575"/>
            </a:lvl6pPr>
            <a:lvl7pPr>
              <a:defRPr sz="1575"/>
            </a:lvl7pPr>
            <a:lvl8pPr>
              <a:defRPr sz="1575"/>
            </a:lvl8pPr>
            <a:lvl9pPr>
              <a:defRPr sz="1575"/>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538098" y="1620202"/>
            <a:ext cx="2519602" cy="3001626"/>
          </a:xfrm>
        </p:spPr>
        <p:txBody>
          <a:bodyPr/>
          <a:lstStyle>
            <a:lvl1pPr marL="0" indent="0">
              <a:buNone/>
              <a:defRPr sz="1260"/>
            </a:lvl1pPr>
            <a:lvl2pPr marL="360045" indent="0">
              <a:buNone/>
              <a:defRPr sz="1103"/>
            </a:lvl2pPr>
            <a:lvl3pPr marL="720090" indent="0">
              <a:buNone/>
              <a:defRPr sz="945"/>
            </a:lvl3pPr>
            <a:lvl4pPr marL="1080135" indent="0">
              <a:buNone/>
              <a:defRPr sz="788"/>
            </a:lvl4pPr>
            <a:lvl5pPr marL="1440180" indent="0">
              <a:buNone/>
              <a:defRPr sz="788"/>
            </a:lvl5pPr>
            <a:lvl6pPr marL="1800225" indent="0">
              <a:buNone/>
              <a:defRPr sz="788"/>
            </a:lvl6pPr>
            <a:lvl7pPr marL="2160270" indent="0">
              <a:buNone/>
              <a:defRPr sz="788"/>
            </a:lvl7pPr>
            <a:lvl8pPr marL="2520315" indent="0">
              <a:buNone/>
              <a:defRPr sz="788"/>
            </a:lvl8pPr>
            <a:lvl9pPr marL="2880360" indent="0">
              <a:buNone/>
              <a:defRPr sz="788"/>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C30EEEC3-96D2-4708-AC11-4BEE74F20D51}" type="datetimeFigureOut">
              <a:rPr lang="he-IL" smtClean="0"/>
              <a:t>ז'/חשון/תשפ"ז</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A2186162-9A53-4A0D-8F10-F70F33ABD839}" type="slidenum">
              <a:rPr lang="he-IL" smtClean="0"/>
              <a:t>‹#›</a:t>
            </a:fld>
            <a:endParaRPr lang="he-IL"/>
          </a:p>
        </p:txBody>
      </p:sp>
    </p:spTree>
    <p:extLst>
      <p:ext uri="{BB962C8B-B14F-4D97-AF65-F5344CB8AC3E}">
        <p14:creationId xmlns:p14="http://schemas.microsoft.com/office/powerpoint/2010/main" val="2073370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538098" y="360045"/>
            <a:ext cx="2519602" cy="1260158"/>
          </a:xfrm>
        </p:spPr>
        <p:txBody>
          <a:bodyPr anchor="b"/>
          <a:lstStyle>
            <a:lvl1pPr>
              <a:defRPr sz="252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3321155" y="777598"/>
            <a:ext cx="3954870" cy="3837980"/>
          </a:xfrm>
        </p:spPr>
        <p:txBody>
          <a:bodyPr anchor="t"/>
          <a:lstStyle>
            <a:lvl1pPr marL="0" indent="0">
              <a:buNone/>
              <a:defRPr sz="2520"/>
            </a:lvl1pPr>
            <a:lvl2pPr marL="360045" indent="0">
              <a:buNone/>
              <a:defRPr sz="2205"/>
            </a:lvl2pPr>
            <a:lvl3pPr marL="720090" indent="0">
              <a:buNone/>
              <a:defRPr sz="1890"/>
            </a:lvl3pPr>
            <a:lvl4pPr marL="1080135" indent="0">
              <a:buNone/>
              <a:defRPr sz="1575"/>
            </a:lvl4pPr>
            <a:lvl5pPr marL="1440180" indent="0">
              <a:buNone/>
              <a:defRPr sz="1575"/>
            </a:lvl5pPr>
            <a:lvl6pPr marL="1800225" indent="0">
              <a:buNone/>
              <a:defRPr sz="1575"/>
            </a:lvl6pPr>
            <a:lvl7pPr marL="2160270" indent="0">
              <a:buNone/>
              <a:defRPr sz="1575"/>
            </a:lvl7pPr>
            <a:lvl8pPr marL="2520315" indent="0">
              <a:buNone/>
              <a:defRPr sz="1575"/>
            </a:lvl8pPr>
            <a:lvl9pPr marL="2880360" indent="0">
              <a:buNone/>
              <a:defRPr sz="1575"/>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538098" y="1620202"/>
            <a:ext cx="2519602" cy="3001626"/>
          </a:xfrm>
        </p:spPr>
        <p:txBody>
          <a:bodyPr/>
          <a:lstStyle>
            <a:lvl1pPr marL="0" indent="0">
              <a:buNone/>
              <a:defRPr sz="1260"/>
            </a:lvl1pPr>
            <a:lvl2pPr marL="360045" indent="0">
              <a:buNone/>
              <a:defRPr sz="1103"/>
            </a:lvl2pPr>
            <a:lvl3pPr marL="720090" indent="0">
              <a:buNone/>
              <a:defRPr sz="945"/>
            </a:lvl3pPr>
            <a:lvl4pPr marL="1080135" indent="0">
              <a:buNone/>
              <a:defRPr sz="788"/>
            </a:lvl4pPr>
            <a:lvl5pPr marL="1440180" indent="0">
              <a:buNone/>
              <a:defRPr sz="788"/>
            </a:lvl5pPr>
            <a:lvl6pPr marL="1800225" indent="0">
              <a:buNone/>
              <a:defRPr sz="788"/>
            </a:lvl6pPr>
            <a:lvl7pPr marL="2160270" indent="0">
              <a:buNone/>
              <a:defRPr sz="788"/>
            </a:lvl7pPr>
            <a:lvl8pPr marL="2520315" indent="0">
              <a:buNone/>
              <a:defRPr sz="788"/>
            </a:lvl8pPr>
            <a:lvl9pPr marL="2880360" indent="0">
              <a:buNone/>
              <a:defRPr sz="788"/>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C30EEEC3-96D2-4708-AC11-4BEE74F20D51}" type="datetimeFigureOut">
              <a:rPr lang="he-IL" smtClean="0"/>
              <a:t>ז'/חשון/תשפ"ז</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A2186162-9A53-4A0D-8F10-F70F33ABD839}" type="slidenum">
              <a:rPr lang="he-IL" smtClean="0"/>
              <a:t>‹#›</a:t>
            </a:fld>
            <a:endParaRPr lang="he-IL"/>
          </a:p>
        </p:txBody>
      </p:sp>
    </p:spTree>
    <p:extLst>
      <p:ext uri="{BB962C8B-B14F-4D97-AF65-F5344CB8AC3E}">
        <p14:creationId xmlns:p14="http://schemas.microsoft.com/office/powerpoint/2010/main" val="5968401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C30EEEC3-96D2-4708-AC11-4BEE74F20D51}" type="datetimeFigureOut">
              <a:rPr lang="he-IL" smtClean="0"/>
              <a:t>ז'/חשון/תשפ"ז</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A2186162-9A53-4A0D-8F10-F70F33ABD839}" type="slidenum">
              <a:rPr lang="he-IL" smtClean="0"/>
              <a:t>‹#›</a:t>
            </a:fld>
            <a:endParaRPr lang="he-IL"/>
          </a:p>
        </p:txBody>
      </p:sp>
    </p:spTree>
    <p:extLst>
      <p:ext uri="{BB962C8B-B14F-4D97-AF65-F5344CB8AC3E}">
        <p14:creationId xmlns:p14="http://schemas.microsoft.com/office/powerpoint/2010/main" val="21193936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90526" y="287536"/>
            <a:ext cx="1684481" cy="4576822"/>
          </a:xfrm>
        </p:spPr>
        <p:txBody>
          <a:bodyPr vert="eaVert"/>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537082" y="287536"/>
            <a:ext cx="4955793" cy="4576822"/>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C30EEEC3-96D2-4708-AC11-4BEE74F20D51}" type="datetimeFigureOut">
              <a:rPr lang="he-IL" smtClean="0"/>
              <a:t>ז'/חשון/תשפ"ז</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A2186162-9A53-4A0D-8F10-F70F33ABD839}" type="slidenum">
              <a:rPr lang="he-IL" smtClean="0"/>
              <a:t>‹#›</a:t>
            </a:fld>
            <a:endParaRPr lang="he-IL"/>
          </a:p>
        </p:txBody>
      </p:sp>
    </p:spTree>
    <p:extLst>
      <p:ext uri="{BB962C8B-B14F-4D97-AF65-F5344CB8AC3E}">
        <p14:creationId xmlns:p14="http://schemas.microsoft.com/office/powerpoint/2010/main" val="2975150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7081" y="287537"/>
            <a:ext cx="6737926" cy="1043881"/>
          </a:xfrm>
          <a:prstGeom prst="rect">
            <a:avLst/>
          </a:prstGeom>
        </p:spPr>
        <p:txBody>
          <a:bodyPr vert="horz" lIns="91440" tIns="45720" rIns="91440" bIns="45720" rtlCol="0" anchor="ctr">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537081" y="1437680"/>
            <a:ext cx="6737926" cy="3426679"/>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537081" y="5005627"/>
            <a:ext cx="1757720" cy="287536"/>
          </a:xfrm>
          <a:prstGeom prst="rect">
            <a:avLst/>
          </a:prstGeom>
        </p:spPr>
        <p:txBody>
          <a:bodyPr vert="horz" lIns="91440" tIns="45720" rIns="91440" bIns="45720" rtlCol="0" anchor="ctr"/>
          <a:lstStyle>
            <a:lvl1pPr algn="l">
              <a:defRPr sz="945">
                <a:solidFill>
                  <a:schemeClr val="tx1">
                    <a:tint val="82000"/>
                  </a:schemeClr>
                </a:solidFill>
              </a:defRPr>
            </a:lvl1pPr>
          </a:lstStyle>
          <a:p>
            <a:fld id="{C30EEEC3-96D2-4708-AC11-4BEE74F20D51}" type="datetimeFigureOut">
              <a:rPr lang="he-IL" smtClean="0"/>
              <a:t>ז'/חשון/תשפ"ז</a:t>
            </a:fld>
            <a:endParaRPr lang="he-IL"/>
          </a:p>
        </p:txBody>
      </p:sp>
      <p:sp>
        <p:nvSpPr>
          <p:cNvPr id="5" name="Footer Placeholder 4"/>
          <p:cNvSpPr>
            <a:spLocks noGrp="1"/>
          </p:cNvSpPr>
          <p:nvPr>
            <p:ph type="ftr" sz="quarter" idx="3"/>
          </p:nvPr>
        </p:nvSpPr>
        <p:spPr>
          <a:xfrm>
            <a:off x="2587754" y="5005627"/>
            <a:ext cx="2636580" cy="287536"/>
          </a:xfrm>
          <a:prstGeom prst="rect">
            <a:avLst/>
          </a:prstGeom>
        </p:spPr>
        <p:txBody>
          <a:bodyPr vert="horz" lIns="91440" tIns="45720" rIns="91440" bIns="45720" rtlCol="0" anchor="ctr"/>
          <a:lstStyle>
            <a:lvl1pPr algn="ctr">
              <a:defRPr sz="945">
                <a:solidFill>
                  <a:schemeClr val="tx1">
                    <a:tint val="82000"/>
                  </a:schemeClr>
                </a:solidFill>
              </a:defRPr>
            </a:lvl1pPr>
          </a:lstStyle>
          <a:p>
            <a:endParaRPr lang="he-IL"/>
          </a:p>
        </p:txBody>
      </p:sp>
      <p:sp>
        <p:nvSpPr>
          <p:cNvPr id="6" name="Slide Number Placeholder 5"/>
          <p:cNvSpPr>
            <a:spLocks noGrp="1"/>
          </p:cNvSpPr>
          <p:nvPr>
            <p:ph type="sldNum" sz="quarter" idx="4"/>
          </p:nvPr>
        </p:nvSpPr>
        <p:spPr>
          <a:xfrm>
            <a:off x="5517287" y="5005627"/>
            <a:ext cx="1757720" cy="287536"/>
          </a:xfrm>
          <a:prstGeom prst="rect">
            <a:avLst/>
          </a:prstGeom>
        </p:spPr>
        <p:txBody>
          <a:bodyPr vert="horz" lIns="91440" tIns="45720" rIns="91440" bIns="45720" rtlCol="0" anchor="ctr"/>
          <a:lstStyle>
            <a:lvl1pPr algn="r">
              <a:defRPr sz="945">
                <a:solidFill>
                  <a:schemeClr val="tx1">
                    <a:tint val="82000"/>
                  </a:schemeClr>
                </a:solidFill>
              </a:defRPr>
            </a:lvl1pPr>
          </a:lstStyle>
          <a:p>
            <a:fld id="{A2186162-9A53-4A0D-8F10-F70F33ABD839}" type="slidenum">
              <a:rPr lang="he-IL" smtClean="0"/>
              <a:t>‹#›</a:t>
            </a:fld>
            <a:endParaRPr lang="he-IL"/>
          </a:p>
        </p:txBody>
      </p:sp>
    </p:spTree>
    <p:extLst>
      <p:ext uri="{BB962C8B-B14F-4D97-AF65-F5344CB8AC3E}">
        <p14:creationId xmlns:p14="http://schemas.microsoft.com/office/powerpoint/2010/main" val="29202991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20090" rtl="1" eaLnBrk="1" latinLnBrk="0" hangingPunct="1">
        <a:lnSpc>
          <a:spcPct val="90000"/>
        </a:lnSpc>
        <a:spcBef>
          <a:spcPct val="0"/>
        </a:spcBef>
        <a:buNone/>
        <a:defRPr sz="3465" kern="1200">
          <a:solidFill>
            <a:schemeClr val="tx1"/>
          </a:solidFill>
          <a:latin typeface="+mj-lt"/>
          <a:ea typeface="+mj-ea"/>
          <a:cs typeface="+mj-cs"/>
        </a:defRPr>
      </a:lvl1pPr>
    </p:titleStyle>
    <p:bodyStyle>
      <a:lvl1pPr marL="180023" indent="-180023" algn="r" defTabSz="720090" rtl="1" eaLnBrk="1" latinLnBrk="0" hangingPunct="1">
        <a:lnSpc>
          <a:spcPct val="90000"/>
        </a:lnSpc>
        <a:spcBef>
          <a:spcPts val="788"/>
        </a:spcBef>
        <a:buFont typeface="Arial" panose="020B0604020202020204" pitchFamily="34" charset="0"/>
        <a:buChar char="•"/>
        <a:defRPr sz="2205" kern="1200">
          <a:solidFill>
            <a:schemeClr val="tx1"/>
          </a:solidFill>
          <a:latin typeface="+mn-lt"/>
          <a:ea typeface="+mn-ea"/>
          <a:cs typeface="+mn-cs"/>
        </a:defRPr>
      </a:lvl1pPr>
      <a:lvl2pPr marL="540068" indent="-180023" algn="r" defTabSz="720090" rtl="1" eaLnBrk="1" latinLnBrk="0" hangingPunct="1">
        <a:lnSpc>
          <a:spcPct val="90000"/>
        </a:lnSpc>
        <a:spcBef>
          <a:spcPts val="394"/>
        </a:spcBef>
        <a:buFont typeface="Arial" panose="020B0604020202020204" pitchFamily="34" charset="0"/>
        <a:buChar char="•"/>
        <a:defRPr sz="1890" kern="1200">
          <a:solidFill>
            <a:schemeClr val="tx1"/>
          </a:solidFill>
          <a:latin typeface="+mn-lt"/>
          <a:ea typeface="+mn-ea"/>
          <a:cs typeface="+mn-cs"/>
        </a:defRPr>
      </a:lvl2pPr>
      <a:lvl3pPr marL="900113" indent="-180023" algn="r" defTabSz="720090" rtl="1" eaLnBrk="1" latinLnBrk="0" hangingPunct="1">
        <a:lnSpc>
          <a:spcPct val="90000"/>
        </a:lnSpc>
        <a:spcBef>
          <a:spcPts val="394"/>
        </a:spcBef>
        <a:buFont typeface="Arial" panose="020B0604020202020204" pitchFamily="34" charset="0"/>
        <a:buChar char="•"/>
        <a:defRPr sz="1575" kern="1200">
          <a:solidFill>
            <a:schemeClr val="tx1"/>
          </a:solidFill>
          <a:latin typeface="+mn-lt"/>
          <a:ea typeface="+mn-ea"/>
          <a:cs typeface="+mn-cs"/>
        </a:defRPr>
      </a:lvl3pPr>
      <a:lvl4pPr marL="1260158" indent="-180023" algn="r" defTabSz="720090" rtl="1" eaLnBrk="1" latinLnBrk="0" hangingPunct="1">
        <a:lnSpc>
          <a:spcPct val="90000"/>
        </a:lnSpc>
        <a:spcBef>
          <a:spcPts val="394"/>
        </a:spcBef>
        <a:buFont typeface="Arial" panose="020B0604020202020204" pitchFamily="34" charset="0"/>
        <a:buChar char="•"/>
        <a:defRPr sz="1418" kern="1200">
          <a:solidFill>
            <a:schemeClr val="tx1"/>
          </a:solidFill>
          <a:latin typeface="+mn-lt"/>
          <a:ea typeface="+mn-ea"/>
          <a:cs typeface="+mn-cs"/>
        </a:defRPr>
      </a:lvl4pPr>
      <a:lvl5pPr marL="1620203" indent="-180023" algn="r" defTabSz="720090" rtl="1" eaLnBrk="1" latinLnBrk="0" hangingPunct="1">
        <a:lnSpc>
          <a:spcPct val="90000"/>
        </a:lnSpc>
        <a:spcBef>
          <a:spcPts val="394"/>
        </a:spcBef>
        <a:buFont typeface="Arial" panose="020B0604020202020204" pitchFamily="34" charset="0"/>
        <a:buChar char="•"/>
        <a:defRPr sz="1418" kern="1200">
          <a:solidFill>
            <a:schemeClr val="tx1"/>
          </a:solidFill>
          <a:latin typeface="+mn-lt"/>
          <a:ea typeface="+mn-ea"/>
          <a:cs typeface="+mn-cs"/>
        </a:defRPr>
      </a:lvl5pPr>
      <a:lvl6pPr marL="1980248" indent="-180023" algn="r" defTabSz="720090" rtl="1" eaLnBrk="1" latinLnBrk="0" hangingPunct="1">
        <a:lnSpc>
          <a:spcPct val="90000"/>
        </a:lnSpc>
        <a:spcBef>
          <a:spcPts val="394"/>
        </a:spcBef>
        <a:buFont typeface="Arial" panose="020B0604020202020204" pitchFamily="34" charset="0"/>
        <a:buChar char="•"/>
        <a:defRPr sz="1418" kern="1200">
          <a:solidFill>
            <a:schemeClr val="tx1"/>
          </a:solidFill>
          <a:latin typeface="+mn-lt"/>
          <a:ea typeface="+mn-ea"/>
          <a:cs typeface="+mn-cs"/>
        </a:defRPr>
      </a:lvl6pPr>
      <a:lvl7pPr marL="2340293" indent="-180023" algn="r" defTabSz="720090" rtl="1" eaLnBrk="1" latinLnBrk="0" hangingPunct="1">
        <a:lnSpc>
          <a:spcPct val="90000"/>
        </a:lnSpc>
        <a:spcBef>
          <a:spcPts val="394"/>
        </a:spcBef>
        <a:buFont typeface="Arial" panose="020B0604020202020204" pitchFamily="34" charset="0"/>
        <a:buChar char="•"/>
        <a:defRPr sz="1418" kern="1200">
          <a:solidFill>
            <a:schemeClr val="tx1"/>
          </a:solidFill>
          <a:latin typeface="+mn-lt"/>
          <a:ea typeface="+mn-ea"/>
          <a:cs typeface="+mn-cs"/>
        </a:defRPr>
      </a:lvl7pPr>
      <a:lvl8pPr marL="2700338" indent="-180023" algn="r" defTabSz="720090" rtl="1" eaLnBrk="1" latinLnBrk="0" hangingPunct="1">
        <a:lnSpc>
          <a:spcPct val="90000"/>
        </a:lnSpc>
        <a:spcBef>
          <a:spcPts val="394"/>
        </a:spcBef>
        <a:buFont typeface="Arial" panose="020B0604020202020204" pitchFamily="34" charset="0"/>
        <a:buChar char="•"/>
        <a:defRPr sz="1418" kern="1200">
          <a:solidFill>
            <a:schemeClr val="tx1"/>
          </a:solidFill>
          <a:latin typeface="+mn-lt"/>
          <a:ea typeface="+mn-ea"/>
          <a:cs typeface="+mn-cs"/>
        </a:defRPr>
      </a:lvl8pPr>
      <a:lvl9pPr marL="3060383" indent="-180023" algn="r" defTabSz="720090" rtl="1" eaLnBrk="1" latinLnBrk="0" hangingPunct="1">
        <a:lnSpc>
          <a:spcPct val="90000"/>
        </a:lnSpc>
        <a:spcBef>
          <a:spcPts val="394"/>
        </a:spcBef>
        <a:buFont typeface="Arial" panose="020B0604020202020204" pitchFamily="34" charset="0"/>
        <a:buChar char="•"/>
        <a:defRPr sz="1418" kern="1200">
          <a:solidFill>
            <a:schemeClr val="tx1"/>
          </a:solidFill>
          <a:latin typeface="+mn-lt"/>
          <a:ea typeface="+mn-ea"/>
          <a:cs typeface="+mn-cs"/>
        </a:defRPr>
      </a:lvl9pPr>
    </p:bodyStyle>
    <p:otherStyle>
      <a:defPPr>
        <a:defRPr lang="en-US"/>
      </a:defPPr>
      <a:lvl1pPr marL="0" algn="r" defTabSz="720090" rtl="1" eaLnBrk="1" latinLnBrk="0" hangingPunct="1">
        <a:defRPr sz="1418" kern="1200">
          <a:solidFill>
            <a:schemeClr val="tx1"/>
          </a:solidFill>
          <a:latin typeface="+mn-lt"/>
          <a:ea typeface="+mn-ea"/>
          <a:cs typeface="+mn-cs"/>
        </a:defRPr>
      </a:lvl1pPr>
      <a:lvl2pPr marL="360045" algn="r" defTabSz="720090" rtl="1" eaLnBrk="1" latinLnBrk="0" hangingPunct="1">
        <a:defRPr sz="1418" kern="1200">
          <a:solidFill>
            <a:schemeClr val="tx1"/>
          </a:solidFill>
          <a:latin typeface="+mn-lt"/>
          <a:ea typeface="+mn-ea"/>
          <a:cs typeface="+mn-cs"/>
        </a:defRPr>
      </a:lvl2pPr>
      <a:lvl3pPr marL="720090" algn="r" defTabSz="720090" rtl="1" eaLnBrk="1" latinLnBrk="0" hangingPunct="1">
        <a:defRPr sz="1418" kern="1200">
          <a:solidFill>
            <a:schemeClr val="tx1"/>
          </a:solidFill>
          <a:latin typeface="+mn-lt"/>
          <a:ea typeface="+mn-ea"/>
          <a:cs typeface="+mn-cs"/>
        </a:defRPr>
      </a:lvl3pPr>
      <a:lvl4pPr marL="1080135" algn="r" defTabSz="720090" rtl="1" eaLnBrk="1" latinLnBrk="0" hangingPunct="1">
        <a:defRPr sz="1418" kern="1200">
          <a:solidFill>
            <a:schemeClr val="tx1"/>
          </a:solidFill>
          <a:latin typeface="+mn-lt"/>
          <a:ea typeface="+mn-ea"/>
          <a:cs typeface="+mn-cs"/>
        </a:defRPr>
      </a:lvl4pPr>
      <a:lvl5pPr marL="1440180" algn="r" defTabSz="720090" rtl="1" eaLnBrk="1" latinLnBrk="0" hangingPunct="1">
        <a:defRPr sz="1418" kern="1200">
          <a:solidFill>
            <a:schemeClr val="tx1"/>
          </a:solidFill>
          <a:latin typeface="+mn-lt"/>
          <a:ea typeface="+mn-ea"/>
          <a:cs typeface="+mn-cs"/>
        </a:defRPr>
      </a:lvl5pPr>
      <a:lvl6pPr marL="1800225" algn="r" defTabSz="720090" rtl="1" eaLnBrk="1" latinLnBrk="0" hangingPunct="1">
        <a:defRPr sz="1418" kern="1200">
          <a:solidFill>
            <a:schemeClr val="tx1"/>
          </a:solidFill>
          <a:latin typeface="+mn-lt"/>
          <a:ea typeface="+mn-ea"/>
          <a:cs typeface="+mn-cs"/>
        </a:defRPr>
      </a:lvl6pPr>
      <a:lvl7pPr marL="2160270" algn="r" defTabSz="720090" rtl="1" eaLnBrk="1" latinLnBrk="0" hangingPunct="1">
        <a:defRPr sz="1418" kern="1200">
          <a:solidFill>
            <a:schemeClr val="tx1"/>
          </a:solidFill>
          <a:latin typeface="+mn-lt"/>
          <a:ea typeface="+mn-ea"/>
          <a:cs typeface="+mn-cs"/>
        </a:defRPr>
      </a:lvl7pPr>
      <a:lvl8pPr marL="2520315" algn="r" defTabSz="720090" rtl="1" eaLnBrk="1" latinLnBrk="0" hangingPunct="1">
        <a:defRPr sz="1418" kern="1200">
          <a:solidFill>
            <a:schemeClr val="tx1"/>
          </a:solidFill>
          <a:latin typeface="+mn-lt"/>
          <a:ea typeface="+mn-ea"/>
          <a:cs typeface="+mn-cs"/>
        </a:defRPr>
      </a:lvl8pPr>
      <a:lvl9pPr marL="2880360" algn="r" defTabSz="720090" rtl="1" eaLnBrk="1" latinLnBrk="0" hangingPunct="1">
        <a:defRPr sz="141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microsoft.com/office/2018/10/relationships/comments" Target="../comments/modernComment_117_3E69F70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BD6B3DD-E7C2-B82D-08E3-69E1CDB4D896}"/>
              </a:ext>
            </a:extLst>
          </p:cNvPr>
          <p:cNvSpPr>
            <a:spLocks noGrp="1"/>
          </p:cNvSpPr>
          <p:nvPr>
            <p:ph type="ctrTitle"/>
          </p:nvPr>
        </p:nvSpPr>
        <p:spPr/>
        <p:txBody>
          <a:bodyPr/>
          <a:lstStyle/>
          <a:p>
            <a:endParaRPr lang="he-IL"/>
          </a:p>
        </p:txBody>
      </p:sp>
      <p:sp>
        <p:nvSpPr>
          <p:cNvPr id="3" name="כותרת משנה 2">
            <a:extLst>
              <a:ext uri="{FF2B5EF4-FFF2-40B4-BE49-F238E27FC236}">
                <a16:creationId xmlns:a16="http://schemas.microsoft.com/office/drawing/2014/main" id="{8703928E-1D05-F19F-20D6-5FCE362698E4}"/>
              </a:ext>
            </a:extLst>
          </p:cNvPr>
          <p:cNvSpPr>
            <a:spLocks noGrp="1"/>
          </p:cNvSpPr>
          <p:nvPr>
            <p:ph type="subTitle" idx="1"/>
          </p:nvPr>
        </p:nvSpPr>
        <p:spPr/>
        <p:txBody>
          <a:bodyPr/>
          <a:lstStyle/>
          <a:p>
            <a:endParaRPr lang="he-IL"/>
          </a:p>
        </p:txBody>
      </p:sp>
      <p:pic>
        <p:nvPicPr>
          <p:cNvPr id="5" name="תמונה 4" descr="תמונה שמכילה טקסט, שעווה, שלט, נר&#10;&#10;התיאור נוצר באופן אוטומטי">
            <a:extLst>
              <a:ext uri="{FF2B5EF4-FFF2-40B4-BE49-F238E27FC236}">
                <a16:creationId xmlns:a16="http://schemas.microsoft.com/office/drawing/2014/main" id="{51760641-5D6B-9E43-36FC-739DCEC671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5594" y="0"/>
            <a:ext cx="7200900" cy="5400675"/>
          </a:xfrm>
          <a:prstGeom prst="rect">
            <a:avLst/>
          </a:prstGeom>
        </p:spPr>
      </p:pic>
    </p:spTree>
    <p:custDataLst>
      <p:tags r:id="rId1"/>
    </p:custDataLst>
    <p:extLst>
      <p:ext uri="{BB962C8B-B14F-4D97-AF65-F5344CB8AC3E}">
        <p14:creationId xmlns:p14="http://schemas.microsoft.com/office/powerpoint/2010/main" val="2547276009"/>
      </p:ext>
    </p:extLst>
  </p:cSld>
  <p:clrMapOvr>
    <a:masterClrMapping/>
  </p:clrMapOvr>
  <mc:AlternateContent xmlns:mc="http://schemas.openxmlformats.org/markup-compatibility/2006" xmlns:p14="http://schemas.microsoft.com/office/powerpoint/2010/main">
    <mc:Choice Requires="p14">
      <p:transition spd="slow" p14:dur="2000" advTm="78237"/>
    </mc:Choice>
    <mc:Fallback xmlns="">
      <p:transition spd="slow" advTm="78237"/>
    </mc:Fallback>
  </mc:AlternateContent>
  <p:extLst>
    <p:ext uri="{E180D4A7-C9FB-4DFB-919C-405C955672EB}">
      <p14:showEvtLst xmlns:p14="http://schemas.microsoft.com/office/powerpoint/2010/main">
        <p14:playEvt time="22544" objId="8"/>
        <p14:stopEvt time="75823" objId="8"/>
        <p14:playEvt time="75826" objId="8"/>
        <p14:stopEvt time="78122" objId="8"/>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0AF636B5-B775-48EC-C284-9E6006AE6CBD}"/>
              </a:ext>
            </a:extLst>
          </p:cNvPr>
          <p:cNvSpPr txBox="1"/>
          <p:nvPr/>
        </p:nvSpPr>
        <p:spPr>
          <a:xfrm>
            <a:off x="4048585" y="107206"/>
            <a:ext cx="3763503" cy="5339923"/>
          </a:xfrm>
          <a:prstGeom prst="rect">
            <a:avLst/>
          </a:prstGeom>
          <a:noFill/>
        </p:spPr>
        <p:txBody>
          <a:bodyPr wrap="square" rtlCol="1">
            <a:spAutoFit/>
          </a:bodyPr>
          <a:lstStyle/>
          <a:p>
            <a:pPr algn="just" rtl="1"/>
            <a:r>
              <a:rPr lang="he-IL" sz="1100" b="1" dirty="0">
                <a:effectLst/>
              </a:rPr>
              <a:t>פתיחה: אור בחלון</a:t>
            </a:r>
            <a:endParaRPr lang="he-IL" sz="1100" b="1" dirty="0"/>
          </a:p>
          <a:p>
            <a:pPr algn="just" rtl="1"/>
            <a:r>
              <a:rPr lang="he-IL" sz="1100" dirty="0">
                <a:effectLst/>
              </a:rPr>
              <a:t>בלילה הראשון של חנוכה, עומד יהודי בביתו. בידו נר אחד, ובליבו שאלה: האם ידליק נר אחד לכל הבית, או שמא יהדר במצה? מול עיניו מרצדים אורות של דורות, וסיפורם של המהדרין מתחיל להתגלות.</a:t>
            </a:r>
          </a:p>
          <a:p>
            <a:pPr algn="just" rtl="1"/>
            <a:endParaRPr lang="he-IL" sz="1100" dirty="0">
              <a:effectLst/>
            </a:endParaRPr>
          </a:p>
          <a:p>
            <a:pPr algn="just" rtl="1"/>
            <a:r>
              <a:rPr lang="he-IL" sz="1100" dirty="0">
                <a:effectLst/>
                <a:latin typeface="Times New Roman" panose="02020603050405020304" pitchFamily="18" charset="0"/>
                <a:ea typeface="Times New Roman" panose="02020603050405020304" pitchFamily="18" charset="0"/>
                <a:cs typeface="Arial" panose="020B0604020202020204" pitchFamily="34" charset="0"/>
              </a:rPr>
              <a:t>מסכת שבת דף </a:t>
            </a:r>
            <a:r>
              <a:rPr lang="he-IL" sz="1100" dirty="0" err="1">
                <a:effectLst/>
                <a:latin typeface="Times New Roman" panose="02020603050405020304" pitchFamily="18" charset="0"/>
                <a:ea typeface="Times New Roman" panose="02020603050405020304" pitchFamily="18" charset="0"/>
                <a:cs typeface="Arial" panose="020B0604020202020204" pitchFamily="34" charset="0"/>
              </a:rPr>
              <a:t>כא</a:t>
            </a:r>
            <a:r>
              <a:rPr lang="he-IL" sz="1100" dirty="0">
                <a:effectLst/>
                <a:latin typeface="Times New Roman" panose="02020603050405020304" pitchFamily="18" charset="0"/>
                <a:ea typeface="Times New Roman" panose="02020603050405020304" pitchFamily="18" charset="0"/>
                <a:cs typeface="Arial" panose="020B0604020202020204" pitchFamily="34" charset="0"/>
              </a:rPr>
              <a:t>/ב: </a:t>
            </a:r>
          </a:p>
          <a:p>
            <a:pPr algn="just" rtl="1"/>
            <a:r>
              <a:rPr lang="he-IL" sz="1100" dirty="0">
                <a:effectLst/>
                <a:latin typeface="Times New Roman" panose="02020603050405020304" pitchFamily="18" charset="0"/>
                <a:ea typeface="Times New Roman" panose="02020603050405020304" pitchFamily="18" charset="0"/>
                <a:cs typeface="Arial" panose="020B0604020202020204" pitchFamily="34" charset="0"/>
              </a:rPr>
              <a:t>תנו רבנן: מצות חנוכה נר איש וביתו. </a:t>
            </a:r>
          </a:p>
          <a:p>
            <a:pPr algn="just" rtl="1"/>
            <a:r>
              <a:rPr lang="he-IL" sz="1100" b="1" dirty="0">
                <a:effectLst/>
                <a:latin typeface="Times New Roman" panose="02020603050405020304" pitchFamily="18" charset="0"/>
                <a:ea typeface="Times New Roman" panose="02020603050405020304" pitchFamily="18" charset="0"/>
                <a:cs typeface="Arial" panose="020B0604020202020204" pitchFamily="34" charset="0"/>
              </a:rPr>
              <a:t>והמהדרין - נר לכל אחד ואחד</a:t>
            </a:r>
            <a:r>
              <a:rPr lang="he-IL" sz="1100" dirty="0">
                <a:effectLst/>
                <a:latin typeface="Times New Roman" panose="02020603050405020304" pitchFamily="18" charset="0"/>
                <a:ea typeface="Times New Roman" panose="02020603050405020304" pitchFamily="18" charset="0"/>
                <a:cs typeface="Arial" panose="020B0604020202020204" pitchFamily="34" charset="0"/>
              </a:rPr>
              <a:t>. </a:t>
            </a:r>
          </a:p>
          <a:p>
            <a:pPr algn="just" rtl="1"/>
            <a:r>
              <a:rPr lang="he-IL" sz="1100" dirty="0">
                <a:effectLst/>
                <a:latin typeface="Times New Roman" panose="02020603050405020304" pitchFamily="18" charset="0"/>
                <a:ea typeface="Times New Roman" panose="02020603050405020304" pitchFamily="18" charset="0"/>
                <a:cs typeface="Arial" panose="020B0604020202020204" pitchFamily="34" charset="0"/>
              </a:rPr>
              <a:t>והמהדרין מן המהדרין, בית שמאי אומרים: יום ראשון מדליק שמנה, מכאן ואילך פוחת והולך; ובית הלל אומרים: יום ראשון מדליק אחת, מכאן ואילך מוסיף והולך.</a:t>
            </a:r>
          </a:p>
          <a:p>
            <a:pPr algn="just" rtl="1"/>
            <a:endParaRPr lang="he-IL" sz="1100" dirty="0">
              <a:effectLst/>
            </a:endParaRPr>
          </a:p>
          <a:p>
            <a:pPr algn="just" rtl="1"/>
            <a:r>
              <a:rPr lang="he-IL" sz="1100" b="1" dirty="0">
                <a:effectLst/>
              </a:rPr>
              <a:t>מי ומה המהדר </a:t>
            </a:r>
            <a:r>
              <a:rPr lang="he-IL" sz="1100" b="1" dirty="0" err="1">
                <a:effectLst/>
              </a:rPr>
              <a:t>במדרין</a:t>
            </a:r>
            <a:r>
              <a:rPr lang="he-IL" sz="1100" b="1" dirty="0">
                <a:effectLst/>
              </a:rPr>
              <a:t>?</a:t>
            </a:r>
            <a:endParaRPr lang="he-IL" sz="1100" b="1" dirty="0"/>
          </a:p>
          <a:p>
            <a:pPr algn="just" rtl="1">
              <a:buFont typeface="Arial" panose="020B0604020202020204" pitchFamily="34" charset="0"/>
              <a:buChar char="•"/>
            </a:pPr>
            <a:r>
              <a:rPr lang="he-IL" sz="1100" dirty="0">
                <a:effectLst/>
              </a:rPr>
              <a:t>דרגה ראשונה: "נר איש וביתו" - הבסיס הפשוט</a:t>
            </a:r>
          </a:p>
          <a:p>
            <a:pPr algn="just" rtl="1">
              <a:buFont typeface="Arial" panose="020B0604020202020204" pitchFamily="34" charset="0"/>
              <a:buChar char="•"/>
            </a:pPr>
            <a:r>
              <a:rPr lang="he-IL" sz="1100" dirty="0">
                <a:effectLst/>
              </a:rPr>
              <a:t>דרגה שניה: "המהדרין" - נר לכל אחד</a:t>
            </a:r>
          </a:p>
          <a:p>
            <a:pPr algn="just" rtl="1">
              <a:buFont typeface="Arial" panose="020B0604020202020204" pitchFamily="34" charset="0"/>
              <a:buChar char="•"/>
            </a:pPr>
            <a:r>
              <a:rPr lang="he-IL" sz="1100" dirty="0">
                <a:effectLst/>
              </a:rPr>
              <a:t>מבטא את השאיפה אישית להתעלות</a:t>
            </a:r>
          </a:p>
          <a:p>
            <a:pPr algn="just" rtl="1">
              <a:buFont typeface="Arial" panose="020B0604020202020204" pitchFamily="34" charset="0"/>
              <a:buChar char="•"/>
            </a:pPr>
            <a:r>
              <a:rPr lang="he-IL" sz="1100" dirty="0">
                <a:effectLst/>
              </a:rPr>
              <a:t>כל נר מספר סיפור של נשמה יהודית</a:t>
            </a:r>
          </a:p>
          <a:p>
            <a:pPr algn="just" rtl="1">
              <a:buFont typeface="Arial" panose="020B0604020202020204" pitchFamily="34" charset="0"/>
              <a:buChar char="•"/>
            </a:pPr>
            <a:endParaRPr lang="he-IL" sz="1100" dirty="0">
              <a:effectLst/>
            </a:endParaRPr>
          </a:p>
          <a:p>
            <a:pPr algn="just" rtl="1"/>
            <a:r>
              <a:rPr lang="he-IL" sz="1100" b="1" dirty="0">
                <a:effectLst/>
              </a:rPr>
              <a:t>מהדרין מן המהדרין - עומק נוסף</a:t>
            </a:r>
            <a:endParaRPr lang="he-IL" sz="1100" b="1" dirty="0"/>
          </a:p>
          <a:p>
            <a:pPr algn="just" rtl="1">
              <a:buFont typeface="Arial" panose="020B0604020202020204" pitchFamily="34" charset="0"/>
              <a:buChar char="•"/>
            </a:pPr>
            <a:r>
              <a:rPr lang="he-IL" sz="1100" dirty="0">
                <a:effectLst/>
              </a:rPr>
              <a:t>דרגה שלישית: הוספה או הפחתה בכל יום</a:t>
            </a:r>
          </a:p>
          <a:p>
            <a:pPr algn="just" rtl="1">
              <a:buFont typeface="Arial" panose="020B0604020202020204" pitchFamily="34" charset="0"/>
              <a:buChar char="•"/>
            </a:pPr>
            <a:r>
              <a:rPr lang="he-IL" sz="1100" dirty="0">
                <a:effectLst/>
              </a:rPr>
              <a:t>מחלוקת בית שמאי ובית הלל</a:t>
            </a:r>
          </a:p>
          <a:p>
            <a:pPr algn="just" rtl="1">
              <a:buFont typeface="Arial" panose="020B0604020202020204" pitchFamily="34" charset="0"/>
              <a:buChar char="•"/>
            </a:pPr>
            <a:r>
              <a:rPr lang="he-IL" sz="1100" dirty="0">
                <a:effectLst/>
              </a:rPr>
              <a:t>מבטא את הדינמיות של הקדושה</a:t>
            </a:r>
          </a:p>
          <a:p>
            <a:pPr algn="just" rtl="1">
              <a:buFont typeface="Arial" panose="020B0604020202020204" pitchFamily="34" charset="0"/>
              <a:buChar char="•"/>
            </a:pPr>
            <a:r>
              <a:rPr lang="he-IL" sz="1100" dirty="0">
                <a:effectLst/>
              </a:rPr>
              <a:t>כל יום מוסיף אור חדש</a:t>
            </a:r>
          </a:p>
          <a:p>
            <a:pPr algn="just" rtl="1"/>
            <a:endParaRPr lang="he-IL" sz="1100" dirty="0">
              <a:effectLst/>
            </a:endParaRPr>
          </a:p>
          <a:p>
            <a:pPr algn="just" rtl="1"/>
            <a:r>
              <a:rPr lang="he-IL" sz="1100" b="1" dirty="0">
                <a:effectLst/>
              </a:rPr>
              <a:t>שורש ההידור - משמעות המילה</a:t>
            </a:r>
            <a:endParaRPr lang="he-IL" sz="1100" b="1" dirty="0"/>
          </a:p>
          <a:p>
            <a:pPr algn="just" rtl="1">
              <a:buFont typeface="Arial" panose="020B0604020202020204" pitchFamily="34" charset="0"/>
              <a:buChar char="•"/>
            </a:pPr>
            <a:r>
              <a:rPr lang="he-IL" sz="1100" dirty="0">
                <a:effectLst/>
              </a:rPr>
              <a:t>הידור מלשון הדר - יופי וכבוד</a:t>
            </a:r>
          </a:p>
          <a:p>
            <a:pPr algn="just" rtl="1">
              <a:buFont typeface="Arial" panose="020B0604020202020204" pitchFamily="34" charset="0"/>
              <a:buChar char="•"/>
            </a:pPr>
            <a:r>
              <a:rPr lang="he-IL" sz="1100" dirty="0">
                <a:effectLst/>
              </a:rPr>
              <a:t>מבטא את הרצון להעניק כבוד מיוחד למצה</a:t>
            </a:r>
          </a:p>
          <a:p>
            <a:pPr algn="just" rtl="1">
              <a:buFont typeface="Arial" panose="020B0604020202020204" pitchFamily="34" charset="0"/>
              <a:buChar char="•"/>
            </a:pPr>
            <a:r>
              <a:rPr lang="he-IL" sz="1100" dirty="0">
                <a:effectLst/>
              </a:rPr>
              <a:t>נובע מאהבת המצווה ורצון להתעלות</a:t>
            </a:r>
          </a:p>
          <a:p>
            <a:pPr algn="just" rtl="1">
              <a:buFont typeface="Arial" panose="020B0604020202020204" pitchFamily="34" charset="0"/>
              <a:buChar char="•"/>
            </a:pPr>
            <a:r>
              <a:rPr lang="he-IL" sz="1100" dirty="0">
                <a:effectLst/>
              </a:rPr>
              <a:t>מגלה את היחס העמוק בין האדם למצווה</a:t>
            </a:r>
          </a:p>
          <a:p>
            <a:pPr algn="just" rtl="1"/>
            <a:endParaRPr lang="he-IL" sz="1100" dirty="0"/>
          </a:p>
        </p:txBody>
      </p:sp>
      <p:pic>
        <p:nvPicPr>
          <p:cNvPr id="4" name="תמונה 3">
            <a:extLst>
              <a:ext uri="{FF2B5EF4-FFF2-40B4-BE49-F238E27FC236}">
                <a16:creationId xmlns:a16="http://schemas.microsoft.com/office/drawing/2014/main" id="{B51939F3-816C-374D-E1E9-CDEC5DD7E127}"/>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4184591446"/>
      </p:ext>
    </p:extLst>
  </p:cSld>
  <p:clrMapOvr>
    <a:masterClrMapping/>
  </p:clrMapOvr>
  <mc:AlternateContent xmlns:mc="http://schemas.openxmlformats.org/markup-compatibility/2006" xmlns:p14="http://schemas.microsoft.com/office/powerpoint/2010/main">
    <mc:Choice Requires="p14">
      <p:transition spd="slow" p14:dur="2000" advTm="203273"/>
    </mc:Choice>
    <mc:Fallback xmlns="">
      <p:transition spd="slow" advTm="203273"/>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A5267D-F8C0-0ECC-AC2F-1B764E582413}"/>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031F3DBB-75D2-AA8B-3717-34405DA7D42D}"/>
              </a:ext>
            </a:extLst>
          </p:cNvPr>
          <p:cNvSpPr txBox="1"/>
          <p:nvPr/>
        </p:nvSpPr>
        <p:spPr>
          <a:xfrm>
            <a:off x="4048585" y="107206"/>
            <a:ext cx="3763503" cy="4801314"/>
          </a:xfrm>
          <a:prstGeom prst="rect">
            <a:avLst/>
          </a:prstGeom>
          <a:noFill/>
        </p:spPr>
        <p:txBody>
          <a:bodyPr wrap="square" rtlCol="1">
            <a:spAutoFit/>
          </a:bodyPr>
          <a:lstStyle/>
          <a:p>
            <a:pPr algn="just" rtl="1"/>
            <a:r>
              <a:rPr lang="he-IL" sz="1600" b="1" dirty="0">
                <a:effectLst/>
              </a:rPr>
              <a:t>משל הנרות והנשמות</a:t>
            </a:r>
            <a:endParaRPr lang="he-IL" sz="1600" b="1" dirty="0"/>
          </a:p>
          <a:p>
            <a:pPr algn="just" rtl="1"/>
            <a:r>
              <a:rPr lang="he-IL" sz="1600" dirty="0">
                <a:effectLst/>
              </a:rPr>
              <a:t>כמו נרות המאירים בחלון, כך נשמות ישראל. יש המאירות באור אחד פשוט, ויש </a:t>
            </a:r>
            <a:r>
              <a:rPr lang="he-IL" sz="1600" dirty="0" err="1">
                <a:effectLst/>
              </a:rPr>
              <a:t>הוסיפות</a:t>
            </a:r>
            <a:r>
              <a:rPr lang="he-IL" sz="1600" dirty="0">
                <a:effectLst/>
              </a:rPr>
              <a:t> והולכות. כל אחת בדרכה מאירה את העולם.</a:t>
            </a:r>
          </a:p>
          <a:p>
            <a:pPr algn="just" rtl="1"/>
            <a:r>
              <a:rPr lang="he-IL" sz="1600" b="1" dirty="0">
                <a:effectLst/>
              </a:rPr>
              <a:t>תובנה מעשית</a:t>
            </a:r>
            <a:endParaRPr lang="he-IL" sz="1600" b="1" dirty="0"/>
          </a:p>
          <a:p>
            <a:pPr algn="just" rtl="1">
              <a:buFont typeface="Arial" panose="020B0604020202020204" pitchFamily="34" charset="0"/>
              <a:buChar char="•"/>
            </a:pPr>
            <a:r>
              <a:rPr lang="he-IL" sz="1600" dirty="0">
                <a:effectLst/>
              </a:rPr>
              <a:t>ההידור אינו רק עשה בחיצוני</a:t>
            </a:r>
          </a:p>
          <a:p>
            <a:pPr algn="just" rtl="1">
              <a:buFont typeface="Arial" panose="020B0604020202020204" pitchFamily="34" charset="0"/>
              <a:buChar char="•"/>
            </a:pPr>
            <a:r>
              <a:rPr lang="he-IL" sz="1600" dirty="0">
                <a:effectLst/>
              </a:rPr>
              <a:t>מבטא התעלות פנימית מתמדת</a:t>
            </a:r>
          </a:p>
          <a:p>
            <a:pPr algn="just" rtl="1">
              <a:buFont typeface="Arial" panose="020B0604020202020204" pitchFamily="34" charset="0"/>
              <a:buChar char="•"/>
            </a:pPr>
            <a:r>
              <a:rPr lang="he-IL" sz="1600" dirty="0">
                <a:effectLst/>
              </a:rPr>
              <a:t>כל הוספה קטנה יוצרת אור גדול</a:t>
            </a:r>
          </a:p>
          <a:p>
            <a:pPr algn="just" rtl="1">
              <a:buFont typeface="Arial" panose="020B0604020202020204" pitchFamily="34" charset="0"/>
              <a:buChar char="•"/>
            </a:pPr>
            <a:r>
              <a:rPr lang="he-IL" sz="1600" dirty="0">
                <a:effectLst/>
              </a:rPr>
              <a:t>מלמד על כוחה של התמדה בקודש</a:t>
            </a:r>
          </a:p>
          <a:p>
            <a:pPr algn="just" rtl="1"/>
            <a:r>
              <a:rPr lang="he-IL" sz="1600" b="1" dirty="0">
                <a:effectLst/>
              </a:rPr>
              <a:t>מסר לדורות</a:t>
            </a:r>
            <a:endParaRPr lang="he-IL" sz="1600" b="1" dirty="0"/>
          </a:p>
          <a:p>
            <a:pPr algn="just" rtl="1"/>
            <a:r>
              <a:rPr lang="he-IL" sz="1600" dirty="0">
                <a:effectLst/>
              </a:rPr>
              <a:t>בכל הדלקת נר אנו מספרים מחדש את סיפור ההידור - סיפור של אהבת מצווה, של התעלות מתמדת, ושל אור המתווסף והולך.</a:t>
            </a:r>
          </a:p>
          <a:p>
            <a:pPr algn="just" rtl="1"/>
            <a:r>
              <a:rPr lang="he-IL" sz="1600" b="1" dirty="0">
                <a:effectLst/>
              </a:rPr>
              <a:t>סיכום: אור ההידור</a:t>
            </a:r>
            <a:endParaRPr lang="he-IL" sz="1600" b="1" dirty="0"/>
          </a:p>
          <a:p>
            <a:pPr algn="just" rtl="1"/>
            <a:r>
              <a:rPr lang="he-IL" sz="1600" dirty="0">
                <a:effectLst/>
              </a:rPr>
              <a:t>כל נר נוסף מספר סיפור. סיפור של נשמה המבקשת להתעלות, של אור המבקש להאיר, ושל מצווה המבקשת להתהדר בכל יופייה.</a:t>
            </a:r>
          </a:p>
          <a:p>
            <a:pPr algn="just" rtl="1"/>
            <a:endParaRPr lang="en-US" sz="1600" dirty="0">
              <a:effectLst/>
              <a:latin typeface="Times New Roman" panose="02020603050405020304" pitchFamily="18" charset="0"/>
              <a:ea typeface="Times New Roman" panose="02020603050405020304" pitchFamily="18" charset="0"/>
              <a:cs typeface="Arial" panose="020B0604020202020204" pitchFamily="34" charset="0"/>
            </a:endParaRPr>
          </a:p>
          <a:p>
            <a:pPr algn="l" rtl="1"/>
            <a:endParaRPr lang="he-IL" sz="1600" dirty="0"/>
          </a:p>
        </p:txBody>
      </p:sp>
      <p:pic>
        <p:nvPicPr>
          <p:cNvPr id="4" name="תמונה 3">
            <a:extLst>
              <a:ext uri="{FF2B5EF4-FFF2-40B4-BE49-F238E27FC236}">
                <a16:creationId xmlns:a16="http://schemas.microsoft.com/office/drawing/2014/main" id="{7D36A80A-5AD8-D9CB-3C7B-03D2806C6F6B}"/>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1007435171"/>
      </p:ext>
    </p:extLst>
  </p:cSld>
  <p:clrMapOvr>
    <a:masterClrMapping/>
  </p:clrMapOvr>
  <mc:AlternateContent xmlns:mc="http://schemas.openxmlformats.org/markup-compatibility/2006" xmlns:p14="http://schemas.microsoft.com/office/powerpoint/2010/main">
    <mc:Choice Requires="p14">
      <p:transition spd="slow" p14:dur="2000" advTm="36120"/>
    </mc:Choice>
    <mc:Fallback xmlns="">
      <p:transition spd="slow" advTm="3612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722CCB-5D21-46C0-F918-61018FBE5D86}"/>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002923AE-AA68-844B-B982-8B52B8536730}"/>
              </a:ext>
            </a:extLst>
          </p:cNvPr>
          <p:cNvSpPr txBox="1"/>
          <p:nvPr/>
        </p:nvSpPr>
        <p:spPr>
          <a:xfrm>
            <a:off x="4048585" y="107206"/>
            <a:ext cx="3763503" cy="5757858"/>
          </a:xfrm>
          <a:prstGeom prst="rect">
            <a:avLst/>
          </a:prstGeom>
          <a:noFill/>
        </p:spPr>
        <p:txBody>
          <a:bodyPr wrap="square" rtlCol="1">
            <a:spAutoFit/>
          </a:bodyPr>
          <a:lstStyle/>
          <a:p>
            <a:pPr algn="just" rtl="1"/>
            <a:r>
              <a:rPr lang="he-IL" sz="1200" dirty="0"/>
              <a:t>בס"ד</a:t>
            </a:r>
          </a:p>
          <a:p>
            <a:pPr algn="just" rtl="1"/>
            <a:r>
              <a:rPr lang="he-IL" sz="1800" b="1" kern="100" dirty="0">
                <a:solidFill>
                  <a:srgbClr val="0F4761"/>
                </a:solidFill>
                <a:effectLst/>
                <a:latin typeface="Aptos" panose="020B0004020202020204" pitchFamily="34" charset="0"/>
                <a:ea typeface="Times New Roman" panose="02020603050405020304" pitchFamily="18" charset="0"/>
                <a:cs typeface="Times New Roman" panose="02020603050405020304" pitchFamily="18" charset="0"/>
              </a:rPr>
              <a:t>מסורות שונות בהדלקת נרות חנוכה - בין מנהגי אשכנז וספרד</a:t>
            </a:r>
            <a:endParaRPr lang="en-US" sz="1800" b="1" kern="100" dirty="0">
              <a:solidFill>
                <a:srgbClr val="0F4761"/>
              </a:solidFill>
              <a:effectLst/>
              <a:latin typeface="Aptos" panose="020B0004020202020204" pitchFamily="34" charset="0"/>
              <a:ea typeface="Times New Roman" panose="02020603050405020304" pitchFamily="18" charset="0"/>
              <a:cs typeface="Times New Roman" panose="02020603050405020304" pitchFamily="18" charset="0"/>
            </a:endParaRPr>
          </a:p>
          <a:p>
            <a:pPr algn="just" rtl="1"/>
            <a:endParaRPr lang="he-IL" sz="1200" dirty="0"/>
          </a:p>
          <a:p>
            <a:pPr algn="just" rtl="1">
              <a:lnSpc>
                <a:spcPct val="107000"/>
              </a:lnSpc>
              <a:spcAft>
                <a:spcPts val="800"/>
              </a:spcAft>
            </a:pPr>
            <a:r>
              <a:rPr lang="he-IL" sz="1200" kern="100" dirty="0">
                <a:effectLst/>
                <a:latin typeface="Aptos" panose="020B0004020202020204" pitchFamily="34" charset="0"/>
                <a:ea typeface="Aptos" panose="020B0004020202020204" pitchFamily="34" charset="0"/>
                <a:cs typeface="Arial" panose="020B0604020202020204" pitchFamily="34" charset="0"/>
              </a:rPr>
              <a:t>כשאנחנו מסתכלים על בתים יהודים בחנוכה, אנחנו יכולים לראות שתי דרכים שונות להדליק נרות: בבתים אשכנזיים נראה </a:t>
            </a:r>
            <a:r>
              <a:rPr lang="he-IL" sz="1200" kern="100" dirty="0" err="1">
                <a:effectLst/>
                <a:latin typeface="Aptos" panose="020B0004020202020204" pitchFamily="34" charset="0"/>
                <a:ea typeface="Aptos" panose="020B0004020202020204" pitchFamily="34" charset="0"/>
                <a:cs typeface="Arial" panose="020B0604020202020204" pitchFamily="34" charset="0"/>
              </a:rPr>
              <a:t>חנכיות</a:t>
            </a:r>
            <a:r>
              <a:rPr lang="he-IL" sz="1200" kern="100" dirty="0">
                <a:effectLst/>
                <a:latin typeface="Aptos" panose="020B0004020202020204" pitchFamily="34" charset="0"/>
                <a:ea typeface="Aptos" panose="020B0004020202020204" pitchFamily="34" charset="0"/>
                <a:cs typeface="Arial" panose="020B0604020202020204" pitchFamily="34" charset="0"/>
              </a:rPr>
              <a:t> רבות, כשכל בן משפחה מדליק את החנוכייה שלו, אילו בבתים ספרדיים נראה חנוכה מרכזית שאבי המשפחה מדליק עבור כולם. מאחורי הסיפור הזה מסתתר דיון עמוק ומרתק.</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algn="just" rtl="1">
              <a:lnSpc>
                <a:spcPct val="107000"/>
              </a:lnSpc>
              <a:spcAft>
                <a:spcPts val="800"/>
              </a:spcAft>
            </a:pPr>
            <a:r>
              <a:rPr lang="he-IL" sz="1200" kern="100" dirty="0">
                <a:effectLst/>
                <a:latin typeface="Aptos" panose="020B0004020202020204" pitchFamily="34" charset="0"/>
                <a:ea typeface="Aptos" panose="020B0004020202020204" pitchFamily="34" charset="0"/>
                <a:cs typeface="Arial" panose="020B0604020202020204" pitchFamily="34" charset="0"/>
              </a:rPr>
              <a:t>בואו נתחיל מהשאלה הבסיסית: איך נעשה את המצווה בצורה הכי יפה ומהודרת?</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rtl="1">
              <a:lnSpc>
                <a:spcPct val="107000"/>
              </a:lnSpc>
              <a:spcAft>
                <a:spcPts val="800"/>
              </a:spcAft>
              <a:buSzPts val="1000"/>
              <a:buFont typeface="Symbol" panose="05050102010706020507" pitchFamily="18" charset="2"/>
              <a:buChar char=""/>
              <a:tabLst>
                <a:tab pos="457200" algn="l"/>
              </a:tabLst>
            </a:pPr>
            <a:r>
              <a:rPr lang="he-IL" sz="1200" kern="100" dirty="0">
                <a:effectLst/>
                <a:latin typeface="Aptos" panose="020B0004020202020204" pitchFamily="34" charset="0"/>
                <a:ea typeface="Aptos" panose="020B0004020202020204" pitchFamily="34" charset="0"/>
                <a:cs typeface="Arial" panose="020B0604020202020204" pitchFamily="34" charset="0"/>
              </a:rPr>
              <a:t>לפי </a:t>
            </a:r>
            <a:r>
              <a:rPr lang="he-IL" sz="1200" kern="100" dirty="0" err="1">
                <a:effectLst/>
                <a:latin typeface="Aptos" panose="020B0004020202020204" pitchFamily="34" charset="0"/>
                <a:ea typeface="Aptos" panose="020B0004020202020204" pitchFamily="34" charset="0"/>
                <a:cs typeface="Arial" panose="020B0604020202020204" pitchFamily="34" charset="0"/>
              </a:rPr>
              <a:t>הרמ"א</a:t>
            </a:r>
            <a:r>
              <a:rPr lang="he-IL" sz="1200" kern="100" dirty="0">
                <a:effectLst/>
                <a:latin typeface="Aptos" panose="020B0004020202020204" pitchFamily="34" charset="0"/>
                <a:ea typeface="Aptos" panose="020B0004020202020204" pitchFamily="34" charset="0"/>
                <a:cs typeface="Arial" panose="020B0604020202020204" pitchFamily="34" charset="0"/>
              </a:rPr>
              <a:t> (המנהג האשכנזי): כל אחד מבני הבית צריך להדליק בעצמו</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rtl="1">
              <a:lnSpc>
                <a:spcPct val="107000"/>
              </a:lnSpc>
              <a:spcAft>
                <a:spcPts val="800"/>
              </a:spcAft>
              <a:buSzPts val="1000"/>
              <a:buFont typeface="Symbol" panose="05050102010706020507" pitchFamily="18" charset="2"/>
              <a:buChar char=""/>
              <a:tabLst>
                <a:tab pos="457200" algn="l"/>
              </a:tabLst>
            </a:pPr>
            <a:r>
              <a:rPr lang="he-IL" sz="1200" kern="100" dirty="0">
                <a:effectLst/>
                <a:latin typeface="Aptos" panose="020B0004020202020204" pitchFamily="34" charset="0"/>
                <a:ea typeface="Aptos" panose="020B0004020202020204" pitchFamily="34" charset="0"/>
                <a:cs typeface="Arial" panose="020B0604020202020204" pitchFamily="34" charset="0"/>
              </a:rPr>
              <a:t>לפי </a:t>
            </a:r>
            <a:r>
              <a:rPr lang="he-IL" sz="1200" kern="100" dirty="0" err="1">
                <a:effectLst/>
                <a:latin typeface="Aptos" panose="020B0004020202020204" pitchFamily="34" charset="0"/>
                <a:ea typeface="Aptos" panose="020B0004020202020204" pitchFamily="34" charset="0"/>
                <a:cs typeface="Arial" panose="020B0604020202020204" pitchFamily="34" charset="0"/>
              </a:rPr>
              <a:t>השו"ע</a:t>
            </a:r>
            <a:r>
              <a:rPr lang="he-IL" sz="1200" kern="100" dirty="0">
                <a:effectLst/>
                <a:latin typeface="Aptos" panose="020B0004020202020204" pitchFamily="34" charset="0"/>
                <a:ea typeface="Aptos" panose="020B0004020202020204" pitchFamily="34" charset="0"/>
                <a:cs typeface="Arial" panose="020B0604020202020204" pitchFamily="34" charset="0"/>
              </a:rPr>
              <a:t> (המנהג הספרדי): ראש המשפחה מדליק נרות נוספים כנגד מספר בני הבית</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algn="just" rtl="1">
              <a:lnSpc>
                <a:spcPct val="107000"/>
              </a:lnSpc>
              <a:spcAft>
                <a:spcPts val="800"/>
              </a:spcAft>
            </a:pPr>
            <a:r>
              <a:rPr lang="he-IL" sz="1200" kern="100" dirty="0">
                <a:effectLst/>
                <a:latin typeface="Aptos" panose="020B0004020202020204" pitchFamily="34" charset="0"/>
                <a:ea typeface="Aptos" panose="020B0004020202020204" pitchFamily="34" charset="0"/>
                <a:cs typeface="Arial" panose="020B0604020202020204" pitchFamily="34" charset="0"/>
              </a:rPr>
              <a:t> </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algn="just" rtl="1">
              <a:lnSpc>
                <a:spcPct val="107000"/>
              </a:lnSpc>
              <a:spcAft>
                <a:spcPts val="800"/>
              </a:spcAft>
            </a:pPr>
            <a:r>
              <a:rPr lang="he-IL" sz="1200" kern="100" dirty="0">
                <a:effectLst/>
                <a:latin typeface="Aptos" panose="020B0004020202020204" pitchFamily="34" charset="0"/>
                <a:ea typeface="Aptos" panose="020B0004020202020204" pitchFamily="34" charset="0"/>
                <a:cs typeface="Arial" panose="020B0604020202020204" pitchFamily="34" charset="0"/>
              </a:rPr>
              <a:t>למה יש הבדל כזה? זה כמו שתי דרכים להראות אהבה:</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rtl="1">
              <a:lnSpc>
                <a:spcPct val="107000"/>
              </a:lnSpc>
              <a:spcAft>
                <a:spcPts val="800"/>
              </a:spcAft>
              <a:buFont typeface="+mj-lt"/>
              <a:buAutoNum type="arabicPeriod"/>
              <a:tabLst>
                <a:tab pos="457200" algn="l"/>
              </a:tabLst>
            </a:pPr>
            <a:r>
              <a:rPr lang="he-IL" sz="1200" kern="100" dirty="0">
                <a:effectLst/>
                <a:latin typeface="Aptos" panose="020B0004020202020204" pitchFamily="34" charset="0"/>
                <a:ea typeface="Aptos" panose="020B0004020202020204" pitchFamily="34" charset="0"/>
                <a:cs typeface="Arial" panose="020B0604020202020204" pitchFamily="34" charset="0"/>
              </a:rPr>
              <a:t>כשכל אחד כותב ברכה אישית (הגישה האשכנזית)</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rtl="1">
              <a:lnSpc>
                <a:spcPct val="107000"/>
              </a:lnSpc>
              <a:spcAft>
                <a:spcPts val="800"/>
              </a:spcAft>
              <a:buFont typeface="+mj-lt"/>
              <a:buAutoNum type="arabicPeriod"/>
              <a:tabLst>
                <a:tab pos="457200" algn="l"/>
              </a:tabLst>
            </a:pPr>
            <a:r>
              <a:rPr lang="he-IL" sz="1200" kern="100" dirty="0">
                <a:effectLst/>
                <a:latin typeface="Aptos" panose="020B0004020202020204" pitchFamily="34" charset="0"/>
                <a:ea typeface="Aptos" panose="020B0004020202020204" pitchFamily="34" charset="0"/>
                <a:cs typeface="Arial" panose="020B0604020202020204" pitchFamily="34" charset="0"/>
              </a:rPr>
              <a:t>כשאחד קונה מתנה גדולה יותר עבור כולם (הגישה הספרדית)</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algn="just" rtl="1"/>
            <a:endParaRPr lang="he-IL" sz="1200" dirty="0"/>
          </a:p>
          <a:p>
            <a:pPr algn="l" rtl="1"/>
            <a:endParaRPr lang="he-IL" sz="1200" dirty="0"/>
          </a:p>
        </p:txBody>
      </p:sp>
      <p:pic>
        <p:nvPicPr>
          <p:cNvPr id="4" name="תמונה 3">
            <a:extLst>
              <a:ext uri="{FF2B5EF4-FFF2-40B4-BE49-F238E27FC236}">
                <a16:creationId xmlns:a16="http://schemas.microsoft.com/office/drawing/2014/main" id="{91BC89D3-BEEC-7E45-7666-457D1B68FB98}"/>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4158475913"/>
      </p:ext>
    </p:extLst>
  </p:cSld>
  <p:clrMapOvr>
    <a:masterClrMapping/>
  </p:clrMapOvr>
  <mc:AlternateContent xmlns:mc="http://schemas.openxmlformats.org/markup-compatibility/2006" xmlns:p14="http://schemas.microsoft.com/office/powerpoint/2010/main">
    <mc:Choice Requires="p14">
      <p:transition spd="slow" p14:dur="2000" advTm="230720"/>
    </mc:Choice>
    <mc:Fallback xmlns="">
      <p:transition spd="slow" advTm="23072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ABCE36-6C2B-5318-54AD-9C250CC4D414}"/>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951AB4ED-69C6-E814-E828-EDF114D09BE1}"/>
              </a:ext>
            </a:extLst>
          </p:cNvPr>
          <p:cNvSpPr txBox="1"/>
          <p:nvPr/>
        </p:nvSpPr>
        <p:spPr>
          <a:xfrm>
            <a:off x="4048585" y="107206"/>
            <a:ext cx="3763503" cy="4790414"/>
          </a:xfrm>
          <a:prstGeom prst="rect">
            <a:avLst/>
          </a:prstGeom>
          <a:noFill/>
        </p:spPr>
        <p:txBody>
          <a:bodyPr wrap="square" rtlCol="1">
            <a:spAutoFit/>
          </a:bodyPr>
          <a:lstStyle/>
          <a:p>
            <a:pPr algn="just" rtl="1"/>
            <a:r>
              <a:rPr lang="he-IL" sz="1200" dirty="0"/>
              <a:t>בס"ד</a:t>
            </a:r>
          </a:p>
          <a:p>
            <a:pPr algn="ctr" rtl="1"/>
            <a:r>
              <a:rPr lang="he-IL" b="1" kern="100" dirty="0">
                <a:solidFill>
                  <a:srgbClr val="0F4761"/>
                </a:solidFill>
                <a:latin typeface="Aptos" panose="020B0004020202020204" pitchFamily="34" charset="0"/>
                <a:cs typeface="Times New Roman" panose="02020603050405020304" pitchFamily="18" charset="0"/>
              </a:rPr>
              <a:t>מי המהדר?</a:t>
            </a:r>
          </a:p>
          <a:p>
            <a:pPr algn="just" rtl="1">
              <a:lnSpc>
                <a:spcPct val="107000"/>
              </a:lnSpc>
              <a:spcAft>
                <a:spcPts val="800"/>
              </a:spcAft>
            </a:pPr>
            <a:r>
              <a:rPr lang="he-IL" sz="1200" kern="100" dirty="0">
                <a:effectLst/>
                <a:latin typeface="Aptos" panose="020B0004020202020204" pitchFamily="34" charset="0"/>
                <a:ea typeface="Aptos" panose="020B0004020202020204" pitchFamily="34" charset="0"/>
                <a:cs typeface="Arial" panose="020B0604020202020204" pitchFamily="34" charset="0"/>
              </a:rPr>
              <a:t>הרעיון העמוק כאן נוגע לשאלה: על מי מוטלת החובה להדר (לייפות) את המצווה?</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rtl="1">
              <a:lnSpc>
                <a:spcPct val="107000"/>
              </a:lnSpc>
              <a:spcAft>
                <a:spcPts val="800"/>
              </a:spcAft>
              <a:buSzPts val="1000"/>
              <a:buFont typeface="Symbol" panose="05050102010706020507" pitchFamily="18" charset="2"/>
              <a:buChar char=""/>
              <a:tabLst>
                <a:tab pos="457200" algn="l"/>
              </a:tabLst>
            </a:pPr>
            <a:r>
              <a:rPr lang="he-IL" sz="1200" kern="100" dirty="0">
                <a:effectLst/>
                <a:latin typeface="Aptos" panose="020B0004020202020204" pitchFamily="34" charset="0"/>
                <a:ea typeface="Aptos" panose="020B0004020202020204" pitchFamily="34" charset="0"/>
                <a:cs typeface="Arial" panose="020B0604020202020204" pitchFamily="34" charset="0"/>
              </a:rPr>
              <a:t>הרמב"ם רואה את הבית כיחידה אחת. בדיוק כמו שלא נשים כמה מזוזות על הדלת, כך גם בנרות חנוכה - הבית הוא העיקר.</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rtl="1">
              <a:lnSpc>
                <a:spcPct val="107000"/>
              </a:lnSpc>
              <a:spcAft>
                <a:spcPts val="800"/>
              </a:spcAft>
              <a:buSzPts val="1000"/>
              <a:buFont typeface="Symbol" panose="05050102010706020507" pitchFamily="18" charset="2"/>
              <a:buChar char=""/>
              <a:tabLst>
                <a:tab pos="457200" algn="l"/>
              </a:tabLst>
            </a:pPr>
            <a:r>
              <a:rPr lang="he-IL" sz="1200" kern="100" dirty="0" err="1">
                <a:effectLst/>
                <a:latin typeface="Aptos" panose="020B0004020202020204" pitchFamily="34" charset="0"/>
                <a:ea typeface="Aptos" panose="020B0004020202020204" pitchFamily="34" charset="0"/>
                <a:cs typeface="Arial" panose="020B0604020202020204" pitchFamily="34" charset="0"/>
              </a:rPr>
              <a:t>הרמ"א</a:t>
            </a:r>
            <a:r>
              <a:rPr lang="he-IL" sz="1200" kern="100" dirty="0">
                <a:effectLst/>
                <a:latin typeface="Aptos" panose="020B0004020202020204" pitchFamily="34" charset="0"/>
                <a:ea typeface="Aptos" panose="020B0004020202020204" pitchFamily="34" charset="0"/>
                <a:cs typeface="Arial" panose="020B0604020202020204" pitchFamily="34" charset="0"/>
              </a:rPr>
              <a:t> מדגיש את האחריות האישית של כל אדם. כמו בתפילה, שכל אחד מתפלל בעצמו, כך גם בהדלקת נרות - לכל אחת יש הזדמנות אישית להשתתף </a:t>
            </a:r>
            <a:r>
              <a:rPr lang="he-IL" sz="1200" kern="100" dirty="0" err="1">
                <a:effectLst/>
                <a:latin typeface="Aptos" panose="020B0004020202020204" pitchFamily="34" charset="0"/>
                <a:ea typeface="Aptos" panose="020B0004020202020204" pitchFamily="34" charset="0"/>
                <a:cs typeface="Arial" panose="020B0604020202020204" pitchFamily="34" charset="0"/>
              </a:rPr>
              <a:t>במצוה</a:t>
            </a:r>
            <a:r>
              <a:rPr lang="he-IL" sz="1200" kern="100" dirty="0">
                <a:effectLst/>
                <a:latin typeface="Aptos" panose="020B0004020202020204" pitchFamily="34" charset="0"/>
                <a:ea typeface="Aptos" panose="020B0004020202020204" pitchFamily="34" charset="0"/>
                <a:cs typeface="Arial" panose="020B0604020202020204" pitchFamily="34" charset="0"/>
              </a:rPr>
              <a:t>.</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algn="just" rtl="1">
              <a:lnSpc>
                <a:spcPct val="107000"/>
              </a:lnSpc>
              <a:spcAft>
                <a:spcPts val="800"/>
              </a:spcAft>
            </a:pPr>
            <a:r>
              <a:rPr lang="he-IL" sz="1200" kern="100" dirty="0">
                <a:effectLst/>
                <a:latin typeface="Aptos" panose="020B0004020202020204" pitchFamily="34" charset="0"/>
                <a:ea typeface="Aptos" panose="020B0004020202020204" pitchFamily="34" charset="0"/>
                <a:cs typeface="Arial" panose="020B0604020202020204" pitchFamily="34" charset="0"/>
              </a:rPr>
              <a:t>זה מלמד אותנו שיש שתי דרכים להדר (לייפות) מצווה:</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rtl="1">
              <a:lnSpc>
                <a:spcPct val="107000"/>
              </a:lnSpc>
              <a:spcAft>
                <a:spcPts val="800"/>
              </a:spcAft>
              <a:buFont typeface="+mj-lt"/>
              <a:buAutoNum type="arabicPeriod"/>
              <a:tabLst>
                <a:tab pos="457200" algn="l"/>
              </a:tabLst>
            </a:pPr>
            <a:r>
              <a:rPr lang="he-IL" sz="1200" kern="100" dirty="0">
                <a:effectLst/>
                <a:latin typeface="Aptos" panose="020B0004020202020204" pitchFamily="34" charset="0"/>
                <a:ea typeface="Aptos" panose="020B0004020202020204" pitchFamily="34" charset="0"/>
                <a:cs typeface="Arial" panose="020B0604020202020204" pitchFamily="34" charset="0"/>
              </a:rPr>
              <a:t>לעשות את המצווה עצמה יפה יותר (כמו לקנות אתרוג מהודר)</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rtl="1">
              <a:lnSpc>
                <a:spcPct val="107000"/>
              </a:lnSpc>
              <a:spcAft>
                <a:spcPts val="800"/>
              </a:spcAft>
              <a:buFont typeface="+mj-lt"/>
              <a:buAutoNum type="arabicPeriod"/>
              <a:tabLst>
                <a:tab pos="457200" algn="l"/>
              </a:tabLst>
            </a:pPr>
            <a:r>
              <a:rPr lang="he-IL" sz="1200" kern="100" dirty="0">
                <a:effectLst/>
                <a:latin typeface="Aptos" panose="020B0004020202020204" pitchFamily="34" charset="0"/>
                <a:ea typeface="Aptos" panose="020B0004020202020204" pitchFamily="34" charset="0"/>
                <a:cs typeface="Arial" panose="020B0604020202020204" pitchFamily="34" charset="0"/>
              </a:rPr>
              <a:t>לתת לכל הזדמנות אישית לקיים את המצווה</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algn="just" rtl="1">
              <a:lnSpc>
                <a:spcPct val="107000"/>
              </a:lnSpc>
              <a:spcAft>
                <a:spcPts val="800"/>
              </a:spcAft>
            </a:pPr>
            <a:r>
              <a:rPr lang="he-IL" sz="1200" kern="100" dirty="0">
                <a:effectLst/>
                <a:latin typeface="Aptos" panose="020B0004020202020204" pitchFamily="34" charset="0"/>
                <a:ea typeface="Aptos" panose="020B0004020202020204" pitchFamily="34" charset="0"/>
                <a:cs typeface="Arial" panose="020B0604020202020204" pitchFamily="34" charset="0"/>
              </a:rPr>
              <a:t>איך זה נוגע אלינו היום? זה מזכיר לנו שיש דרכים שונות להתחבר לקדושה - יש מי שמתחבר דרך העשייה האישית שלו, ויש מי שמתחבר דרך היותו חלק ממשפחה וקהילה.</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algn="just" rtl="1"/>
            <a:endParaRPr lang="he-IL" sz="1200" dirty="0"/>
          </a:p>
          <a:p>
            <a:pPr algn="just" rtl="1"/>
            <a:endParaRPr lang="he-IL" sz="1200" dirty="0"/>
          </a:p>
          <a:p>
            <a:pPr algn="l" rtl="1"/>
            <a:endParaRPr lang="he-IL" sz="1200" dirty="0"/>
          </a:p>
        </p:txBody>
      </p:sp>
      <p:pic>
        <p:nvPicPr>
          <p:cNvPr id="4" name="תמונה 3">
            <a:extLst>
              <a:ext uri="{FF2B5EF4-FFF2-40B4-BE49-F238E27FC236}">
                <a16:creationId xmlns:a16="http://schemas.microsoft.com/office/drawing/2014/main" id="{B23B9A94-D7E8-ED01-6933-E254F09D82D7}"/>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3762147782"/>
      </p:ext>
    </p:extLst>
  </p:cSld>
  <p:clrMapOvr>
    <a:masterClrMapping/>
  </p:clrMapOvr>
  <mc:AlternateContent xmlns:mc="http://schemas.openxmlformats.org/markup-compatibility/2006" xmlns:p14="http://schemas.microsoft.com/office/powerpoint/2010/main">
    <mc:Choice Requires="p14">
      <p:transition spd="slow" p14:dur="2000" advTm="640444"/>
    </mc:Choice>
    <mc:Fallback xmlns="">
      <p:transition spd="slow" advTm="640444"/>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A1E94D-7100-9D5C-E26C-EF083F27FB5C}"/>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4A5F20B8-0B31-A9B5-D7C9-421EA0832AE4}"/>
              </a:ext>
            </a:extLst>
          </p:cNvPr>
          <p:cNvSpPr txBox="1"/>
          <p:nvPr/>
        </p:nvSpPr>
        <p:spPr>
          <a:xfrm>
            <a:off x="4048585" y="107206"/>
            <a:ext cx="3763503" cy="5595634"/>
          </a:xfrm>
          <a:prstGeom prst="rect">
            <a:avLst/>
          </a:prstGeom>
          <a:noFill/>
        </p:spPr>
        <p:txBody>
          <a:bodyPr wrap="square" rtlCol="1">
            <a:spAutoFit/>
          </a:bodyPr>
          <a:lstStyle/>
          <a:p>
            <a:pPr algn="just" rtl="1"/>
            <a:r>
              <a:rPr lang="he-IL" sz="1200" dirty="0"/>
              <a:t>בס"ד</a:t>
            </a:r>
          </a:p>
          <a:p>
            <a:pPr algn="just" rtl="1">
              <a:lnSpc>
                <a:spcPct val="107000"/>
              </a:lnSpc>
              <a:spcAft>
                <a:spcPts val="800"/>
              </a:spcAft>
            </a:pPr>
            <a:r>
              <a:rPr lang="he-IL" sz="1800" b="1" kern="100" dirty="0">
                <a:effectLst/>
                <a:latin typeface="Aptos" panose="020B0004020202020204" pitchFamily="34" charset="0"/>
                <a:ea typeface="Aptos" panose="020B0004020202020204" pitchFamily="34" charset="0"/>
                <a:cs typeface="Arial" panose="020B0604020202020204" pitchFamily="34" charset="0"/>
              </a:rPr>
              <a:t>נר בבית: סיפור על אור ואחריות</a:t>
            </a:r>
            <a:endParaRPr lang="en-US" sz="1800" kern="100" dirty="0">
              <a:effectLst/>
              <a:latin typeface="Aptos" panose="020B0004020202020204" pitchFamily="34" charset="0"/>
              <a:ea typeface="Aptos" panose="020B0004020202020204" pitchFamily="34" charset="0"/>
              <a:cs typeface="Arial" panose="020B0604020202020204" pitchFamily="34" charset="0"/>
            </a:endParaRPr>
          </a:p>
          <a:p>
            <a:pPr algn="just" rtl="1">
              <a:lnSpc>
                <a:spcPct val="107000"/>
              </a:lnSpc>
              <a:spcAft>
                <a:spcPts val="800"/>
              </a:spcAft>
            </a:pPr>
            <a:r>
              <a:rPr lang="he-IL" sz="1800" kern="100" dirty="0">
                <a:effectLst/>
                <a:latin typeface="Aptos" panose="020B0004020202020204" pitchFamily="34" charset="0"/>
                <a:ea typeface="Aptos" panose="020B0004020202020204" pitchFamily="34" charset="0"/>
                <a:cs typeface="Arial" panose="020B0604020202020204" pitchFamily="34" charset="0"/>
              </a:rPr>
              <a:t>הסיפור הבא: אדם נמצא בנסיעת עסקים בעיר אחרת בחנוכה. הוא יודע שאשתו מדליקה נרות בבית, אבל בליבו מתעוררת שאלה – </a:t>
            </a:r>
          </a:p>
          <a:p>
            <a:pPr algn="just" rtl="1">
              <a:lnSpc>
                <a:spcPct val="107000"/>
              </a:lnSpc>
              <a:spcAft>
                <a:spcPts val="800"/>
              </a:spcAft>
            </a:pPr>
            <a:r>
              <a:rPr lang="he-IL" sz="1800" kern="100" dirty="0">
                <a:effectLst/>
                <a:latin typeface="Aptos" panose="020B0004020202020204" pitchFamily="34" charset="0"/>
                <a:ea typeface="Aptos" panose="020B0004020202020204" pitchFamily="34" charset="0"/>
                <a:cs typeface="Arial" panose="020B0604020202020204" pitchFamily="34" charset="0"/>
              </a:rPr>
              <a:t>האם הוא רשאי להדליק נרות גם כאן, במקום שבו הוא נמצא?</a:t>
            </a:r>
            <a:endParaRPr lang="en-US" sz="1800" kern="100" dirty="0">
              <a:effectLst/>
              <a:latin typeface="Aptos" panose="020B0004020202020204" pitchFamily="34" charset="0"/>
              <a:ea typeface="Aptos" panose="020B0004020202020204" pitchFamily="34" charset="0"/>
              <a:cs typeface="Arial" panose="020B0604020202020204" pitchFamily="34" charset="0"/>
            </a:endParaRPr>
          </a:p>
          <a:p>
            <a:pPr algn="just" rtl="1">
              <a:lnSpc>
                <a:spcPct val="107000"/>
              </a:lnSpc>
              <a:spcAft>
                <a:spcPts val="800"/>
              </a:spcAft>
            </a:pPr>
            <a:r>
              <a:rPr lang="he-IL" sz="1800" kern="100" dirty="0">
                <a:effectLst/>
                <a:latin typeface="Aptos" panose="020B0004020202020204" pitchFamily="34" charset="0"/>
                <a:ea typeface="Aptos" panose="020B0004020202020204" pitchFamily="34" charset="0"/>
                <a:cs typeface="Arial" panose="020B0604020202020204" pitchFamily="34" charset="0"/>
              </a:rPr>
              <a:t>שאלה זו מעלה דיון עמוק בין שני חכמים גדולים:</a:t>
            </a:r>
            <a:endParaRPr lang="en-US" sz="18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rtl="1">
              <a:lnSpc>
                <a:spcPct val="107000"/>
              </a:lnSpc>
              <a:spcAft>
                <a:spcPts val="800"/>
              </a:spcAft>
              <a:buSzPts val="1000"/>
              <a:buFont typeface="Symbol" panose="05050102010706020507" pitchFamily="18" charset="2"/>
              <a:buChar char=""/>
              <a:tabLst>
                <a:tab pos="457200" algn="l"/>
              </a:tabLst>
            </a:pPr>
            <a:r>
              <a:rPr lang="he-IL" sz="1800" kern="100" dirty="0" err="1">
                <a:effectLst/>
                <a:latin typeface="Aptos" panose="020B0004020202020204" pitchFamily="34" charset="0"/>
                <a:ea typeface="Aptos" panose="020B0004020202020204" pitchFamily="34" charset="0"/>
                <a:cs typeface="Arial" panose="020B0604020202020204" pitchFamily="34" charset="0"/>
              </a:rPr>
              <a:t>הרמ"א</a:t>
            </a:r>
            <a:r>
              <a:rPr lang="he-IL" sz="1800" kern="100" dirty="0">
                <a:effectLst/>
                <a:latin typeface="Aptos" panose="020B0004020202020204" pitchFamily="34" charset="0"/>
                <a:ea typeface="Aptos" panose="020B0004020202020204" pitchFamily="34" charset="0"/>
                <a:cs typeface="Arial" panose="020B0604020202020204" pitchFamily="34" charset="0"/>
              </a:rPr>
              <a:t> אומר: "כן, אתה יכול להדליק ולברך!"</a:t>
            </a:r>
            <a:endParaRPr lang="en-US" sz="18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rtl="1">
              <a:lnSpc>
                <a:spcPct val="107000"/>
              </a:lnSpc>
              <a:spcAft>
                <a:spcPts val="800"/>
              </a:spcAft>
              <a:buSzPts val="1000"/>
              <a:buFont typeface="Symbol" panose="05050102010706020507" pitchFamily="18" charset="2"/>
              <a:buChar char=""/>
              <a:tabLst>
                <a:tab pos="457200" algn="l"/>
              </a:tabLst>
            </a:pPr>
            <a:r>
              <a:rPr lang="he-IL" sz="1800" kern="100" dirty="0" err="1">
                <a:effectLst/>
                <a:latin typeface="Aptos" panose="020B0004020202020204" pitchFamily="34" charset="0"/>
                <a:ea typeface="Aptos" panose="020B0004020202020204" pitchFamily="34" charset="0"/>
                <a:cs typeface="Arial" panose="020B0604020202020204" pitchFamily="34" charset="0"/>
              </a:rPr>
              <a:t>המהרש"ל</a:t>
            </a:r>
            <a:r>
              <a:rPr lang="he-IL" sz="1800" kern="100" dirty="0">
                <a:effectLst/>
                <a:latin typeface="Aptos" panose="020B0004020202020204" pitchFamily="34" charset="0"/>
                <a:ea typeface="Aptos" panose="020B0004020202020204" pitchFamily="34" charset="0"/>
                <a:cs typeface="Arial" panose="020B0604020202020204" pitchFamily="34" charset="0"/>
              </a:rPr>
              <a:t> אומר: "לא, אינך רשאי להדליק, כי אשתך כבר מדליקה עבורך."</a:t>
            </a:r>
            <a:endParaRPr lang="en-US" sz="1800" kern="100" dirty="0">
              <a:effectLst/>
              <a:latin typeface="Aptos" panose="020B0004020202020204" pitchFamily="34" charset="0"/>
              <a:ea typeface="Aptos" panose="020B0004020202020204" pitchFamily="34" charset="0"/>
              <a:cs typeface="Arial" panose="020B0604020202020204" pitchFamily="34" charset="0"/>
            </a:endParaRPr>
          </a:p>
          <a:p>
            <a:pPr algn="just" rtl="1"/>
            <a:endParaRPr lang="he-IL" sz="1200" dirty="0"/>
          </a:p>
          <a:p>
            <a:pPr algn="just" rtl="1"/>
            <a:endParaRPr lang="he-IL" sz="1200" dirty="0"/>
          </a:p>
          <a:p>
            <a:pPr algn="l" rtl="1"/>
            <a:endParaRPr lang="he-IL" sz="1200" dirty="0"/>
          </a:p>
        </p:txBody>
      </p:sp>
      <p:pic>
        <p:nvPicPr>
          <p:cNvPr id="4" name="תמונה 3">
            <a:extLst>
              <a:ext uri="{FF2B5EF4-FFF2-40B4-BE49-F238E27FC236}">
                <a16:creationId xmlns:a16="http://schemas.microsoft.com/office/drawing/2014/main" id="{46FB45B5-7433-7DFB-9646-798BD06FD37B}"/>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2071947325"/>
      </p:ext>
    </p:extLst>
  </p:cSld>
  <p:clrMapOvr>
    <a:masterClrMapping/>
  </p:clrMapOvr>
  <mc:AlternateContent xmlns:mc="http://schemas.openxmlformats.org/markup-compatibility/2006" xmlns:p14="http://schemas.microsoft.com/office/powerpoint/2010/main">
    <mc:Choice Requires="p14">
      <p:transition spd="slow" p14:dur="2000" advTm="116123"/>
    </mc:Choice>
    <mc:Fallback xmlns="">
      <p:transition spd="slow" advTm="116123"/>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C8C1B9-9850-CDE8-F9B1-769A81368034}"/>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3A83F063-D566-234E-DA92-37D3802B29E4}"/>
              </a:ext>
            </a:extLst>
          </p:cNvPr>
          <p:cNvSpPr txBox="1"/>
          <p:nvPr/>
        </p:nvSpPr>
        <p:spPr>
          <a:xfrm>
            <a:off x="4048585" y="107206"/>
            <a:ext cx="3763503" cy="4726166"/>
          </a:xfrm>
          <a:prstGeom prst="rect">
            <a:avLst/>
          </a:prstGeom>
          <a:noFill/>
        </p:spPr>
        <p:txBody>
          <a:bodyPr wrap="square" rtlCol="1">
            <a:spAutoFit/>
          </a:bodyPr>
          <a:lstStyle/>
          <a:p>
            <a:pPr algn="just" rtl="1"/>
            <a:r>
              <a:rPr lang="he-IL" sz="1200" dirty="0"/>
              <a:t>בס"ד</a:t>
            </a:r>
          </a:p>
          <a:p>
            <a:pPr algn="ctr" rtl="1">
              <a:lnSpc>
                <a:spcPct val="107000"/>
              </a:lnSpc>
              <a:spcAft>
                <a:spcPts val="800"/>
              </a:spcAft>
            </a:pPr>
            <a:r>
              <a:rPr lang="he-IL" sz="1200" b="1" kern="100" dirty="0">
                <a:effectLst/>
                <a:latin typeface="Aptos" panose="020B0004020202020204" pitchFamily="34" charset="0"/>
                <a:ea typeface="Aptos" panose="020B0004020202020204" pitchFamily="34" charset="0"/>
                <a:cs typeface="Arial" panose="020B0604020202020204" pitchFamily="34" charset="0"/>
              </a:rPr>
              <a:t>חיוב </a:t>
            </a:r>
            <a:r>
              <a:rPr lang="he-IL" sz="1200" b="1" kern="100" dirty="0" err="1">
                <a:effectLst/>
                <a:latin typeface="Aptos" panose="020B0004020202020204" pitchFamily="34" charset="0"/>
                <a:ea typeface="Aptos" panose="020B0004020202020204" pitchFamily="34" charset="0"/>
                <a:cs typeface="Arial" panose="020B0604020202020204" pitchFamily="34" charset="0"/>
              </a:rPr>
              <a:t>חפצא</a:t>
            </a:r>
            <a:r>
              <a:rPr lang="he-IL" sz="1200" b="1" kern="100" dirty="0">
                <a:effectLst/>
                <a:latin typeface="Aptos" panose="020B0004020202020204" pitchFamily="34" charset="0"/>
                <a:ea typeface="Aptos" panose="020B0004020202020204" pitchFamily="34" charset="0"/>
                <a:cs typeface="Arial" panose="020B0604020202020204" pitchFamily="34" charset="0"/>
              </a:rPr>
              <a:t> מול חיוב גברא</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algn="just" rtl="1">
              <a:lnSpc>
                <a:spcPct val="107000"/>
              </a:lnSpc>
              <a:spcAft>
                <a:spcPts val="800"/>
              </a:spcAft>
            </a:pPr>
            <a:r>
              <a:rPr lang="he-IL" sz="1200" kern="100" dirty="0">
                <a:effectLst/>
                <a:latin typeface="Aptos" panose="020B0004020202020204" pitchFamily="34" charset="0"/>
                <a:ea typeface="Aptos" panose="020B0004020202020204" pitchFamily="34" charset="0"/>
                <a:cs typeface="Arial" panose="020B0604020202020204" pitchFamily="34" charset="0"/>
              </a:rPr>
              <a:t>המחלוקת מבוססת על שאלה יסודית: מה טבעה של מצוות נר חנוכה?</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rtl="1">
              <a:lnSpc>
                <a:spcPct val="107000"/>
              </a:lnSpc>
              <a:spcAft>
                <a:spcPts val="800"/>
              </a:spcAft>
              <a:buFont typeface="+mj-lt"/>
              <a:buAutoNum type="arabicPeriod"/>
              <a:tabLst>
                <a:tab pos="457200" algn="l"/>
              </a:tabLst>
            </a:pPr>
            <a:r>
              <a:rPr lang="he-IL" sz="1200" kern="100" dirty="0">
                <a:effectLst/>
                <a:latin typeface="Aptos" panose="020B0004020202020204" pitchFamily="34" charset="0"/>
                <a:ea typeface="Aptos" panose="020B0004020202020204" pitchFamily="34" charset="0"/>
                <a:cs typeface="Arial" panose="020B0604020202020204" pitchFamily="34" charset="0"/>
              </a:rPr>
              <a:t>גישת </a:t>
            </a:r>
            <a:r>
              <a:rPr lang="he-IL" sz="1200" kern="100" dirty="0" err="1">
                <a:effectLst/>
                <a:latin typeface="Aptos" panose="020B0004020202020204" pitchFamily="34" charset="0"/>
                <a:ea typeface="Aptos" panose="020B0004020202020204" pitchFamily="34" charset="0"/>
                <a:cs typeface="Arial" panose="020B0604020202020204" pitchFamily="34" charset="0"/>
              </a:rPr>
              <a:t>המרש"ל</a:t>
            </a:r>
            <a:r>
              <a:rPr lang="he-IL" sz="1200" kern="100" dirty="0">
                <a:effectLst/>
                <a:latin typeface="Aptos" panose="020B0004020202020204" pitchFamily="34" charset="0"/>
                <a:ea typeface="Aptos" panose="020B0004020202020204" pitchFamily="34" charset="0"/>
                <a:cs typeface="Arial" panose="020B0604020202020204" pitchFamily="34" charset="0"/>
              </a:rPr>
              <a:t> - חובת הבית ("חיוב </a:t>
            </a:r>
            <a:r>
              <a:rPr lang="he-IL" sz="1200" kern="100" dirty="0" err="1">
                <a:effectLst/>
                <a:latin typeface="Aptos" panose="020B0004020202020204" pitchFamily="34" charset="0"/>
                <a:ea typeface="Aptos" panose="020B0004020202020204" pitchFamily="34" charset="0"/>
                <a:cs typeface="Arial" panose="020B0604020202020204" pitchFamily="34" charset="0"/>
              </a:rPr>
              <a:t>חפצא</a:t>
            </a:r>
            <a:r>
              <a:rPr lang="he-IL" sz="1200" kern="100" dirty="0">
                <a:effectLst/>
                <a:latin typeface="Aptos" panose="020B0004020202020204" pitchFamily="34" charset="0"/>
                <a:ea typeface="Aptos" panose="020B0004020202020204" pitchFamily="34" charset="0"/>
                <a:cs typeface="Arial" panose="020B0604020202020204" pitchFamily="34" charset="0"/>
              </a:rPr>
              <a:t>"):</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rtl="1">
              <a:lnSpc>
                <a:spcPct val="107000"/>
              </a:lnSpc>
              <a:spcAft>
                <a:spcPts val="800"/>
              </a:spcAft>
              <a:buSzPts val="1000"/>
              <a:buFont typeface="Symbol" panose="05050102010706020507" pitchFamily="18" charset="2"/>
              <a:buChar char=""/>
              <a:tabLst>
                <a:tab pos="457200" algn="l"/>
              </a:tabLst>
            </a:pPr>
            <a:r>
              <a:rPr lang="he-IL" sz="1200" kern="100" dirty="0">
                <a:effectLst/>
                <a:latin typeface="Aptos" panose="020B0004020202020204" pitchFamily="34" charset="0"/>
                <a:ea typeface="Aptos" panose="020B0004020202020204" pitchFamily="34" charset="0"/>
                <a:cs typeface="Arial" panose="020B0604020202020204" pitchFamily="34" charset="0"/>
              </a:rPr>
              <a:t>זו חובה שחלה על הבית, כמו מזוזה</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rtl="1">
              <a:lnSpc>
                <a:spcPct val="107000"/>
              </a:lnSpc>
              <a:spcAft>
                <a:spcPts val="800"/>
              </a:spcAft>
              <a:buSzPts val="1000"/>
              <a:buFont typeface="Symbol" panose="05050102010706020507" pitchFamily="18" charset="2"/>
              <a:buChar char=""/>
              <a:tabLst>
                <a:tab pos="457200" algn="l"/>
              </a:tabLst>
            </a:pPr>
            <a:r>
              <a:rPr lang="he-IL" sz="1200" kern="100" dirty="0">
                <a:effectLst/>
                <a:latin typeface="Aptos" panose="020B0004020202020204" pitchFamily="34" charset="0"/>
                <a:ea typeface="Aptos" panose="020B0004020202020204" pitchFamily="34" charset="0"/>
                <a:cs typeface="Arial" panose="020B0604020202020204" pitchFamily="34" charset="0"/>
              </a:rPr>
              <a:t>כשיש נר דולק בבית - המצווה התקיימה</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rtl="1">
              <a:lnSpc>
                <a:spcPct val="107000"/>
              </a:lnSpc>
              <a:spcAft>
                <a:spcPts val="800"/>
              </a:spcAft>
              <a:buSzPts val="1000"/>
              <a:buFont typeface="Symbol" panose="05050102010706020507" pitchFamily="18" charset="2"/>
              <a:buChar char=""/>
              <a:tabLst>
                <a:tab pos="457200" algn="l"/>
              </a:tabLst>
            </a:pPr>
            <a:r>
              <a:rPr lang="he-IL" sz="1200" kern="100" dirty="0">
                <a:effectLst/>
                <a:latin typeface="Aptos" panose="020B0004020202020204" pitchFamily="34" charset="0"/>
                <a:ea typeface="Aptos" panose="020B0004020202020204" pitchFamily="34" charset="0"/>
                <a:cs typeface="Arial" panose="020B0604020202020204" pitchFamily="34" charset="0"/>
              </a:rPr>
              <a:t>זה כמו שאי אפשר לומר "אני לא רוצה לצאת ידי חובת המזוזה שבבית"</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algn="just" rtl="1">
              <a:lnSpc>
                <a:spcPct val="107000"/>
              </a:lnSpc>
              <a:spcAft>
                <a:spcPts val="800"/>
              </a:spcAft>
            </a:pPr>
            <a:r>
              <a:rPr lang="he-IL" sz="1200" kern="100" dirty="0">
                <a:effectLst/>
                <a:latin typeface="Aptos" panose="020B0004020202020204" pitchFamily="34" charset="0"/>
                <a:ea typeface="Aptos" panose="020B0004020202020204" pitchFamily="34" charset="0"/>
                <a:cs typeface="Arial" panose="020B0604020202020204" pitchFamily="34" charset="0"/>
              </a:rPr>
              <a:t> </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rtl="1">
              <a:lnSpc>
                <a:spcPct val="107000"/>
              </a:lnSpc>
              <a:spcAft>
                <a:spcPts val="800"/>
              </a:spcAft>
              <a:buFont typeface="+mj-lt"/>
              <a:buAutoNum type="arabicPeriod" startAt="2"/>
              <a:tabLst>
                <a:tab pos="457200" algn="l"/>
              </a:tabLst>
            </a:pPr>
            <a:r>
              <a:rPr lang="he-IL" sz="1200" kern="100" dirty="0">
                <a:effectLst/>
                <a:latin typeface="Aptos" panose="020B0004020202020204" pitchFamily="34" charset="0"/>
                <a:ea typeface="Aptos" panose="020B0004020202020204" pitchFamily="34" charset="0"/>
                <a:cs typeface="Arial" panose="020B0604020202020204" pitchFamily="34" charset="0"/>
              </a:rPr>
              <a:t>גישת </a:t>
            </a:r>
            <a:r>
              <a:rPr lang="he-IL" sz="1200" kern="100" dirty="0" err="1">
                <a:effectLst/>
                <a:latin typeface="Aptos" panose="020B0004020202020204" pitchFamily="34" charset="0"/>
                <a:ea typeface="Aptos" panose="020B0004020202020204" pitchFamily="34" charset="0"/>
                <a:cs typeface="Arial" panose="020B0604020202020204" pitchFamily="34" charset="0"/>
              </a:rPr>
              <a:t>הרמ"א</a:t>
            </a:r>
            <a:r>
              <a:rPr lang="he-IL" sz="1200" kern="100" dirty="0">
                <a:effectLst/>
                <a:latin typeface="Aptos" panose="020B0004020202020204" pitchFamily="34" charset="0"/>
                <a:ea typeface="Aptos" panose="020B0004020202020204" pitchFamily="34" charset="0"/>
                <a:cs typeface="Arial" panose="020B0604020202020204" pitchFamily="34" charset="0"/>
              </a:rPr>
              <a:t> - חובה אישית ("חיוב גברא"):</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rtl="1">
              <a:lnSpc>
                <a:spcPct val="107000"/>
              </a:lnSpc>
              <a:spcAft>
                <a:spcPts val="800"/>
              </a:spcAft>
              <a:buSzPts val="1000"/>
              <a:buFont typeface="Symbol" panose="05050102010706020507" pitchFamily="18" charset="2"/>
              <a:buChar char=""/>
              <a:tabLst>
                <a:tab pos="457200" algn="l"/>
              </a:tabLst>
            </a:pPr>
            <a:r>
              <a:rPr lang="he-IL" sz="1200" kern="100" dirty="0">
                <a:effectLst/>
                <a:latin typeface="Aptos" panose="020B0004020202020204" pitchFamily="34" charset="0"/>
                <a:ea typeface="Aptos" panose="020B0004020202020204" pitchFamily="34" charset="0"/>
                <a:cs typeface="Arial" panose="020B0604020202020204" pitchFamily="34" charset="0"/>
              </a:rPr>
              <a:t>זו חובה שחלה על כל אדם, כמו תפילה</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rtl="1">
              <a:lnSpc>
                <a:spcPct val="107000"/>
              </a:lnSpc>
              <a:spcAft>
                <a:spcPts val="800"/>
              </a:spcAft>
              <a:buSzPts val="1000"/>
              <a:buFont typeface="Symbol" panose="05050102010706020507" pitchFamily="18" charset="2"/>
              <a:buChar char=""/>
              <a:tabLst>
                <a:tab pos="457200" algn="l"/>
              </a:tabLst>
            </a:pPr>
            <a:r>
              <a:rPr lang="he-IL" sz="1200" kern="100" dirty="0">
                <a:effectLst/>
                <a:latin typeface="Aptos" panose="020B0004020202020204" pitchFamily="34" charset="0"/>
                <a:ea typeface="Aptos" panose="020B0004020202020204" pitchFamily="34" charset="0"/>
                <a:cs typeface="Arial" panose="020B0604020202020204" pitchFamily="34" charset="0"/>
              </a:rPr>
              <a:t>כל אדם יכול לבחור להדליק בעצמו</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rtl="1">
              <a:lnSpc>
                <a:spcPct val="107000"/>
              </a:lnSpc>
              <a:spcAft>
                <a:spcPts val="800"/>
              </a:spcAft>
              <a:buSzPts val="1000"/>
              <a:buFont typeface="Symbol" panose="05050102010706020507" pitchFamily="18" charset="2"/>
              <a:buChar char=""/>
              <a:tabLst>
                <a:tab pos="457200" algn="l"/>
              </a:tabLst>
            </a:pPr>
            <a:r>
              <a:rPr lang="he-IL" sz="1200" kern="100" dirty="0">
                <a:effectLst/>
                <a:latin typeface="Aptos" panose="020B0004020202020204" pitchFamily="34" charset="0"/>
                <a:ea typeface="Aptos" panose="020B0004020202020204" pitchFamily="34" charset="0"/>
                <a:cs typeface="Arial" panose="020B0604020202020204" pitchFamily="34" charset="0"/>
              </a:rPr>
              <a:t>זה כמו שאדם יכול להחליט לעשות קידוש לעצמו במקום לשמוע מבעל הבית. </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algn="just" rtl="1"/>
            <a:endParaRPr lang="he-IL" sz="1200" dirty="0"/>
          </a:p>
          <a:p>
            <a:pPr algn="just" rtl="1"/>
            <a:endParaRPr lang="he-IL" sz="1200" dirty="0"/>
          </a:p>
          <a:p>
            <a:pPr algn="l" rtl="1"/>
            <a:endParaRPr lang="he-IL" sz="1200" dirty="0"/>
          </a:p>
        </p:txBody>
      </p:sp>
      <p:pic>
        <p:nvPicPr>
          <p:cNvPr id="4" name="תמונה 3">
            <a:extLst>
              <a:ext uri="{FF2B5EF4-FFF2-40B4-BE49-F238E27FC236}">
                <a16:creationId xmlns:a16="http://schemas.microsoft.com/office/drawing/2014/main" id="{7777ACC9-836D-EA7B-AC90-3F5E0A8792BD}"/>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1972704921"/>
      </p:ext>
    </p:extLst>
  </p:cSld>
  <p:clrMapOvr>
    <a:masterClrMapping/>
  </p:clrMapOvr>
  <mc:AlternateContent xmlns:mc="http://schemas.openxmlformats.org/markup-compatibility/2006" xmlns:p14="http://schemas.microsoft.com/office/powerpoint/2010/main">
    <mc:Choice Requires="p14">
      <p:transition spd="slow" p14:dur="2000" advTm="241262"/>
    </mc:Choice>
    <mc:Fallback xmlns="">
      <p:transition spd="slow" advTm="241262"/>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A883CD-A380-1D86-BD51-133D2726FBC7}"/>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12DEE628-D92D-E0EA-2411-E776CF0D540A}"/>
              </a:ext>
            </a:extLst>
          </p:cNvPr>
          <p:cNvSpPr txBox="1"/>
          <p:nvPr/>
        </p:nvSpPr>
        <p:spPr>
          <a:xfrm>
            <a:off x="4048585" y="107206"/>
            <a:ext cx="3763503" cy="5513561"/>
          </a:xfrm>
          <a:prstGeom prst="rect">
            <a:avLst/>
          </a:prstGeom>
          <a:noFill/>
        </p:spPr>
        <p:txBody>
          <a:bodyPr wrap="square" rtlCol="1">
            <a:spAutoFit/>
          </a:bodyPr>
          <a:lstStyle/>
          <a:p>
            <a:pPr algn="just" rtl="1"/>
            <a:r>
              <a:rPr lang="he-IL" sz="1200" dirty="0"/>
              <a:t>בס"ד</a:t>
            </a:r>
          </a:p>
          <a:p>
            <a:pPr algn="just" rtl="1">
              <a:lnSpc>
                <a:spcPct val="107000"/>
              </a:lnSpc>
              <a:spcAft>
                <a:spcPts val="800"/>
              </a:spcAft>
            </a:pPr>
            <a:r>
              <a:rPr lang="he-IL" sz="1800" kern="100" dirty="0" err="1">
                <a:effectLst/>
                <a:latin typeface="Aptos" panose="020B0004020202020204" pitchFamily="34" charset="0"/>
                <a:ea typeface="Aptos" panose="020B0004020202020204" pitchFamily="34" charset="0"/>
                <a:cs typeface="Arial" panose="020B0604020202020204" pitchFamily="34" charset="0"/>
              </a:rPr>
              <a:t>הנפקא</a:t>
            </a:r>
            <a:r>
              <a:rPr lang="he-IL" sz="1800" kern="100" dirty="0">
                <a:effectLst/>
                <a:latin typeface="Aptos" panose="020B0004020202020204" pitchFamily="34" charset="0"/>
                <a:ea typeface="Aptos" panose="020B0004020202020204" pitchFamily="34" charset="0"/>
                <a:cs typeface="Arial" panose="020B0604020202020204" pitchFamily="34" charset="0"/>
              </a:rPr>
              <a:t> מינה (הבדל המעשי):</a:t>
            </a:r>
            <a:endParaRPr lang="en-US" sz="18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rtl="1">
              <a:lnSpc>
                <a:spcPct val="107000"/>
              </a:lnSpc>
              <a:spcAft>
                <a:spcPts val="800"/>
              </a:spcAft>
              <a:buSzPts val="1000"/>
              <a:buFont typeface="Symbol" panose="05050102010706020507" pitchFamily="18" charset="2"/>
              <a:buChar char=""/>
              <a:tabLst>
                <a:tab pos="457200" algn="l"/>
              </a:tabLst>
            </a:pPr>
            <a:r>
              <a:rPr lang="he-IL" sz="1800" kern="100" dirty="0">
                <a:effectLst/>
                <a:latin typeface="Aptos" panose="020B0004020202020204" pitchFamily="34" charset="0"/>
                <a:ea typeface="Aptos" panose="020B0004020202020204" pitchFamily="34" charset="0"/>
                <a:cs typeface="Arial" panose="020B0604020202020204" pitchFamily="34" charset="0"/>
              </a:rPr>
              <a:t>לפי </a:t>
            </a:r>
            <a:r>
              <a:rPr lang="he-IL" sz="1800" kern="100" dirty="0" err="1">
                <a:effectLst/>
                <a:latin typeface="Aptos" panose="020B0004020202020204" pitchFamily="34" charset="0"/>
                <a:ea typeface="Aptos" panose="020B0004020202020204" pitchFamily="34" charset="0"/>
                <a:cs typeface="Arial" panose="020B0604020202020204" pitchFamily="34" charset="0"/>
              </a:rPr>
              <a:t>המהרש"ל</a:t>
            </a:r>
            <a:r>
              <a:rPr lang="he-IL" sz="1800" kern="100" dirty="0">
                <a:effectLst/>
                <a:latin typeface="Aptos" panose="020B0004020202020204" pitchFamily="34" charset="0"/>
                <a:ea typeface="Aptos" panose="020B0004020202020204" pitchFamily="34" charset="0"/>
                <a:cs typeface="Arial" panose="020B0604020202020204" pitchFamily="34" charset="0"/>
              </a:rPr>
              <a:t>: אם אשתך מדליקה בבית, אינך יכול להדליק במקום אחר עם ברכה</a:t>
            </a:r>
            <a:endParaRPr lang="en-US" sz="18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rtl="1">
              <a:lnSpc>
                <a:spcPct val="107000"/>
              </a:lnSpc>
              <a:spcAft>
                <a:spcPts val="800"/>
              </a:spcAft>
              <a:buSzPts val="1000"/>
              <a:buFont typeface="Symbol" panose="05050102010706020507" pitchFamily="18" charset="2"/>
              <a:buChar char=""/>
              <a:tabLst>
                <a:tab pos="457200" algn="l"/>
              </a:tabLst>
            </a:pPr>
            <a:r>
              <a:rPr lang="he-IL" sz="1800" kern="100" dirty="0">
                <a:effectLst/>
                <a:latin typeface="Aptos" panose="020B0004020202020204" pitchFamily="34" charset="0"/>
                <a:ea typeface="Aptos" panose="020B0004020202020204" pitchFamily="34" charset="0"/>
                <a:cs typeface="Arial" panose="020B0604020202020204" pitchFamily="34" charset="0"/>
              </a:rPr>
              <a:t>לפי </a:t>
            </a:r>
            <a:r>
              <a:rPr lang="he-IL" sz="1800" kern="100" dirty="0" err="1">
                <a:effectLst/>
                <a:latin typeface="Aptos" panose="020B0004020202020204" pitchFamily="34" charset="0"/>
                <a:ea typeface="Aptos" panose="020B0004020202020204" pitchFamily="34" charset="0"/>
                <a:cs typeface="Arial" panose="020B0604020202020204" pitchFamily="34" charset="0"/>
              </a:rPr>
              <a:t>הרמ"א</a:t>
            </a:r>
            <a:r>
              <a:rPr lang="he-IL" sz="1800" kern="100" dirty="0">
                <a:effectLst/>
                <a:latin typeface="Aptos" panose="020B0004020202020204" pitchFamily="34" charset="0"/>
                <a:ea typeface="Aptos" panose="020B0004020202020204" pitchFamily="34" charset="0"/>
                <a:cs typeface="Arial" panose="020B0604020202020204" pitchFamily="34" charset="0"/>
              </a:rPr>
              <a:t>: אתה יכול לכוון לא לצאת בהדלקת אשתך ולהדליק בעצמך עם ברכה.</a:t>
            </a:r>
          </a:p>
          <a:p>
            <a:pPr marL="342900" lvl="0" indent="-342900" algn="just" rtl="1">
              <a:lnSpc>
                <a:spcPct val="107000"/>
              </a:lnSpc>
              <a:spcAft>
                <a:spcPts val="800"/>
              </a:spcAft>
              <a:buSzPts val="1000"/>
              <a:buFont typeface="Symbol" panose="05050102010706020507" pitchFamily="18" charset="2"/>
              <a:buChar char=""/>
              <a:tabLst>
                <a:tab pos="457200" algn="l"/>
              </a:tabLst>
            </a:pPr>
            <a:endParaRPr lang="en-US" sz="1800" kern="100" dirty="0">
              <a:effectLst/>
              <a:latin typeface="Aptos" panose="020B0004020202020204" pitchFamily="34" charset="0"/>
              <a:ea typeface="Aptos" panose="020B0004020202020204" pitchFamily="34" charset="0"/>
              <a:cs typeface="Arial" panose="020B0604020202020204" pitchFamily="34" charset="0"/>
            </a:endParaRPr>
          </a:p>
          <a:p>
            <a:pPr algn="just" rtl="1">
              <a:lnSpc>
                <a:spcPct val="107000"/>
              </a:lnSpc>
              <a:spcAft>
                <a:spcPts val="800"/>
              </a:spcAft>
            </a:pPr>
            <a:r>
              <a:rPr lang="he-IL" sz="1800" kern="100" dirty="0">
                <a:effectLst/>
                <a:latin typeface="Aptos" panose="020B0004020202020204" pitchFamily="34" charset="0"/>
                <a:ea typeface="Aptos" panose="020B0004020202020204" pitchFamily="34" charset="0"/>
                <a:cs typeface="Arial" panose="020B0604020202020204" pitchFamily="34" charset="0"/>
              </a:rPr>
              <a:t>המסר העמוק כאן הוא שיש שני סוגים של מצוות:</a:t>
            </a:r>
            <a:endParaRPr lang="en-US" sz="18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rtl="1">
              <a:lnSpc>
                <a:spcPct val="107000"/>
              </a:lnSpc>
              <a:spcAft>
                <a:spcPts val="800"/>
              </a:spcAft>
              <a:buFont typeface="+mj-lt"/>
              <a:buAutoNum type="arabicPeriod"/>
              <a:tabLst>
                <a:tab pos="457200" algn="l"/>
              </a:tabLst>
            </a:pPr>
            <a:r>
              <a:rPr lang="he-IL" sz="1800" kern="100" dirty="0">
                <a:effectLst/>
                <a:latin typeface="Aptos" panose="020B0004020202020204" pitchFamily="34" charset="0"/>
                <a:ea typeface="Aptos" panose="020B0004020202020204" pitchFamily="34" charset="0"/>
                <a:cs typeface="Arial" panose="020B0604020202020204" pitchFamily="34" charset="0"/>
              </a:rPr>
              <a:t>מצוות שמטרתן ליצור אווירה וקדושה במקום מסוים</a:t>
            </a:r>
            <a:endParaRPr lang="en-US" sz="18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rtl="1">
              <a:lnSpc>
                <a:spcPct val="107000"/>
              </a:lnSpc>
              <a:spcAft>
                <a:spcPts val="800"/>
              </a:spcAft>
              <a:buFont typeface="+mj-lt"/>
              <a:buAutoNum type="arabicPeriod"/>
              <a:tabLst>
                <a:tab pos="457200" algn="l"/>
              </a:tabLst>
            </a:pPr>
            <a:r>
              <a:rPr lang="he-IL" sz="1800" kern="100" dirty="0">
                <a:effectLst/>
                <a:latin typeface="Aptos" panose="020B0004020202020204" pitchFamily="34" charset="0"/>
                <a:ea typeface="Aptos" panose="020B0004020202020204" pitchFamily="34" charset="0"/>
                <a:cs typeface="Arial" panose="020B0604020202020204" pitchFamily="34" charset="0"/>
              </a:rPr>
              <a:t>מצוות שמטרתן ליצור חיבור אישי של כל אדם</a:t>
            </a:r>
            <a:endParaRPr lang="en-US" sz="1800" kern="100" dirty="0">
              <a:effectLst/>
              <a:latin typeface="Aptos" panose="020B0004020202020204" pitchFamily="34" charset="0"/>
              <a:ea typeface="Aptos" panose="020B0004020202020204" pitchFamily="34" charset="0"/>
              <a:cs typeface="Arial" panose="020B0604020202020204" pitchFamily="34" charset="0"/>
            </a:endParaRPr>
          </a:p>
          <a:p>
            <a:pPr algn="just" rtl="1"/>
            <a:endParaRPr lang="he-IL" sz="1200" dirty="0"/>
          </a:p>
          <a:p>
            <a:pPr algn="l" rtl="1"/>
            <a:endParaRPr lang="he-IL" sz="1200" dirty="0"/>
          </a:p>
        </p:txBody>
      </p:sp>
      <p:pic>
        <p:nvPicPr>
          <p:cNvPr id="4" name="תמונה 3">
            <a:extLst>
              <a:ext uri="{FF2B5EF4-FFF2-40B4-BE49-F238E27FC236}">
                <a16:creationId xmlns:a16="http://schemas.microsoft.com/office/drawing/2014/main" id="{D1F8FC0E-F1E9-5B8B-62F2-24B2833C62F5}"/>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2630870296"/>
      </p:ext>
    </p:extLst>
  </p:cSld>
  <p:clrMapOvr>
    <a:masterClrMapping/>
  </p:clrMapOvr>
  <mc:AlternateContent xmlns:mc="http://schemas.openxmlformats.org/markup-compatibility/2006" xmlns:p14="http://schemas.microsoft.com/office/powerpoint/2010/main">
    <mc:Choice Requires="p14">
      <p:transition spd="slow" p14:dur="2000" advTm="69341"/>
    </mc:Choice>
    <mc:Fallback xmlns="">
      <p:transition spd="slow" advTm="69341"/>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0DA0AA-6134-9D0C-D6DC-BA33776A6D97}"/>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05905E8B-8A33-EE0E-3B6D-04563D34477D}"/>
              </a:ext>
            </a:extLst>
          </p:cNvPr>
          <p:cNvSpPr txBox="1"/>
          <p:nvPr/>
        </p:nvSpPr>
        <p:spPr>
          <a:xfrm>
            <a:off x="4048585" y="107206"/>
            <a:ext cx="3763503" cy="4725589"/>
          </a:xfrm>
          <a:prstGeom prst="rect">
            <a:avLst/>
          </a:prstGeom>
          <a:noFill/>
        </p:spPr>
        <p:txBody>
          <a:bodyPr wrap="square" rtlCol="1">
            <a:spAutoFit/>
          </a:bodyPr>
          <a:lstStyle/>
          <a:p>
            <a:pPr algn="just" rtl="1"/>
            <a:r>
              <a:rPr lang="he-IL" sz="1200" dirty="0"/>
              <a:t>בס"ד</a:t>
            </a:r>
          </a:p>
          <a:p>
            <a:pPr marL="342900" lvl="0" indent="-342900" algn="just" rtl="1">
              <a:lnSpc>
                <a:spcPct val="107000"/>
              </a:lnSpc>
              <a:spcBef>
                <a:spcPts val="800"/>
              </a:spcBef>
              <a:spcAft>
                <a:spcPts val="400"/>
              </a:spcAft>
              <a:buFont typeface="+mj-lt"/>
              <a:buAutoNum type="arabicPeriod"/>
              <a:tabLst>
                <a:tab pos="457200" algn="l"/>
              </a:tabLst>
            </a:pPr>
            <a:r>
              <a:rPr lang="he-IL" sz="1600" b="1" kern="100" dirty="0">
                <a:solidFill>
                  <a:srgbClr val="0F4761"/>
                </a:solidFill>
                <a:effectLst/>
                <a:latin typeface="Aptos" panose="020B0004020202020204" pitchFamily="34" charset="0"/>
                <a:ea typeface="Times New Roman" panose="02020603050405020304" pitchFamily="18" charset="0"/>
                <a:cs typeface="Times New Roman" panose="02020603050405020304" pitchFamily="18" charset="0"/>
              </a:rPr>
              <a:t>סיפור על ברכה והידור:</a:t>
            </a:r>
            <a:endParaRPr lang="en-US" sz="1600" b="1" kern="100" dirty="0">
              <a:solidFill>
                <a:srgbClr val="0F4761"/>
              </a:solidFill>
              <a:effectLst/>
              <a:latin typeface="Aptos" panose="020B0004020202020204" pitchFamily="34" charset="0"/>
              <a:ea typeface="Times New Roman" panose="02020603050405020304" pitchFamily="18" charset="0"/>
              <a:cs typeface="Times New Roman" panose="02020603050405020304" pitchFamily="18" charset="0"/>
            </a:endParaRPr>
          </a:p>
          <a:p>
            <a:pPr algn="just" rtl="1">
              <a:lnSpc>
                <a:spcPct val="107000"/>
              </a:lnSpc>
              <a:spcAft>
                <a:spcPts val="800"/>
              </a:spcAft>
            </a:pPr>
            <a:r>
              <a:rPr lang="he-IL" sz="1200" kern="100" dirty="0">
                <a:effectLst/>
                <a:latin typeface="Aptos" panose="020B0004020202020204" pitchFamily="34" charset="0"/>
                <a:ea typeface="Aptos" panose="020B0004020202020204" pitchFamily="34" charset="0"/>
                <a:cs typeface="Arial" panose="020B0604020202020204" pitchFamily="34" charset="0"/>
              </a:rPr>
              <a:t>דמיינו סיפור פשוט: יהודי בליל חנוכה מדליק נר אחד בשמחה. פתאום דופק בדלת שכן ובידו מתנה - חבילת נרות חדשים ויפים. "קניתי יותר מדי," הוא אומר בחיוך, "אשמח שתיקח אותם."</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algn="just" rtl="1">
              <a:lnSpc>
                <a:spcPct val="107000"/>
              </a:lnSpc>
              <a:spcAft>
                <a:spcPts val="800"/>
              </a:spcAft>
            </a:pPr>
            <a:r>
              <a:rPr lang="he-IL" sz="1200" kern="100" dirty="0">
                <a:effectLst/>
                <a:latin typeface="Aptos" panose="020B0004020202020204" pitchFamily="34" charset="0"/>
                <a:ea typeface="Aptos" panose="020B0004020202020204" pitchFamily="34" charset="0"/>
                <a:cs typeface="Arial" panose="020B0604020202020204" pitchFamily="34" charset="0"/>
              </a:rPr>
              <a:t>רבי עקיבא איגר (</a:t>
            </a:r>
            <a:r>
              <a:rPr lang="he-IL" sz="1200" kern="100" dirty="0" err="1">
                <a:effectLst/>
                <a:latin typeface="Aptos" panose="020B0004020202020204" pitchFamily="34" charset="0"/>
                <a:ea typeface="Aptos" panose="020B0004020202020204" pitchFamily="34" charset="0"/>
                <a:cs typeface="Arial" panose="020B0604020202020204" pitchFamily="34" charset="0"/>
              </a:rPr>
              <a:t>תניינא</a:t>
            </a:r>
            <a:r>
              <a:rPr lang="he-IL" sz="1200" kern="100" dirty="0">
                <a:effectLst/>
                <a:latin typeface="Aptos" panose="020B0004020202020204" pitchFamily="34" charset="0"/>
                <a:ea typeface="Aptos" panose="020B0004020202020204" pitchFamily="34" charset="0"/>
                <a:cs typeface="Arial" panose="020B0604020202020204" pitchFamily="34" charset="0"/>
              </a:rPr>
              <a:t> סימן </a:t>
            </a:r>
            <a:r>
              <a:rPr lang="he-IL" sz="1200" kern="100" dirty="0" err="1">
                <a:effectLst/>
                <a:latin typeface="Aptos" panose="020B0004020202020204" pitchFamily="34" charset="0"/>
                <a:ea typeface="Aptos" panose="020B0004020202020204" pitchFamily="34" charset="0"/>
                <a:cs typeface="Arial" panose="020B0604020202020204" pitchFamily="34" charset="0"/>
              </a:rPr>
              <a:t>יג</a:t>
            </a:r>
            <a:r>
              <a:rPr lang="he-IL" sz="1200" kern="100" dirty="0">
                <a:effectLst/>
                <a:latin typeface="Aptos" panose="020B0004020202020204" pitchFamily="34" charset="0"/>
                <a:ea typeface="Aptos" panose="020B0004020202020204" pitchFamily="34" charset="0"/>
                <a:cs typeface="Arial" panose="020B0604020202020204" pitchFamily="34" charset="0"/>
              </a:rPr>
              <a:t>), מגדולי חכמי ישראל. הוא דן במקרה הזה של אדם שהדליק נר חנוכה אחד, ופתאום – איזה מזל! – הוא קיבל עוד שמונה נרות. </a:t>
            </a:r>
            <a:r>
              <a:rPr lang="he-IL" sz="1200" b="1" kern="100" dirty="0">
                <a:effectLst/>
                <a:latin typeface="Aptos" panose="020B0004020202020204" pitchFamily="34" charset="0"/>
                <a:ea typeface="Aptos" panose="020B0004020202020204" pitchFamily="34" charset="0"/>
                <a:cs typeface="Arial" panose="020B0604020202020204" pitchFamily="34" charset="0"/>
              </a:rPr>
              <a:t>השאלה היא: האם כשהוא ידליק את הנרות הנוספים, הוא צריך לברך עליהם?</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algn="just" rtl="1">
              <a:lnSpc>
                <a:spcPct val="107000"/>
              </a:lnSpc>
              <a:spcAft>
                <a:spcPts val="800"/>
              </a:spcAft>
            </a:pPr>
            <a:r>
              <a:rPr lang="he-IL" sz="1200" kern="100" dirty="0">
                <a:effectLst/>
                <a:latin typeface="Aptos" panose="020B0004020202020204" pitchFamily="34" charset="0"/>
                <a:ea typeface="Aptos" panose="020B0004020202020204" pitchFamily="34" charset="0"/>
                <a:cs typeface="Arial" panose="020B0604020202020204" pitchFamily="34" charset="0"/>
              </a:rPr>
              <a:t>רבי עקיבא איגר אומר שלא, כי לא מברכים על הידור מצווה. </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algn="just" rtl="1">
              <a:lnSpc>
                <a:spcPct val="107000"/>
              </a:lnSpc>
              <a:spcAft>
                <a:spcPts val="800"/>
              </a:spcAft>
            </a:pPr>
            <a:r>
              <a:rPr lang="he-IL" sz="1200" kern="100" dirty="0">
                <a:effectLst/>
                <a:latin typeface="Aptos" panose="020B0004020202020204" pitchFamily="34" charset="0"/>
                <a:ea typeface="Aptos" panose="020B0004020202020204" pitchFamily="34" charset="0"/>
                <a:cs typeface="Arial" panose="020B0604020202020204" pitchFamily="34" charset="0"/>
              </a:rPr>
              <a:t>אבל רגע, הוא שואל את עצמו – הרי אנחנו רואים שכל בני הבית מברכים על ההדלקה, למרות שמעיקר הדין מספיק שרק אחד ידליק?</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algn="just" rtl="1">
              <a:lnSpc>
                <a:spcPct val="107000"/>
              </a:lnSpc>
              <a:spcAft>
                <a:spcPts val="800"/>
              </a:spcAft>
            </a:pPr>
            <a:r>
              <a:rPr lang="he-IL" sz="1200" kern="100" dirty="0">
                <a:effectLst/>
                <a:latin typeface="Aptos" panose="020B0004020202020204" pitchFamily="34" charset="0"/>
                <a:ea typeface="Aptos" panose="020B0004020202020204" pitchFamily="34" charset="0"/>
                <a:cs typeface="Arial" panose="020B0604020202020204" pitchFamily="34" charset="0"/>
              </a:rPr>
              <a:t>והוא מסביר בצורה מבריקה: כשמישהו רוצה להיות מהמהדרין, זה כאילו הוא אומר "אני רוצה לעשות את המצווה בעצמי", ואז זו כבר לא רק הידור, אלא חובה אישית שלו.</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algn="just" rtl="1"/>
            <a:endParaRPr lang="he-IL" sz="1200" dirty="0"/>
          </a:p>
          <a:p>
            <a:pPr algn="just" rtl="1"/>
            <a:endParaRPr lang="he-IL" sz="1200" dirty="0"/>
          </a:p>
          <a:p>
            <a:pPr algn="l" rtl="1"/>
            <a:endParaRPr lang="he-IL" sz="1200" dirty="0"/>
          </a:p>
        </p:txBody>
      </p:sp>
      <p:pic>
        <p:nvPicPr>
          <p:cNvPr id="4" name="תמונה 3">
            <a:extLst>
              <a:ext uri="{FF2B5EF4-FFF2-40B4-BE49-F238E27FC236}">
                <a16:creationId xmlns:a16="http://schemas.microsoft.com/office/drawing/2014/main" id="{40BEE7E4-53D6-5934-CD6C-DC6CCE6AEBA9}"/>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457992029"/>
      </p:ext>
    </p:extLst>
  </p:cSld>
  <p:clrMapOvr>
    <a:masterClrMapping/>
  </p:clrMapOvr>
  <mc:AlternateContent xmlns:mc="http://schemas.openxmlformats.org/markup-compatibility/2006" xmlns:p14="http://schemas.microsoft.com/office/powerpoint/2010/main">
    <mc:Choice Requires="p14">
      <p:transition spd="slow" p14:dur="2000" advTm="249789"/>
    </mc:Choice>
    <mc:Fallback xmlns="">
      <p:transition spd="slow" advTm="249789"/>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63481F-8E89-010D-6094-DD4123C5F71A}"/>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4FF02FB4-F398-EB33-DA1B-AF7E7ABF0DA1}"/>
              </a:ext>
            </a:extLst>
          </p:cNvPr>
          <p:cNvSpPr txBox="1"/>
          <p:nvPr/>
        </p:nvSpPr>
        <p:spPr>
          <a:xfrm>
            <a:off x="4048585" y="107206"/>
            <a:ext cx="3763503" cy="5025799"/>
          </a:xfrm>
          <a:prstGeom prst="rect">
            <a:avLst/>
          </a:prstGeom>
          <a:noFill/>
        </p:spPr>
        <p:txBody>
          <a:bodyPr wrap="square" rtlCol="1">
            <a:spAutoFit/>
          </a:bodyPr>
          <a:lstStyle/>
          <a:p>
            <a:pPr algn="just" rtl="1"/>
            <a:r>
              <a:rPr lang="he-IL" sz="1200" dirty="0"/>
              <a:t>בס"ד</a:t>
            </a:r>
          </a:p>
          <a:p>
            <a:pPr marL="342900" lvl="0" indent="-342900" algn="just" rtl="1">
              <a:lnSpc>
                <a:spcPct val="107000"/>
              </a:lnSpc>
              <a:spcBef>
                <a:spcPts val="800"/>
              </a:spcBef>
              <a:spcAft>
                <a:spcPts val="400"/>
              </a:spcAft>
              <a:buFont typeface="+mj-lt"/>
              <a:buAutoNum type="arabicPeriod"/>
              <a:tabLst>
                <a:tab pos="457200" algn="l"/>
              </a:tabLst>
            </a:pPr>
            <a:r>
              <a:rPr lang="he-IL" sz="1600" b="1" kern="100" dirty="0">
                <a:solidFill>
                  <a:srgbClr val="0F4761"/>
                </a:solidFill>
                <a:effectLst/>
                <a:latin typeface="Aptos" panose="020B0004020202020204" pitchFamily="34" charset="0"/>
                <a:ea typeface="Times New Roman" panose="02020603050405020304" pitchFamily="18" charset="0"/>
                <a:cs typeface="Times New Roman" panose="02020603050405020304" pitchFamily="18" charset="0"/>
              </a:rPr>
              <a:t>הקושיה העצומה של רע"א</a:t>
            </a:r>
            <a:endParaRPr lang="en-US" sz="1600" b="1" kern="100" dirty="0">
              <a:solidFill>
                <a:srgbClr val="0F4761"/>
              </a:solidFill>
              <a:effectLst/>
              <a:latin typeface="Aptos" panose="020B0004020202020204" pitchFamily="34" charset="0"/>
              <a:ea typeface="Times New Roman" panose="02020603050405020304" pitchFamily="18" charset="0"/>
              <a:cs typeface="Times New Roman" panose="02020603050405020304" pitchFamily="18" charset="0"/>
            </a:endParaRPr>
          </a:p>
          <a:p>
            <a:pPr algn="just" rtl="1">
              <a:lnSpc>
                <a:spcPct val="107000"/>
              </a:lnSpc>
              <a:spcAft>
                <a:spcPts val="800"/>
              </a:spcAft>
            </a:pPr>
            <a:r>
              <a:rPr lang="he-IL" sz="1200" kern="100" dirty="0">
                <a:effectLst/>
                <a:latin typeface="Aptos" panose="020B0004020202020204" pitchFamily="34" charset="0"/>
                <a:ea typeface="Aptos" panose="020B0004020202020204" pitchFamily="34" charset="0"/>
                <a:cs typeface="Arial" panose="020B0604020202020204" pitchFamily="34" charset="0"/>
              </a:rPr>
              <a:t>הוא ממשיך ומקשה קושיה מעניינת לגבי המנהג שכתב </a:t>
            </a:r>
            <a:r>
              <a:rPr lang="he-IL" sz="1200" kern="100" dirty="0" err="1">
                <a:effectLst/>
                <a:latin typeface="Aptos" panose="020B0004020202020204" pitchFamily="34" charset="0"/>
                <a:ea typeface="Aptos" panose="020B0004020202020204" pitchFamily="34" charset="0"/>
                <a:cs typeface="Arial" panose="020B0604020202020204" pitchFamily="34" charset="0"/>
              </a:rPr>
              <a:t>הרמ"א</a:t>
            </a:r>
            <a:r>
              <a:rPr lang="he-IL" sz="1200" kern="100" dirty="0">
                <a:effectLst/>
                <a:latin typeface="Aptos" panose="020B0004020202020204" pitchFamily="34" charset="0"/>
                <a:ea typeface="Aptos" panose="020B0004020202020204" pitchFamily="34" charset="0"/>
                <a:cs typeface="Arial" panose="020B0604020202020204" pitchFamily="34" charset="0"/>
              </a:rPr>
              <a:t> (סימן תרע"ד) שלא להדליק נר חנוכה מנר חנוכה של </a:t>
            </a:r>
            <a:r>
              <a:rPr lang="he-IL" sz="1200" kern="100" dirty="0" err="1">
                <a:effectLst/>
                <a:latin typeface="Aptos" panose="020B0004020202020204" pitchFamily="34" charset="0"/>
                <a:ea typeface="Aptos" panose="020B0004020202020204" pitchFamily="34" charset="0"/>
                <a:cs typeface="Arial" panose="020B0604020202020204" pitchFamily="34" charset="0"/>
              </a:rPr>
              <a:t>חנוכיה</a:t>
            </a:r>
            <a:r>
              <a:rPr lang="he-IL" sz="1200" kern="100" dirty="0">
                <a:effectLst/>
                <a:latin typeface="Aptos" panose="020B0004020202020204" pitchFamily="34" charset="0"/>
                <a:ea typeface="Aptos" panose="020B0004020202020204" pitchFamily="34" charset="0"/>
                <a:cs typeface="Arial" panose="020B0604020202020204" pitchFamily="34" charset="0"/>
              </a:rPr>
              <a:t> אחרית בבית. </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algn="just" rtl="1">
              <a:lnSpc>
                <a:spcPct val="107000"/>
              </a:lnSpc>
              <a:spcAft>
                <a:spcPts val="800"/>
              </a:spcAft>
            </a:pPr>
            <a:r>
              <a:rPr lang="he-IL" sz="1200" kern="100" dirty="0">
                <a:effectLst/>
                <a:latin typeface="Aptos" panose="020B0004020202020204" pitchFamily="34" charset="0"/>
                <a:ea typeface="Aptos" panose="020B0004020202020204" pitchFamily="34" charset="0"/>
                <a:cs typeface="Arial" panose="020B0604020202020204" pitchFamily="34" charset="0"/>
              </a:rPr>
              <a:t>הרי אם כל אחד חייב להדליק בעצמו, למה שלא נוכל להדליק מנר לנר הרי שתיהן נרות </a:t>
            </a:r>
            <a:r>
              <a:rPr lang="he-IL" sz="1200" kern="100" dirty="0" err="1">
                <a:effectLst/>
                <a:latin typeface="Aptos" panose="020B0004020202020204" pitchFamily="34" charset="0"/>
                <a:ea typeface="Aptos" panose="020B0004020202020204" pitchFamily="34" charset="0"/>
                <a:cs typeface="Arial" panose="020B0604020202020204" pitchFamily="34" charset="0"/>
              </a:rPr>
              <a:t>נרות</a:t>
            </a:r>
            <a:r>
              <a:rPr lang="he-IL" sz="1200" kern="100" dirty="0">
                <a:effectLst/>
                <a:latin typeface="Aptos" panose="020B0004020202020204" pitchFamily="34" charset="0"/>
                <a:ea typeface="Aptos" panose="020B0004020202020204" pitchFamily="34" charset="0"/>
                <a:cs typeface="Arial" panose="020B0604020202020204" pitchFamily="34" charset="0"/>
              </a:rPr>
              <a:t> חובה? אם שני הנרות הם נרות מצווה, ושניהם קדושים באותה מידה, למה שלא נוכל להדליק אחד מהשני? זו שאלה שהוא נשאר בה </a:t>
            </a:r>
            <a:r>
              <a:rPr lang="he-IL" sz="1200" kern="100" dirty="0" err="1">
                <a:effectLst/>
                <a:latin typeface="Aptos" panose="020B0004020202020204" pitchFamily="34" charset="0"/>
                <a:ea typeface="Aptos" panose="020B0004020202020204" pitchFamily="34" charset="0"/>
                <a:cs typeface="Arial" panose="020B0604020202020204" pitchFamily="34" charset="0"/>
              </a:rPr>
              <a:t>בצריך</a:t>
            </a:r>
            <a:r>
              <a:rPr lang="he-IL" sz="1200" kern="100" dirty="0">
                <a:effectLst/>
                <a:latin typeface="Aptos" panose="020B0004020202020204" pitchFamily="34" charset="0"/>
                <a:ea typeface="Aptos" panose="020B0004020202020204" pitchFamily="34" charset="0"/>
                <a:cs typeface="Arial" panose="020B0604020202020204" pitchFamily="34" charset="0"/>
              </a:rPr>
              <a:t> עיון.</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algn="just" rtl="1">
              <a:lnSpc>
                <a:spcPct val="107000"/>
              </a:lnSpc>
              <a:spcAft>
                <a:spcPts val="800"/>
              </a:spcAft>
            </a:pPr>
            <a:r>
              <a:rPr lang="he-IL" sz="1200" kern="100" dirty="0">
                <a:effectLst/>
                <a:latin typeface="Aptos" panose="020B0004020202020204" pitchFamily="34" charset="0"/>
                <a:ea typeface="Aptos" panose="020B0004020202020204" pitchFamily="34" charset="0"/>
                <a:cs typeface="Arial" panose="020B0604020202020204" pitchFamily="34" charset="0"/>
              </a:rPr>
              <a:t>השאלה הזו מובילה אותנו לתובנה עמוקה: כשכל אדם מדליק נר משלו, זו לא סתם עוד הדלקה - זו הזדמנות אישית לחיבור רוחני. כל נר מייצג מסע אישי, דרך ייחודית של התחברות למצווה. בדיוק כמו שכל אדם מתפלל בקולו שלו, כך גם האור של כל נר הוא אישי ומיוחד.</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algn="just" rtl="1">
              <a:lnSpc>
                <a:spcPct val="107000"/>
              </a:lnSpc>
              <a:spcAft>
                <a:spcPts val="800"/>
              </a:spcAft>
            </a:pPr>
            <a:r>
              <a:rPr lang="he-IL" sz="1200" kern="100" dirty="0">
                <a:effectLst/>
                <a:latin typeface="Aptos" panose="020B0004020202020204" pitchFamily="34" charset="0"/>
                <a:ea typeface="Aptos" panose="020B0004020202020204" pitchFamily="34" charset="0"/>
                <a:cs typeface="Arial" panose="020B0604020202020204" pitchFamily="34" charset="0"/>
              </a:rPr>
              <a:t>והנה ההסבר בשפה פשוטה:</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algn="just" rtl="1">
              <a:lnSpc>
                <a:spcPct val="107000"/>
              </a:lnSpc>
              <a:spcAft>
                <a:spcPts val="800"/>
              </a:spcAft>
            </a:pPr>
            <a:r>
              <a:rPr lang="he-IL" sz="1200" kern="100" dirty="0">
                <a:effectLst/>
                <a:latin typeface="Aptos" panose="020B0004020202020204" pitchFamily="34" charset="0"/>
                <a:ea typeface="Aptos" panose="020B0004020202020204" pitchFamily="34" charset="0"/>
                <a:cs typeface="Arial" panose="020B0604020202020204" pitchFamily="34" charset="0"/>
              </a:rPr>
              <a:t>שאלת הנרות הנוספים מעלה נקודה עמוקה על משמעות ההידור במצוות. </a:t>
            </a:r>
          </a:p>
          <a:p>
            <a:pPr algn="just" rtl="1">
              <a:lnSpc>
                <a:spcPct val="107000"/>
              </a:lnSpc>
              <a:spcAft>
                <a:spcPts val="800"/>
              </a:spcAft>
            </a:pPr>
            <a:r>
              <a:rPr lang="he-IL" sz="1200" kern="100" dirty="0">
                <a:effectLst/>
                <a:latin typeface="Aptos" panose="020B0004020202020204" pitchFamily="34" charset="0"/>
                <a:ea typeface="Aptos" panose="020B0004020202020204" pitchFamily="34" charset="0"/>
                <a:cs typeface="Arial" panose="020B0604020202020204" pitchFamily="34" charset="0"/>
              </a:rPr>
              <a:t>יש שני סוגי הידור:</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algn="just" rtl="1"/>
            <a:endParaRPr lang="he-IL" sz="1200" dirty="0"/>
          </a:p>
          <a:p>
            <a:pPr algn="just" rtl="1"/>
            <a:endParaRPr lang="he-IL" sz="1200" dirty="0"/>
          </a:p>
          <a:p>
            <a:pPr algn="l" rtl="1"/>
            <a:endParaRPr lang="he-IL" sz="1200" dirty="0"/>
          </a:p>
        </p:txBody>
      </p:sp>
      <p:pic>
        <p:nvPicPr>
          <p:cNvPr id="4" name="תמונה 3">
            <a:extLst>
              <a:ext uri="{FF2B5EF4-FFF2-40B4-BE49-F238E27FC236}">
                <a16:creationId xmlns:a16="http://schemas.microsoft.com/office/drawing/2014/main" id="{B69DABAF-4A0C-6D13-3172-4137BFE73C13}"/>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2253463659"/>
      </p:ext>
    </p:extLst>
  </p:cSld>
  <p:clrMapOvr>
    <a:masterClrMapping/>
  </p:clrMapOvr>
  <mc:AlternateContent xmlns:mc="http://schemas.openxmlformats.org/markup-compatibility/2006" xmlns:p14="http://schemas.microsoft.com/office/powerpoint/2010/main">
    <mc:Choice Requires="p14">
      <p:transition spd="slow" p14:dur="2000" advTm="188767"/>
    </mc:Choice>
    <mc:Fallback xmlns="">
      <p:transition spd="slow" advTm="188767"/>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FA640E-33BD-1859-F1C9-4917AB917310}"/>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13CED1BB-F58A-BD30-8B41-40C0432572F7}"/>
              </a:ext>
            </a:extLst>
          </p:cNvPr>
          <p:cNvSpPr txBox="1"/>
          <p:nvPr/>
        </p:nvSpPr>
        <p:spPr>
          <a:xfrm>
            <a:off x="4048585" y="107206"/>
            <a:ext cx="3763503" cy="5244064"/>
          </a:xfrm>
          <a:prstGeom prst="rect">
            <a:avLst/>
          </a:prstGeom>
          <a:noFill/>
        </p:spPr>
        <p:txBody>
          <a:bodyPr wrap="square" rtlCol="1">
            <a:spAutoFit/>
          </a:bodyPr>
          <a:lstStyle/>
          <a:p>
            <a:pPr algn="just" rtl="1"/>
            <a:r>
              <a:rPr lang="he-IL" sz="1200" dirty="0"/>
              <a:t>בס"ד</a:t>
            </a:r>
          </a:p>
          <a:p>
            <a:pPr marL="342900" lvl="0" indent="-342900" algn="just" rtl="1">
              <a:lnSpc>
                <a:spcPct val="107000"/>
              </a:lnSpc>
              <a:spcAft>
                <a:spcPts val="800"/>
              </a:spcAft>
              <a:buFont typeface="+mj-lt"/>
              <a:buAutoNum type="arabicPeriod"/>
              <a:tabLst>
                <a:tab pos="457200" algn="l"/>
              </a:tabLst>
            </a:pPr>
            <a:r>
              <a:rPr lang="he-IL" sz="1100" kern="100" dirty="0">
                <a:effectLst/>
                <a:highlight>
                  <a:srgbClr val="FFFF00"/>
                </a:highlight>
                <a:latin typeface="Aptos" panose="020B0004020202020204" pitchFamily="34" charset="0"/>
                <a:ea typeface="Aptos" panose="020B0004020202020204" pitchFamily="34" charset="0"/>
                <a:cs typeface="Arial" panose="020B0604020202020204" pitchFamily="34" charset="0"/>
              </a:rPr>
              <a:t>הידור של "יותר": </a:t>
            </a:r>
            <a:endParaRPr lang="en-US" sz="1100" kern="100" dirty="0">
              <a:effectLst/>
              <a:highlight>
                <a:srgbClr val="FFFF00"/>
              </a:highlight>
              <a:latin typeface="Aptos" panose="020B0004020202020204" pitchFamily="34" charset="0"/>
              <a:ea typeface="Aptos" panose="020B0004020202020204" pitchFamily="34" charset="0"/>
              <a:cs typeface="Arial" panose="020B0604020202020204" pitchFamily="34" charset="0"/>
            </a:endParaRPr>
          </a:p>
          <a:p>
            <a:pPr marL="742950" lvl="1" indent="-285750" algn="just" rtl="1">
              <a:lnSpc>
                <a:spcPct val="107000"/>
              </a:lnSpc>
              <a:spcAft>
                <a:spcPts val="800"/>
              </a:spcAft>
              <a:buSzPts val="1000"/>
              <a:buFont typeface="Courier New" panose="02070309020205020404" pitchFamily="49" charset="0"/>
              <a:buChar char="o"/>
              <a:tabLst>
                <a:tab pos="914400" algn="l"/>
              </a:tabLst>
            </a:pPr>
            <a:r>
              <a:rPr lang="he-IL" sz="1100" kern="100" dirty="0">
                <a:effectLst/>
                <a:latin typeface="Aptos" panose="020B0004020202020204" pitchFamily="34" charset="0"/>
                <a:ea typeface="Aptos" panose="020B0004020202020204" pitchFamily="34" charset="0"/>
                <a:cs typeface="Arial" panose="020B0604020202020204" pitchFamily="34" charset="0"/>
              </a:rPr>
              <a:t>כמו לקנות אתרוג יפה יותר</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gn="just" rtl="1">
              <a:lnSpc>
                <a:spcPct val="107000"/>
              </a:lnSpc>
              <a:spcAft>
                <a:spcPts val="800"/>
              </a:spcAft>
              <a:buSzPts val="1000"/>
              <a:buFont typeface="Courier New" panose="02070309020205020404" pitchFamily="49" charset="0"/>
              <a:buChar char="o"/>
              <a:tabLst>
                <a:tab pos="914400" algn="l"/>
              </a:tabLst>
            </a:pPr>
            <a:r>
              <a:rPr lang="he-IL" sz="1100" kern="100" dirty="0">
                <a:effectLst/>
                <a:latin typeface="Aptos" panose="020B0004020202020204" pitchFamily="34" charset="0"/>
                <a:ea typeface="Aptos" panose="020B0004020202020204" pitchFamily="34" charset="0"/>
                <a:cs typeface="Arial" panose="020B0604020202020204" pitchFamily="34" charset="0"/>
              </a:rPr>
              <a:t>כמו להוסיף נרות לאותה </a:t>
            </a:r>
            <a:r>
              <a:rPr lang="he-IL" sz="1100" kern="100" dirty="0" err="1">
                <a:effectLst/>
                <a:latin typeface="Aptos" panose="020B0004020202020204" pitchFamily="34" charset="0"/>
                <a:ea typeface="Aptos" panose="020B0004020202020204" pitchFamily="34" charset="0"/>
                <a:cs typeface="Arial" panose="020B0604020202020204" pitchFamily="34" charset="0"/>
              </a:rPr>
              <a:t>חנוכיה</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gn="just" rtl="1">
              <a:lnSpc>
                <a:spcPct val="107000"/>
              </a:lnSpc>
              <a:spcAft>
                <a:spcPts val="800"/>
              </a:spcAft>
              <a:buSzPts val="1000"/>
              <a:buFont typeface="Courier New" panose="02070309020205020404" pitchFamily="49" charset="0"/>
              <a:buChar char="o"/>
              <a:tabLst>
                <a:tab pos="914400" algn="l"/>
              </a:tabLst>
            </a:pPr>
            <a:r>
              <a:rPr lang="he-IL" sz="1100" kern="100" dirty="0">
                <a:effectLst/>
                <a:latin typeface="Aptos" panose="020B0004020202020204" pitchFamily="34" charset="0"/>
                <a:ea typeface="Aptos" panose="020B0004020202020204" pitchFamily="34" charset="0"/>
                <a:cs typeface="Arial" panose="020B0604020202020204" pitchFamily="34" charset="0"/>
              </a:rPr>
              <a:t>על זה לא מברכים ברכה חדשה</a:t>
            </a:r>
          </a:p>
          <a:p>
            <a:pPr marL="742950" lvl="1" indent="-285750" algn="just" rtl="1">
              <a:lnSpc>
                <a:spcPct val="107000"/>
              </a:lnSpc>
              <a:spcAft>
                <a:spcPts val="800"/>
              </a:spcAft>
              <a:buSzPts val="1000"/>
              <a:buFont typeface="Courier New" panose="02070309020205020404" pitchFamily="49" charset="0"/>
              <a:buChar char="o"/>
              <a:tabLst>
                <a:tab pos="914400" algn="l"/>
              </a:tabLst>
            </a:pPr>
            <a:endParaRPr lang="he-IL" sz="1100" kern="100" dirty="0">
              <a:latin typeface="Aptos" panose="020B0004020202020204" pitchFamily="34" charset="0"/>
              <a:ea typeface="Aptos" panose="020B0004020202020204" pitchFamily="34" charset="0"/>
              <a:cs typeface="Arial" panose="020B0604020202020204" pitchFamily="34" charset="0"/>
            </a:endParaRPr>
          </a:p>
          <a:p>
            <a:pPr lvl="1" algn="just" rtl="1">
              <a:lnSpc>
                <a:spcPct val="107000"/>
              </a:lnSpc>
              <a:spcAft>
                <a:spcPts val="800"/>
              </a:spcAft>
              <a:buSzPts val="1000"/>
              <a:tabLst>
                <a:tab pos="914400" algn="l"/>
              </a:tabLs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rtl="1">
              <a:lnSpc>
                <a:spcPct val="107000"/>
              </a:lnSpc>
              <a:spcAft>
                <a:spcPts val="800"/>
              </a:spcAft>
              <a:buFont typeface="+mj-lt"/>
              <a:buAutoNum type="arabicPeriod"/>
              <a:tabLst>
                <a:tab pos="457200" algn="l"/>
              </a:tabLst>
            </a:pPr>
            <a:r>
              <a:rPr lang="he-IL" sz="1100" kern="100" dirty="0">
                <a:effectLst/>
                <a:highlight>
                  <a:srgbClr val="FFFF00"/>
                </a:highlight>
                <a:latin typeface="Aptos" panose="020B0004020202020204" pitchFamily="34" charset="0"/>
                <a:ea typeface="Aptos" panose="020B0004020202020204" pitchFamily="34" charset="0"/>
                <a:cs typeface="Arial" panose="020B0604020202020204" pitchFamily="34" charset="0"/>
              </a:rPr>
              <a:t>הידור של "אחר": </a:t>
            </a:r>
            <a:endParaRPr lang="en-US" sz="1100" kern="100" dirty="0">
              <a:effectLst/>
              <a:highlight>
                <a:srgbClr val="FFFF00"/>
              </a:highlight>
              <a:latin typeface="Aptos" panose="020B0004020202020204" pitchFamily="34" charset="0"/>
              <a:ea typeface="Aptos" panose="020B0004020202020204" pitchFamily="34" charset="0"/>
              <a:cs typeface="Arial" panose="020B0604020202020204" pitchFamily="34" charset="0"/>
            </a:endParaRPr>
          </a:p>
          <a:p>
            <a:pPr marL="742950" lvl="1" indent="-285750" algn="just" rtl="1">
              <a:lnSpc>
                <a:spcPct val="107000"/>
              </a:lnSpc>
              <a:spcAft>
                <a:spcPts val="800"/>
              </a:spcAft>
              <a:buSzPts val="1000"/>
              <a:buFont typeface="Courier New" panose="02070309020205020404" pitchFamily="49" charset="0"/>
              <a:buChar char="o"/>
              <a:tabLst>
                <a:tab pos="914400" algn="l"/>
              </a:tabLst>
            </a:pPr>
            <a:r>
              <a:rPr lang="he-IL" sz="1100" kern="100" dirty="0">
                <a:effectLst/>
                <a:latin typeface="Aptos" panose="020B0004020202020204" pitchFamily="34" charset="0"/>
                <a:ea typeface="Aptos" panose="020B0004020202020204" pitchFamily="34" charset="0"/>
                <a:cs typeface="Arial" panose="020B0604020202020204" pitchFamily="34" charset="0"/>
              </a:rPr>
              <a:t>כמו שכל אחד מתפלל בעצמו</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gn="just" rtl="1">
              <a:lnSpc>
                <a:spcPct val="107000"/>
              </a:lnSpc>
              <a:spcAft>
                <a:spcPts val="800"/>
              </a:spcAft>
              <a:buSzPts val="1000"/>
              <a:buFont typeface="Courier New" panose="02070309020205020404" pitchFamily="49" charset="0"/>
              <a:buChar char="o"/>
              <a:tabLst>
                <a:tab pos="914400" algn="l"/>
              </a:tabLst>
            </a:pPr>
            <a:r>
              <a:rPr lang="he-IL" sz="1100" kern="100" dirty="0">
                <a:effectLst/>
                <a:latin typeface="Aptos" panose="020B0004020202020204" pitchFamily="34" charset="0"/>
                <a:ea typeface="Aptos" panose="020B0004020202020204" pitchFamily="34" charset="0"/>
                <a:cs typeface="Arial" panose="020B0604020202020204" pitchFamily="34" charset="0"/>
              </a:rPr>
              <a:t>כמו שכל אחד מדליק חנכיה משלו</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gn="just" rtl="1">
              <a:lnSpc>
                <a:spcPct val="107000"/>
              </a:lnSpc>
              <a:spcAft>
                <a:spcPts val="800"/>
              </a:spcAft>
              <a:buSzPts val="1000"/>
              <a:buFont typeface="Courier New" panose="02070309020205020404" pitchFamily="49" charset="0"/>
              <a:buChar char="o"/>
              <a:tabLst>
                <a:tab pos="914400" algn="l"/>
              </a:tabLst>
            </a:pPr>
            <a:r>
              <a:rPr lang="he-IL" sz="1100" kern="100" dirty="0">
                <a:effectLst/>
                <a:latin typeface="Aptos" panose="020B0004020202020204" pitchFamily="34" charset="0"/>
                <a:ea typeface="Aptos" panose="020B0004020202020204" pitchFamily="34" charset="0"/>
                <a:cs typeface="Arial" panose="020B0604020202020204" pitchFamily="34" charset="0"/>
              </a:rPr>
              <a:t>על זה כן מברכים</a:t>
            </a:r>
          </a:p>
          <a:p>
            <a:pPr lvl="1" algn="just" rtl="1">
              <a:lnSpc>
                <a:spcPct val="107000"/>
              </a:lnSpc>
              <a:spcAft>
                <a:spcPts val="800"/>
              </a:spcAft>
              <a:buSzPts val="1000"/>
              <a:tabLst>
                <a:tab pos="914400" algn="l"/>
              </a:tabLs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algn="just" rtl="1">
              <a:lnSpc>
                <a:spcPct val="107000"/>
              </a:lnSpc>
              <a:spcAft>
                <a:spcPts val="800"/>
              </a:spcAft>
            </a:pPr>
            <a:r>
              <a:rPr lang="he-IL" sz="1100" kern="100" dirty="0">
                <a:effectLst/>
                <a:latin typeface="Aptos" panose="020B0004020202020204" pitchFamily="34" charset="0"/>
                <a:ea typeface="Aptos" panose="020B0004020202020204" pitchFamily="34" charset="0"/>
                <a:cs typeface="Arial" panose="020B0604020202020204" pitchFamily="34" charset="0"/>
              </a:rPr>
              <a:t>הרעיון העמוק הוא שיש הבדל בין לעשות משהו "יותר טוב" לעשות אותו "בדרך חדשה". זה כמו בין לתת מתנה יותר, מתנה אישית שהכנת בעצמך - שתיהן יפות, אבל יש משמעות שונה.</a:t>
            </a:r>
            <a:endParaRPr lang="en-US" sz="1100" kern="100" dirty="0">
              <a:effectLst/>
              <a:latin typeface="Aptos" panose="020B0004020202020204" pitchFamily="34" charset="0"/>
              <a:ea typeface="Aptos" panose="020B0004020202020204" pitchFamily="34" charset="0"/>
              <a:cs typeface="Arial" panose="020B0604020202020204" pitchFamily="34" charset="0"/>
            </a:endParaRPr>
          </a:p>
          <a:p>
            <a:pPr algn="just" rtl="1">
              <a:lnSpc>
                <a:spcPct val="107000"/>
              </a:lnSpc>
              <a:spcAft>
                <a:spcPts val="800"/>
              </a:spcAft>
            </a:pPr>
            <a:r>
              <a:rPr lang="he-IL" sz="1100" kern="100" dirty="0">
                <a:effectLst/>
                <a:latin typeface="Aptos" panose="020B0004020202020204" pitchFamily="34" charset="0"/>
                <a:ea typeface="Aptos" panose="020B0004020202020204" pitchFamily="34" charset="0"/>
                <a:cs typeface="Arial" panose="020B0604020202020204" pitchFamily="34" charset="0"/>
              </a:rPr>
              <a:t>לסיכום: כשאדם בוחר לקחת אחריות אישית ולעשות מצווה בעצמו, זה לא סתם "עוד קצת" - זו דרך חדשה לגמרי של קיום המצווה, היא ראויה לברכה משלה.</a:t>
            </a:r>
            <a:endParaRPr lang="en-US" sz="1100" kern="100" dirty="0">
              <a:effectLst/>
              <a:latin typeface="Aptos" panose="020B0004020202020204" pitchFamily="34" charset="0"/>
              <a:ea typeface="Aptos" panose="020B0004020202020204" pitchFamily="34" charset="0"/>
              <a:cs typeface="Arial" panose="020B0604020202020204" pitchFamily="34" charset="0"/>
            </a:endParaRPr>
          </a:p>
          <a:p>
            <a:pPr algn="just" rtl="1"/>
            <a:endParaRPr lang="he-IL" sz="1200" dirty="0"/>
          </a:p>
          <a:p>
            <a:pPr algn="just" rtl="1"/>
            <a:endParaRPr lang="he-IL" sz="1200" dirty="0"/>
          </a:p>
          <a:p>
            <a:pPr algn="l" rtl="1"/>
            <a:endParaRPr lang="he-IL" sz="1200" dirty="0"/>
          </a:p>
        </p:txBody>
      </p:sp>
      <p:pic>
        <p:nvPicPr>
          <p:cNvPr id="7" name="תמונה 6">
            <a:extLst>
              <a:ext uri="{FF2B5EF4-FFF2-40B4-BE49-F238E27FC236}">
                <a16:creationId xmlns:a16="http://schemas.microsoft.com/office/drawing/2014/main" id="{7BE65991-29E7-CBE0-C9C7-99D8F06BB4C1}"/>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2684929573"/>
      </p:ext>
    </p:extLst>
  </p:cSld>
  <p:clrMapOvr>
    <a:masterClrMapping/>
  </p:clrMapOvr>
  <mc:AlternateContent xmlns:mc="http://schemas.openxmlformats.org/markup-compatibility/2006" xmlns:p14="http://schemas.microsoft.com/office/powerpoint/2010/main">
    <mc:Choice Requires="p14">
      <p:transition spd="slow" p14:dur="2000" advTm="241834"/>
    </mc:Choice>
    <mc:Fallback xmlns="">
      <p:transition spd="slow" advTm="241834"/>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D1CDCB2-9A83-2361-5176-474F4D2793BD}"/>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1AC923D5-476C-E2D8-672A-66D4B2C818D9}"/>
              </a:ext>
            </a:extLst>
          </p:cNvPr>
          <p:cNvSpPr txBox="1"/>
          <p:nvPr/>
        </p:nvSpPr>
        <p:spPr>
          <a:xfrm>
            <a:off x="4048585" y="107206"/>
            <a:ext cx="3763503" cy="5632311"/>
          </a:xfrm>
          <a:prstGeom prst="rect">
            <a:avLst/>
          </a:prstGeom>
          <a:noFill/>
        </p:spPr>
        <p:txBody>
          <a:bodyPr wrap="square" rtlCol="1">
            <a:spAutoFit/>
          </a:bodyPr>
          <a:lstStyle/>
          <a:p>
            <a:pPr algn="just" rtl="1"/>
            <a:r>
              <a:rPr lang="he-IL" sz="1200" dirty="0"/>
              <a:t>בס"ד</a:t>
            </a:r>
          </a:p>
          <a:p>
            <a:pPr algn="ctr" rtl="1"/>
            <a:r>
              <a:rPr lang="he-IL" sz="1200" b="1" dirty="0">
                <a:highlight>
                  <a:srgbClr val="FFFF00"/>
                </a:highlight>
              </a:rPr>
              <a:t>שיטת הרמב"ם</a:t>
            </a:r>
          </a:p>
          <a:p>
            <a:pPr algn="just" rtl="1"/>
            <a:endParaRPr lang="he-IL" sz="1200" dirty="0"/>
          </a:p>
          <a:p>
            <a:pPr algn="just" rtl="1"/>
            <a:r>
              <a:rPr lang="he-IL" sz="1200" dirty="0">
                <a:effectLst/>
              </a:rPr>
              <a:t>אנו עוסקים בדין ברכה על הדלקת נרות חנוכה נוספים כאשר:</a:t>
            </a:r>
          </a:p>
          <a:p>
            <a:pPr algn="just" rtl="1">
              <a:buFont typeface="+mj-lt"/>
              <a:buAutoNum type="arabicPeriod"/>
            </a:pPr>
            <a:r>
              <a:rPr lang="he-IL" sz="1200" dirty="0">
                <a:effectLst/>
              </a:rPr>
              <a:t>אדם הדליק נר אחד בלבד כי לא היו לו יותר נרות</a:t>
            </a:r>
          </a:p>
          <a:p>
            <a:pPr algn="just" rtl="1">
              <a:buFont typeface="+mj-lt"/>
              <a:buAutoNum type="arabicPeriod"/>
            </a:pPr>
            <a:r>
              <a:rPr lang="he-IL" sz="1200" dirty="0">
                <a:effectLst/>
              </a:rPr>
              <a:t>לאחר מכן הזדמנו לו נרות נוספים</a:t>
            </a:r>
          </a:p>
          <a:p>
            <a:pPr algn="just" rtl="1">
              <a:buFont typeface="+mj-lt"/>
              <a:buAutoNum type="arabicPeriod"/>
            </a:pPr>
            <a:r>
              <a:rPr lang="he-IL" sz="1200" dirty="0">
                <a:effectLst/>
              </a:rPr>
              <a:t>בזמן הברכה הראשונה לא ידע שיקבל נרות נוספים.</a:t>
            </a:r>
          </a:p>
          <a:p>
            <a:pPr algn="just" rtl="1">
              <a:buFont typeface="+mj-lt"/>
              <a:buAutoNum type="arabicPeriod"/>
            </a:pPr>
            <a:endParaRPr lang="he-IL" sz="1200" dirty="0"/>
          </a:p>
          <a:p>
            <a:pPr algn="just" rtl="1">
              <a:buFont typeface="+mj-lt"/>
              <a:buAutoNum type="arabicPeriod"/>
            </a:pPr>
            <a:endParaRPr lang="he-IL" sz="1200" dirty="0">
              <a:effectLst/>
            </a:endParaRPr>
          </a:p>
          <a:p>
            <a:pPr algn="just" rtl="1"/>
            <a:r>
              <a:rPr lang="he-IL" sz="1200" dirty="0">
                <a:effectLst/>
              </a:rPr>
              <a:t>שתי השיטות המרכזיות:</a:t>
            </a:r>
          </a:p>
          <a:p>
            <a:pPr algn="just" rtl="1"/>
            <a:r>
              <a:rPr lang="he-IL" sz="1200" b="1" dirty="0">
                <a:effectLst/>
              </a:rPr>
              <a:t>שיטת הרמב"ם:</a:t>
            </a:r>
            <a:endParaRPr lang="he-IL" sz="1200" dirty="0">
              <a:effectLst/>
            </a:endParaRPr>
          </a:p>
          <a:p>
            <a:pPr algn="just" rtl="1">
              <a:buFont typeface="Arial" panose="020B0604020202020204" pitchFamily="34" charset="0"/>
              <a:buChar char="•"/>
            </a:pPr>
            <a:r>
              <a:rPr lang="he-IL" sz="1200" dirty="0">
                <a:effectLst/>
              </a:rPr>
              <a:t>אם בשעת הדלקת הנר הראשון לא התכוון להדליק נרות נוספים - צריך לברך שוב כשמדליק את הנרות הנוספים</a:t>
            </a:r>
          </a:p>
          <a:p>
            <a:pPr algn="just" rtl="1">
              <a:buFont typeface="Arial" panose="020B0604020202020204" pitchFamily="34" charset="0"/>
              <a:buChar char="•"/>
            </a:pPr>
            <a:r>
              <a:rPr lang="he-IL" sz="1200" dirty="0">
                <a:effectLst/>
              </a:rPr>
              <a:t>הסיבה: הברכה הראשונה חלה רק על מה שהתכוון אליו בשעת הברכה</a:t>
            </a:r>
          </a:p>
          <a:p>
            <a:pPr algn="just" rtl="1">
              <a:buFont typeface="Arial" panose="020B0604020202020204" pitchFamily="34" charset="0"/>
              <a:buChar char="•"/>
            </a:pPr>
            <a:endParaRPr lang="he-IL" sz="1200" dirty="0">
              <a:effectLst/>
            </a:endParaRPr>
          </a:p>
          <a:p>
            <a:pPr algn="just" rtl="1"/>
            <a:r>
              <a:rPr lang="he-IL" sz="1200" b="1" dirty="0">
                <a:effectLst/>
              </a:rPr>
              <a:t>קושיית המחצית השקל על הרמב"ם:</a:t>
            </a:r>
            <a:endParaRPr lang="he-IL" sz="1200" dirty="0">
              <a:effectLst/>
            </a:endParaRPr>
          </a:p>
          <a:p>
            <a:pPr algn="just" rtl="1">
              <a:buFont typeface="+mj-lt"/>
              <a:buAutoNum type="arabicPeriod"/>
            </a:pPr>
            <a:r>
              <a:rPr lang="he-IL" sz="1200" dirty="0">
                <a:effectLst/>
              </a:rPr>
              <a:t>עיקר המצווה הוא "נר איש וביתו" - כלומר נר אחד בלבד</a:t>
            </a:r>
          </a:p>
          <a:p>
            <a:pPr algn="just" rtl="1">
              <a:buFont typeface="+mj-lt"/>
              <a:buAutoNum type="arabicPeriod"/>
            </a:pPr>
            <a:r>
              <a:rPr lang="he-IL" sz="1200" dirty="0">
                <a:effectLst/>
              </a:rPr>
              <a:t>הנרות הנוספים הם רק בגדר "מהדרין" (הידור מצווה)</a:t>
            </a:r>
          </a:p>
          <a:p>
            <a:pPr algn="just" rtl="1">
              <a:buFont typeface="+mj-lt"/>
              <a:buAutoNum type="arabicPeriod"/>
            </a:pPr>
            <a:r>
              <a:rPr lang="he-IL" sz="1200" dirty="0">
                <a:effectLst/>
              </a:rPr>
              <a:t>לפי </a:t>
            </a:r>
            <a:r>
              <a:rPr lang="he-IL" sz="1200" dirty="0" err="1">
                <a:effectLst/>
              </a:rPr>
              <a:t>הרמ"א</a:t>
            </a:r>
            <a:r>
              <a:rPr lang="he-IL" sz="1200" dirty="0">
                <a:effectLst/>
              </a:rPr>
              <a:t> ביו"ד סימן רס"ה - על הידור מצווה לא מברכים (כמו במילה)</a:t>
            </a:r>
          </a:p>
          <a:p>
            <a:pPr algn="just" rtl="1">
              <a:buFont typeface="+mj-lt"/>
              <a:buAutoNum type="arabicPeriod"/>
            </a:pPr>
            <a:r>
              <a:rPr lang="he-IL" sz="1200" dirty="0">
                <a:effectLst/>
              </a:rPr>
              <a:t>אם כן, מדוע לשיטת הרמב"ם מברכים על הנרות הנוספים?</a:t>
            </a:r>
          </a:p>
          <a:p>
            <a:pPr algn="just" rtl="1"/>
            <a:endParaRPr lang="he-IL" sz="1200" dirty="0">
              <a:effectLst/>
            </a:endParaRPr>
          </a:p>
          <a:p>
            <a:pPr algn="just" rtl="1"/>
            <a:r>
              <a:rPr lang="he-IL" sz="1200" dirty="0">
                <a:effectLst/>
              </a:rPr>
              <a:t>הרב עובדיה יוסף זצ"ל אומר: שאין כוונת הרמב"ם למי שבירך על נרות חנוכה שלו שבזה וודאי לא מברך שוב. </a:t>
            </a:r>
          </a:p>
          <a:p>
            <a:pPr algn="just" rtl="1"/>
            <a:r>
              <a:rPr lang="he-IL" sz="1200" dirty="0">
                <a:effectLst/>
              </a:rPr>
              <a:t>אלא כוונתו למי שהולך להדליק בבתים נוספים בשביל אנשים אחרים שאם לא התכוון מראש צריך לברך.  </a:t>
            </a:r>
          </a:p>
          <a:p>
            <a:pPr algn="just" rtl="1"/>
            <a:endParaRPr lang="he-IL" sz="1200" dirty="0"/>
          </a:p>
          <a:p>
            <a:pPr algn="just" rtl="1"/>
            <a:endParaRPr lang="he-IL" sz="1200" dirty="0"/>
          </a:p>
          <a:p>
            <a:pPr algn="l" rtl="1"/>
            <a:endParaRPr lang="he-IL" sz="1200" dirty="0"/>
          </a:p>
        </p:txBody>
      </p:sp>
      <p:pic>
        <p:nvPicPr>
          <p:cNvPr id="5" name="תמונה 4">
            <a:extLst>
              <a:ext uri="{FF2B5EF4-FFF2-40B4-BE49-F238E27FC236}">
                <a16:creationId xmlns:a16="http://schemas.microsoft.com/office/drawing/2014/main" id="{5A42DA19-07D8-0ED0-321D-F5C1D60D76FA}"/>
              </a:ext>
            </a:extLst>
          </p:cNvPr>
          <p:cNvPicPr>
            <a:picLocks noChangeAspect="1"/>
          </p:cNvPicPr>
          <p:nvPr/>
        </p:nvPicPr>
        <p:blipFill>
          <a:blip r:embed="rId2"/>
          <a:stretch>
            <a:fillRect/>
          </a:stretch>
        </p:blipFill>
        <p:spPr>
          <a:xfrm>
            <a:off x="0" y="0"/>
            <a:ext cx="4050506" cy="5400675"/>
          </a:xfrm>
          <a:prstGeom prst="rect">
            <a:avLst/>
          </a:prstGeom>
        </p:spPr>
      </p:pic>
      <p:pic>
        <p:nvPicPr>
          <p:cNvPr id="6" name="מצלמה 5">
            <a:extLst>
              <a:ext uri="{FF2B5EF4-FFF2-40B4-BE49-F238E27FC236}">
                <a16:creationId xmlns:a16="http://schemas.microsoft.com/office/drawing/2014/main" id="{D30BE3BA-311D-48E9-ED29-920E5D9AC2CF}"/>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3"/>
              </a:ext>
            </a:extLst>
          </a:blip>
          <a:stretch>
            <a:fillRect/>
          </a:stretch>
        </p:blipFill>
        <p:spPr>
          <a:xfrm>
            <a:off x="43269" y="4255008"/>
            <a:ext cx="1145667" cy="1145667"/>
          </a:xfrm>
          <a:prstGeom prst="ellipse">
            <a:avLst/>
          </a:prstGeom>
        </p:spPr>
      </p:pic>
    </p:spTree>
    <p:extLst>
      <p:ext uri="{BB962C8B-B14F-4D97-AF65-F5344CB8AC3E}">
        <p14:creationId xmlns:p14="http://schemas.microsoft.com/office/powerpoint/2010/main" val="11555255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27BD1C-3BFA-1F36-766B-27D4FC86CEFE}"/>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A7054EE8-4DBB-6A46-0076-FD3FCE9FDAAF}"/>
              </a:ext>
            </a:extLst>
          </p:cNvPr>
          <p:cNvSpPr txBox="1"/>
          <p:nvPr/>
        </p:nvSpPr>
        <p:spPr>
          <a:xfrm>
            <a:off x="4048585" y="107206"/>
            <a:ext cx="3763503" cy="6555641"/>
          </a:xfrm>
          <a:prstGeom prst="rect">
            <a:avLst/>
          </a:prstGeom>
          <a:noFill/>
        </p:spPr>
        <p:txBody>
          <a:bodyPr wrap="square" rtlCol="1">
            <a:spAutoFit/>
          </a:bodyPr>
          <a:lstStyle/>
          <a:p>
            <a:pPr algn="just" rtl="1"/>
            <a:r>
              <a:rPr lang="he-IL" sz="1200" dirty="0"/>
              <a:t>בס"ד</a:t>
            </a:r>
          </a:p>
          <a:p>
            <a:pPr algn="ctr" rtl="1"/>
            <a:r>
              <a:rPr lang="he-IL" sz="1200" b="1" dirty="0">
                <a:effectLst/>
              </a:rPr>
              <a:t>"מעבר לגבולות: סוד ההידור בנר חנוכה"</a:t>
            </a:r>
          </a:p>
          <a:p>
            <a:pPr algn="r" rtl="1"/>
            <a:endParaRPr lang="he-IL" sz="1200" dirty="0">
              <a:effectLst/>
            </a:endParaRPr>
          </a:p>
          <a:p>
            <a:pPr algn="just" rtl="1"/>
            <a:r>
              <a:rPr lang="he-IL" sz="1200" dirty="0">
                <a:effectLst/>
              </a:rPr>
              <a:t>"באחד מערבי החורף הקרים בירושלים, ישב הרב יצחק בביתו והביט בחנוכייה המפוארת שקיבל במתנה. 'כמה כסף מותר להשקיע במצווה?' הרהר. השאלה הזו הובילה אותו למסע מרתק בין דפי הגמרא..."</a:t>
            </a:r>
          </a:p>
          <a:p>
            <a:pPr algn="just" rtl="1"/>
            <a:endParaRPr lang="he-IL" sz="1200" dirty="0">
              <a:effectLst/>
            </a:endParaRPr>
          </a:p>
          <a:p>
            <a:pPr algn="just" rtl="1"/>
            <a:r>
              <a:rPr lang="he-IL" sz="1200" dirty="0">
                <a:effectLst/>
              </a:rPr>
              <a:t>הרב יצחק מתחיל לעיין בסוגיה. הוא נזכר בשיעור ששמע מרבו על דברי רבי </a:t>
            </a:r>
            <a:r>
              <a:rPr lang="he-IL" sz="1200" dirty="0" err="1">
                <a:effectLst/>
              </a:rPr>
              <a:t>זירא</a:t>
            </a:r>
            <a:r>
              <a:rPr lang="he-IL" sz="1200" dirty="0">
                <a:effectLst/>
              </a:rPr>
              <a:t> בארץ ישראל. המתח מתפתח כשהוא מגלה שיש לכאורה סתירה: מצד אחד, יש גבול של שליש להידור מצווה, ומצד שני בחנוכה מהדרים הרבה יותר!</a:t>
            </a:r>
          </a:p>
          <a:p>
            <a:pPr algn="just" rtl="1"/>
            <a:endParaRPr lang="he-IL" sz="1200" dirty="0">
              <a:effectLst/>
            </a:endParaRPr>
          </a:p>
          <a:p>
            <a:pPr algn="just" rtl="1"/>
            <a:r>
              <a:rPr lang="he-IL" sz="1200" dirty="0">
                <a:effectLst/>
              </a:rPr>
              <a:t>הדילמה המרכזית:</a:t>
            </a:r>
          </a:p>
          <a:p>
            <a:pPr algn="just" rtl="1">
              <a:buFont typeface="Arial" panose="020B0604020202020204" pitchFamily="34" charset="0"/>
              <a:buChar char="•"/>
            </a:pPr>
            <a:r>
              <a:rPr lang="he-IL" sz="1200" dirty="0">
                <a:effectLst/>
              </a:rPr>
              <a:t>האם יש גבול להידור במצוות?</a:t>
            </a:r>
          </a:p>
          <a:p>
            <a:pPr algn="just" rtl="1">
              <a:buFont typeface="Arial" panose="020B0604020202020204" pitchFamily="34" charset="0"/>
              <a:buChar char="•"/>
            </a:pPr>
            <a:r>
              <a:rPr lang="he-IL" sz="1200" dirty="0">
                <a:effectLst/>
              </a:rPr>
              <a:t>מתי עוברים את הגבול של השקעה סבירה?</a:t>
            </a:r>
          </a:p>
          <a:p>
            <a:pPr algn="just" rtl="1">
              <a:buFont typeface="Arial" panose="020B0604020202020204" pitchFamily="34" charset="0"/>
              <a:buChar char="•"/>
            </a:pPr>
            <a:r>
              <a:rPr lang="he-IL" sz="1200" dirty="0">
                <a:effectLst/>
              </a:rPr>
              <a:t>האם יש הבדל בין מצוות שונות?</a:t>
            </a:r>
          </a:p>
          <a:p>
            <a:pPr algn="just" rtl="1"/>
            <a:endParaRPr lang="he-IL" sz="1200" dirty="0">
              <a:effectLst/>
            </a:endParaRPr>
          </a:p>
          <a:p>
            <a:pPr algn="ctr" rtl="1"/>
            <a:r>
              <a:rPr lang="he-IL" sz="1200" b="1" dirty="0">
                <a:effectLst/>
                <a:highlight>
                  <a:srgbClr val="FFFF00"/>
                </a:highlight>
              </a:rPr>
              <a:t>"כמה שווה להשקיע במצה?"</a:t>
            </a:r>
          </a:p>
          <a:p>
            <a:pPr algn="r" rtl="1"/>
            <a:endParaRPr lang="he-IL" sz="1200" dirty="0">
              <a:effectLst/>
            </a:endParaRPr>
          </a:p>
          <a:p>
            <a:pPr algn="just" rtl="1"/>
            <a:r>
              <a:rPr lang="he-IL" sz="1200" dirty="0">
                <a:effectLst/>
              </a:rPr>
              <a:t>דמיינו סוחר שנכנס לחנות תכשיטים יוקרתית. "כמה אתה מוכן להשקיע במתנה לאשתך?" שואל המוכר. </a:t>
            </a:r>
          </a:p>
          <a:p>
            <a:pPr algn="just" rtl="1"/>
            <a:r>
              <a:rPr lang="he-IL" sz="1200" dirty="0">
                <a:effectLst/>
              </a:rPr>
              <a:t>"עד שליש מהמשכורת שלי," עונה הסוחר בביטחון. "ומה אם היית קונה מתנה לבתך הכלה?" "אה, הייתי משקיע הרבה יותר!"</a:t>
            </a:r>
          </a:p>
          <a:p>
            <a:pPr algn="just" rtl="1"/>
            <a:endParaRPr lang="he-IL" sz="1200" dirty="0">
              <a:effectLst/>
            </a:endParaRPr>
          </a:p>
          <a:p>
            <a:pPr algn="just" rtl="1"/>
            <a:r>
              <a:rPr lang="he-IL" sz="1200" dirty="0">
                <a:effectLst/>
              </a:rPr>
              <a:t>סיפור זה ממחיש שאלה מעניינת בהלכה: חכמים לימדו אותנו שבדרך כלל, כשאנחנו רוצים לעשות מצווה בצורה מהודרת יותר (כמו לקנות אתרוג יפה במיוחד), אנחנו משקיעים עד שליש יותר מהמחיר הרגיל. </a:t>
            </a:r>
          </a:p>
          <a:p>
            <a:pPr algn="just" rtl="1"/>
            <a:r>
              <a:rPr lang="he-IL" sz="1200" dirty="0">
                <a:effectLst/>
              </a:rPr>
              <a:t>אבל בחנוכה אנחנו רואים משהו מפתיע - אנשים מדליקים פי שמונה נרות! זה הרבה יותר משליש!</a:t>
            </a:r>
          </a:p>
          <a:p>
            <a:pPr algn="just" rtl="1"/>
            <a:endParaRPr lang="he-IL" sz="1200" dirty="0">
              <a:effectLst/>
            </a:endParaRPr>
          </a:p>
          <a:p>
            <a:pPr algn="just" rtl="1"/>
            <a:endParaRPr lang="he-IL" sz="1200" dirty="0"/>
          </a:p>
          <a:p>
            <a:pPr algn="l" rtl="1"/>
            <a:endParaRPr lang="he-IL" sz="1200" dirty="0"/>
          </a:p>
        </p:txBody>
      </p:sp>
      <p:pic>
        <p:nvPicPr>
          <p:cNvPr id="4" name="תמונה 3">
            <a:extLst>
              <a:ext uri="{FF2B5EF4-FFF2-40B4-BE49-F238E27FC236}">
                <a16:creationId xmlns:a16="http://schemas.microsoft.com/office/drawing/2014/main" id="{62D8E188-4C08-0331-1199-8106CCCBB6CC}"/>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3027534564"/>
      </p:ext>
    </p:extLst>
  </p:cSld>
  <p:clrMapOvr>
    <a:masterClrMapping/>
  </p:clrMapOvr>
  <mc:AlternateContent xmlns:mc="http://schemas.openxmlformats.org/markup-compatibility/2006" xmlns:p14="http://schemas.microsoft.com/office/powerpoint/2010/main">
    <mc:Choice Requires="p14">
      <p:transition spd="slow" p14:dur="2000" advTm="141847"/>
    </mc:Choice>
    <mc:Fallback xmlns="">
      <p:transition spd="slow" advTm="141847"/>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134C9E-1CAB-8BC0-6680-1B46649C0DC6}"/>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7DAE9FEB-52B2-C5E1-F81F-D3EE50449920}"/>
              </a:ext>
            </a:extLst>
          </p:cNvPr>
          <p:cNvSpPr txBox="1"/>
          <p:nvPr/>
        </p:nvSpPr>
        <p:spPr>
          <a:xfrm>
            <a:off x="4048585" y="107206"/>
            <a:ext cx="3763503" cy="5262979"/>
          </a:xfrm>
          <a:prstGeom prst="rect">
            <a:avLst/>
          </a:prstGeom>
          <a:noFill/>
        </p:spPr>
        <p:txBody>
          <a:bodyPr wrap="square" rtlCol="1">
            <a:spAutoFit/>
          </a:bodyPr>
          <a:lstStyle/>
          <a:p>
            <a:pPr algn="just" rtl="1"/>
            <a:r>
              <a:rPr lang="he-IL" sz="1200" dirty="0"/>
              <a:t>בס"ד</a:t>
            </a:r>
          </a:p>
          <a:p>
            <a:pPr algn="ctr" rtl="1"/>
            <a:r>
              <a:rPr lang="he-IL" sz="1200" b="1" dirty="0">
                <a:effectLst/>
                <a:highlight>
                  <a:srgbClr val="FFFF00"/>
                </a:highlight>
              </a:rPr>
              <a:t>"מעבר לגבולות ההידור: סיפור על נתינה ואהבה"</a:t>
            </a:r>
          </a:p>
          <a:p>
            <a:pPr algn="r" rtl="1"/>
            <a:endParaRPr lang="he-IL" sz="1200" dirty="0">
              <a:effectLst/>
            </a:endParaRPr>
          </a:p>
          <a:p>
            <a:pPr algn="just" rtl="1"/>
            <a:r>
              <a:rPr lang="he-IL" sz="1200" dirty="0">
                <a:effectLst/>
              </a:rPr>
              <a:t>בימי התלמוד, מספרים על שיחה מיוחדת שהתקיימה בארץ ישראל. רבי </a:t>
            </a:r>
            <a:r>
              <a:rPr lang="he-IL" sz="1200" dirty="0" err="1">
                <a:effectLst/>
              </a:rPr>
              <a:t>זירא</a:t>
            </a:r>
            <a:r>
              <a:rPr lang="he-IL" sz="1200" dirty="0">
                <a:effectLst/>
              </a:rPr>
              <a:t>, אחד מגדולי החכמים, לימד שיעור חשוב על נתינה והשקעה במצוות:</a:t>
            </a:r>
          </a:p>
          <a:p>
            <a:pPr algn="just" rtl="1"/>
            <a:r>
              <a:rPr lang="he-IL" sz="1200" dirty="0">
                <a:effectLst/>
              </a:rPr>
              <a:t>"כשאדם משקיע במצה," הוא הסביר, "עד שליש מכספו - זה מגיע ממנו.</a:t>
            </a:r>
          </a:p>
          <a:p>
            <a:pPr algn="just" rtl="1"/>
            <a:r>
              <a:rPr lang="he-IL" sz="1200" dirty="0"/>
              <a:t>"מכאן ואילך משל הקדוש ברוך הוא". כלומר, כשאדם מוכן להשקיע מעבר ליכולתו הרגילה, בורא עולם משתתף </a:t>
            </a:r>
            <a:r>
              <a:rPr lang="he-IL" sz="1200" dirty="0" err="1"/>
              <a:t>איתו</a:t>
            </a:r>
            <a:r>
              <a:rPr lang="he-IL" sz="1200" dirty="0"/>
              <a:t>!</a:t>
            </a:r>
            <a:endParaRPr lang="he-IL" sz="1200" dirty="0">
              <a:effectLst/>
            </a:endParaRPr>
          </a:p>
          <a:p>
            <a:pPr algn="just" rtl="1"/>
            <a:endParaRPr lang="he-IL" sz="1200" dirty="0">
              <a:effectLst/>
            </a:endParaRPr>
          </a:p>
          <a:p>
            <a:pPr algn="just" rtl="1"/>
            <a:r>
              <a:rPr lang="he-IL" sz="1200" dirty="0" err="1">
                <a:effectLst/>
              </a:rPr>
              <a:t>הגרי"ז</a:t>
            </a:r>
            <a:r>
              <a:rPr lang="he-IL" sz="1200" dirty="0">
                <a:effectLst/>
              </a:rPr>
              <a:t>, מגדולי חכמי הדור האחרון, מסבירים בדיוק מה שקרה בחנוכה: חכמים ידעו שכשיהודי מרגישים את גודל הנס, את השמחה העצומה של הניצחון על היוונים ושל פך השמן הקטן שהאיר שמונה ימים - הוא ירצה לתת את כל כולו.</a:t>
            </a:r>
          </a:p>
          <a:p>
            <a:pPr algn="just" rtl="1"/>
            <a:r>
              <a:rPr lang="he-IL" sz="1200" dirty="0">
                <a:effectLst/>
              </a:rPr>
              <a:t>זה כמו הורה שקונה מתנה לילדו שהבריא ממחלה קשה - הוא לא מסתכל על המחיר. או כמו אדם שניצל מסכנה גדולה ורוצה להודות לבורה עולם - הוא לא שואל "כמה זה יעלה?"</a:t>
            </a:r>
          </a:p>
          <a:p>
            <a:pPr algn="just" rtl="1"/>
            <a:endParaRPr lang="he-IL" sz="1200" dirty="0">
              <a:effectLst/>
            </a:endParaRPr>
          </a:p>
          <a:p>
            <a:pPr algn="just" rtl="1"/>
            <a:r>
              <a:rPr lang="he-IL" sz="1200" dirty="0">
                <a:effectLst/>
              </a:rPr>
              <a:t>לכן בנר חנוכה אין גבול להידור. חכמים ידעו שהלב יהודי, מלא בהודיה ושמחה, רוצה לתת הרבה מעבר לגבולות הרגילים. והקדוש ברוך הוא, בטובו, משתתף עם כל יהודי שרוצה להוסיף עוד ועוד אור לעולם.</a:t>
            </a:r>
          </a:p>
          <a:p>
            <a:pPr algn="just" rtl="1"/>
            <a:endParaRPr lang="he-IL" sz="1200" dirty="0">
              <a:effectLst/>
            </a:endParaRPr>
          </a:p>
          <a:p>
            <a:pPr algn="just" rtl="1"/>
            <a:r>
              <a:rPr lang="he-IL" sz="1200" dirty="0">
                <a:effectLst/>
              </a:rPr>
              <a:t>המסר לחיים הוא פשוט ועמוק: כשאנחנו עושים דברים מתוך אהבה והכרת הטוב האמיתית, הגבולות הרגילים נעלמים. ובורא עולם, שרואה את הרצון הטוב שלנו, עוזר לנו להגשים אותו.</a:t>
            </a:r>
            <a:endParaRPr lang="he-IL" sz="1200" dirty="0"/>
          </a:p>
        </p:txBody>
      </p:sp>
      <p:pic>
        <p:nvPicPr>
          <p:cNvPr id="4" name="תמונה 3">
            <a:extLst>
              <a:ext uri="{FF2B5EF4-FFF2-40B4-BE49-F238E27FC236}">
                <a16:creationId xmlns:a16="http://schemas.microsoft.com/office/drawing/2014/main" id="{17259F06-1968-E7E8-6694-69B369501936}"/>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3673558036"/>
      </p:ext>
    </p:extLst>
  </p:cSld>
  <p:clrMapOvr>
    <a:masterClrMapping/>
  </p:clrMapOvr>
  <mc:AlternateContent xmlns:mc="http://schemas.openxmlformats.org/markup-compatibility/2006" xmlns:p14="http://schemas.microsoft.com/office/powerpoint/2010/main">
    <mc:Choice Requires="p14">
      <p:transition spd="slow" p14:dur="2000" advTm="103153"/>
    </mc:Choice>
    <mc:Fallback xmlns="">
      <p:transition spd="slow" advTm="103153"/>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094FD7-3809-5EAB-F00F-17179E57E926}"/>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AEF899B5-913A-D265-C34A-4A83986ADED1}"/>
              </a:ext>
            </a:extLst>
          </p:cNvPr>
          <p:cNvSpPr txBox="1"/>
          <p:nvPr/>
        </p:nvSpPr>
        <p:spPr>
          <a:xfrm>
            <a:off x="4048585" y="107206"/>
            <a:ext cx="3763503" cy="5447645"/>
          </a:xfrm>
          <a:prstGeom prst="rect">
            <a:avLst/>
          </a:prstGeom>
          <a:noFill/>
        </p:spPr>
        <p:txBody>
          <a:bodyPr wrap="square" rtlCol="1">
            <a:spAutoFit/>
          </a:bodyPr>
          <a:lstStyle/>
          <a:p>
            <a:pPr algn="just" rtl="1"/>
            <a:r>
              <a:rPr lang="he-IL" sz="1200" dirty="0"/>
              <a:t>בס"ד</a:t>
            </a:r>
          </a:p>
          <a:p>
            <a:pPr algn="ctr" rtl="1"/>
            <a:r>
              <a:rPr lang="he-IL" sz="1200" b="1" dirty="0">
                <a:effectLst/>
                <a:highlight>
                  <a:srgbClr val="FFFF00"/>
                </a:highlight>
              </a:rPr>
              <a:t>אור של תורה - דמותו המאירה של רבי אשר אריאלי</a:t>
            </a:r>
            <a:endParaRPr lang="he-IL" sz="1200" b="1" dirty="0">
              <a:highlight>
                <a:srgbClr val="FFFF00"/>
              </a:highlight>
            </a:endParaRPr>
          </a:p>
          <a:p>
            <a:pPr algn="just" rtl="1"/>
            <a:r>
              <a:rPr lang="he-IL" sz="1200" b="1" dirty="0">
                <a:effectLst/>
              </a:rPr>
              <a:t>פתיחה: אור בהיכל התורה</a:t>
            </a:r>
            <a:endParaRPr lang="he-IL" sz="1200" b="1" dirty="0"/>
          </a:p>
          <a:p>
            <a:pPr algn="just" rtl="1"/>
            <a:r>
              <a:rPr lang="he-IL" sz="1200" dirty="0">
                <a:effectLst/>
              </a:rPr>
              <a:t>בין כתלי ישיבת </a:t>
            </a:r>
            <a:r>
              <a:rPr lang="he-IL" sz="1200" dirty="0" err="1">
                <a:effectLst/>
              </a:rPr>
              <a:t>מיר</a:t>
            </a:r>
            <a:r>
              <a:rPr lang="he-IL" sz="1200" dirty="0">
                <a:effectLst/>
              </a:rPr>
              <a:t> הקדושה, מקום בו נרות התורה דולקים יומם ולילה, ניצבת דמות מיוחדת. מאות תלמידים יושבים בדמה, עיניהם נשואות אל הדמות העומדת לפניהם - רבי אשר אריאלי. קולו הצלול ממלא את ההיכל, מילותיו חודרות ללב.</a:t>
            </a:r>
          </a:p>
          <a:p>
            <a:pPr algn="just" rtl="1"/>
            <a:r>
              <a:rPr lang="he-IL" sz="1200" b="1" dirty="0">
                <a:effectLst/>
              </a:rPr>
              <a:t>שיעורים של אש קודש</a:t>
            </a:r>
            <a:endParaRPr lang="he-IL" sz="1200" b="1" dirty="0"/>
          </a:p>
          <a:p>
            <a:pPr algn="just" rtl="1">
              <a:buFont typeface="Arial" panose="020B0604020202020204" pitchFamily="34" charset="0"/>
              <a:buChar char="•"/>
            </a:pPr>
            <a:r>
              <a:rPr lang="he-IL" sz="1200" dirty="0">
                <a:effectLst/>
              </a:rPr>
              <a:t>מאות רבות של בני תורה נוהרים לשיעוריו מדי יום</a:t>
            </a:r>
          </a:p>
          <a:p>
            <a:pPr algn="just" rtl="1">
              <a:buFont typeface="Arial" panose="020B0604020202020204" pitchFamily="34" charset="0"/>
              <a:buChar char="•"/>
            </a:pPr>
            <a:r>
              <a:rPr lang="he-IL" sz="1200" dirty="0">
                <a:effectLst/>
              </a:rPr>
              <a:t>השיעורים מועברים בחרדת קודש, כמעט ללא התערבות השומעים</a:t>
            </a:r>
          </a:p>
          <a:p>
            <a:pPr algn="just" rtl="1">
              <a:buFont typeface="Arial" panose="020B0604020202020204" pitchFamily="34" charset="0"/>
              <a:buChar char="•"/>
            </a:pPr>
            <a:r>
              <a:rPr lang="he-IL" sz="1200" dirty="0">
                <a:effectLst/>
              </a:rPr>
              <a:t>הקלטותיהם מהדהדות בכל קצווי הארץ</a:t>
            </a:r>
          </a:p>
          <a:p>
            <a:pPr algn="just" rtl="1">
              <a:buFont typeface="Arial" panose="020B0604020202020204" pitchFamily="34" charset="0"/>
              <a:buChar char="•"/>
            </a:pPr>
            <a:r>
              <a:rPr lang="he-IL" sz="1200" dirty="0">
                <a:effectLst/>
              </a:rPr>
              <a:t>המשנה בהירה וחדה כתר, ללא פלפולים מיותרים</a:t>
            </a:r>
          </a:p>
          <a:p>
            <a:pPr algn="just" rtl="1"/>
            <a:r>
              <a:rPr lang="he-IL" sz="1200" b="1" dirty="0">
                <a:effectLst/>
              </a:rPr>
              <a:t>התמדה מופלאה</a:t>
            </a:r>
            <a:endParaRPr lang="he-IL" sz="1200" b="1" dirty="0"/>
          </a:p>
          <a:p>
            <a:pPr algn="just" rtl="1">
              <a:buFont typeface="Arial" panose="020B0604020202020204" pitchFamily="34" charset="0"/>
              <a:buChar char="•"/>
            </a:pPr>
            <a:r>
              <a:rPr lang="he-IL" sz="1200" dirty="0">
                <a:effectLst/>
              </a:rPr>
              <a:t>מנעוריו ועד היום - רצף בלתי פוסק של לימוד תורה</a:t>
            </a:r>
          </a:p>
          <a:p>
            <a:pPr algn="just" rtl="1">
              <a:buFont typeface="Arial" panose="020B0604020202020204" pitchFamily="34" charset="0"/>
              <a:buChar char="•"/>
            </a:pPr>
            <a:r>
              <a:rPr lang="he-IL" sz="1200" dirty="0">
                <a:effectLst/>
              </a:rPr>
              <a:t>"מתהלך בין אנשים ונשמתו בגבהי מרומים"</a:t>
            </a:r>
          </a:p>
          <a:p>
            <a:pPr algn="just" rtl="1">
              <a:buFont typeface="Arial" panose="020B0604020202020204" pitchFamily="34" charset="0"/>
              <a:buChar char="•"/>
            </a:pPr>
            <a:r>
              <a:rPr lang="he-IL" sz="1200" dirty="0">
                <a:effectLst/>
              </a:rPr>
              <a:t>יראתו קודמת </a:t>
            </a:r>
            <a:r>
              <a:rPr lang="he-IL" sz="1200" dirty="0" err="1">
                <a:effectLst/>
              </a:rPr>
              <a:t>לחכמתו</a:t>
            </a:r>
            <a:endParaRPr lang="he-IL" sz="1200" dirty="0">
              <a:effectLst/>
            </a:endParaRPr>
          </a:p>
          <a:p>
            <a:pPr algn="just" rtl="1">
              <a:buFont typeface="Arial" panose="020B0604020202020204" pitchFamily="34" charset="0"/>
              <a:buChar char="•"/>
            </a:pPr>
            <a:r>
              <a:rPr lang="he-IL" sz="1200" dirty="0">
                <a:effectLst/>
              </a:rPr>
              <a:t>מקפיד על כל דקדוק קל של הלכה</a:t>
            </a:r>
          </a:p>
          <a:p>
            <a:pPr algn="just" rtl="1">
              <a:buFont typeface="Arial" panose="020B0604020202020204" pitchFamily="34" charset="0"/>
              <a:buChar char="•"/>
            </a:pPr>
            <a:r>
              <a:rPr lang="he-IL" sz="1200" dirty="0">
                <a:effectLst/>
              </a:rPr>
              <a:t>בורח מן הכבוד כמוצא שלל רב</a:t>
            </a:r>
          </a:p>
          <a:p>
            <a:pPr algn="just" rtl="1"/>
            <a:r>
              <a:rPr lang="he-IL" sz="1200" b="1" dirty="0">
                <a:effectLst/>
              </a:rPr>
              <a:t>נקיות משולשת</a:t>
            </a:r>
            <a:endParaRPr lang="he-IL" sz="1200" b="1" dirty="0"/>
          </a:p>
          <a:p>
            <a:pPr algn="just" rtl="1">
              <a:buFont typeface="Arial" panose="020B0604020202020204" pitchFamily="34" charset="0"/>
              <a:buChar char="•"/>
            </a:pPr>
            <a:r>
              <a:rPr lang="he-IL" sz="1200" dirty="0">
                <a:effectLst/>
              </a:rPr>
              <a:t>בתורה - בהירות וחדות </a:t>
            </a:r>
            <a:r>
              <a:rPr lang="he-IL" sz="1200" dirty="0" err="1">
                <a:effectLst/>
              </a:rPr>
              <a:t>בסברא</a:t>
            </a:r>
            <a:endParaRPr lang="he-IL" sz="1200" dirty="0">
              <a:effectLst/>
            </a:endParaRPr>
          </a:p>
          <a:p>
            <a:pPr algn="just" rtl="1">
              <a:buFont typeface="Arial" panose="020B0604020202020204" pitchFamily="34" charset="0"/>
              <a:buChar char="•"/>
            </a:pPr>
            <a:r>
              <a:rPr lang="he-IL" sz="1200" dirty="0">
                <a:effectLst/>
              </a:rPr>
              <a:t>בתפילה - מדקדק בכל מילה, מתפלל מתוך הסידור</a:t>
            </a:r>
          </a:p>
          <a:p>
            <a:pPr algn="just" rtl="1">
              <a:buFont typeface="Arial" panose="020B0604020202020204" pitchFamily="34" charset="0"/>
              <a:buChar char="•"/>
            </a:pPr>
            <a:r>
              <a:rPr lang="he-IL" sz="1200" dirty="0">
                <a:effectLst/>
              </a:rPr>
              <a:t>בהנהגה - פשטות, תום לב, ובריחה מן השררה</a:t>
            </a:r>
          </a:p>
          <a:p>
            <a:pPr algn="just" rtl="1"/>
            <a:r>
              <a:rPr lang="he-IL" sz="1200" b="1" dirty="0">
                <a:effectLst/>
              </a:rPr>
              <a:t>אהבת תלמידים</a:t>
            </a:r>
            <a:endParaRPr lang="he-IL" sz="1200" b="1" dirty="0"/>
          </a:p>
          <a:p>
            <a:pPr algn="just" rtl="1">
              <a:buFont typeface="Arial" panose="020B0604020202020204" pitchFamily="34" charset="0"/>
              <a:buChar char="•"/>
            </a:pPr>
            <a:r>
              <a:rPr lang="he-IL" sz="1200" dirty="0">
                <a:effectLst/>
              </a:rPr>
              <a:t>מעניק יחס אישי לכל תלמיד</a:t>
            </a:r>
          </a:p>
          <a:p>
            <a:pPr algn="just" rtl="1">
              <a:buFont typeface="Arial" panose="020B0604020202020204" pitchFamily="34" charset="0"/>
              <a:buChar char="•"/>
            </a:pPr>
            <a:r>
              <a:rPr lang="he-IL" sz="1200" dirty="0">
                <a:effectLst/>
              </a:rPr>
              <a:t>משלב רכות והומור בשיעוריו לצעירים</a:t>
            </a:r>
          </a:p>
          <a:p>
            <a:pPr algn="just" rtl="1">
              <a:buFont typeface="Arial" panose="020B0604020202020204" pitchFamily="34" charset="0"/>
              <a:buChar char="•"/>
            </a:pPr>
            <a:r>
              <a:rPr lang="he-IL" sz="1200" dirty="0">
                <a:effectLst/>
              </a:rPr>
              <a:t>דואג לכל תלמיד כאילו היה בנו</a:t>
            </a:r>
          </a:p>
          <a:p>
            <a:pPr algn="just" rtl="1">
              <a:buFont typeface="Arial" panose="020B0604020202020204" pitchFamily="34" charset="0"/>
              <a:buChar char="•"/>
            </a:pPr>
            <a:r>
              <a:rPr lang="he-IL" sz="1200" dirty="0">
                <a:effectLst/>
              </a:rPr>
              <a:t>משקיע בכל אחד לפי דרכו ויכולתו</a:t>
            </a:r>
            <a:endParaRPr lang="he-IL" sz="1200" dirty="0"/>
          </a:p>
        </p:txBody>
      </p:sp>
      <p:pic>
        <p:nvPicPr>
          <p:cNvPr id="5" name="תמונה 4">
            <a:extLst>
              <a:ext uri="{FF2B5EF4-FFF2-40B4-BE49-F238E27FC236}">
                <a16:creationId xmlns:a16="http://schemas.microsoft.com/office/drawing/2014/main" id="{2E569FEF-0789-C209-7379-96AB5E2A225C}"/>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3787391164"/>
      </p:ext>
    </p:extLst>
  </p:cSld>
  <p:clrMapOvr>
    <a:masterClrMapping/>
  </p:clrMapOvr>
  <mc:AlternateContent xmlns:mc="http://schemas.openxmlformats.org/markup-compatibility/2006" xmlns:p14="http://schemas.microsoft.com/office/powerpoint/2010/main">
    <mc:Choice Requires="p14">
      <p:transition spd="slow" p14:dur="2000" advTm="111157"/>
    </mc:Choice>
    <mc:Fallback xmlns="">
      <p:transition spd="slow" advTm="111157"/>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3A4A6D-5650-3A63-F8B8-B63ECABE53D3}"/>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97495876-9B7D-9620-C387-E14915602DD0}"/>
              </a:ext>
            </a:extLst>
          </p:cNvPr>
          <p:cNvSpPr txBox="1"/>
          <p:nvPr/>
        </p:nvSpPr>
        <p:spPr>
          <a:xfrm>
            <a:off x="4048585" y="107206"/>
            <a:ext cx="3763503" cy="4154984"/>
          </a:xfrm>
          <a:prstGeom prst="rect">
            <a:avLst/>
          </a:prstGeom>
          <a:noFill/>
        </p:spPr>
        <p:txBody>
          <a:bodyPr wrap="square" rtlCol="1">
            <a:spAutoFit/>
          </a:bodyPr>
          <a:lstStyle/>
          <a:p>
            <a:pPr algn="just" rtl="1"/>
            <a:r>
              <a:rPr lang="he-IL" sz="1200" dirty="0"/>
              <a:t>בס"ד</a:t>
            </a:r>
          </a:p>
          <a:p>
            <a:pPr algn="ctr" rtl="1"/>
            <a:r>
              <a:rPr lang="he-IL" sz="1200" b="1" dirty="0">
                <a:effectLst/>
                <a:highlight>
                  <a:srgbClr val="FFFF00"/>
                </a:highlight>
              </a:rPr>
              <a:t>אור של תורה - דמותו המאירה של רבי אשר אריאלי</a:t>
            </a:r>
            <a:endParaRPr lang="he-IL" sz="1200" b="1" dirty="0">
              <a:highlight>
                <a:srgbClr val="FFFF00"/>
              </a:highlight>
            </a:endParaRPr>
          </a:p>
          <a:p>
            <a:pPr algn="just" rtl="1"/>
            <a:r>
              <a:rPr lang="he-IL" sz="1200" b="1" dirty="0">
                <a:effectLst/>
              </a:rPr>
              <a:t>דאגה לזולת</a:t>
            </a:r>
            <a:endParaRPr lang="he-IL" sz="1200" b="1" dirty="0"/>
          </a:p>
          <a:p>
            <a:pPr algn="just" rtl="1">
              <a:buFont typeface="Arial" panose="020B0604020202020204" pitchFamily="34" charset="0"/>
              <a:buChar char="•"/>
            </a:pPr>
            <a:r>
              <a:rPr lang="he-IL" sz="1200" dirty="0">
                <a:effectLst/>
              </a:rPr>
              <a:t>מתקשר באופן קבוע להתעניין בשלום קרוביו</a:t>
            </a:r>
          </a:p>
          <a:p>
            <a:pPr algn="just" rtl="1">
              <a:buFont typeface="Arial" panose="020B0604020202020204" pitchFamily="34" charset="0"/>
              <a:buChar char="•"/>
            </a:pPr>
            <a:r>
              <a:rPr lang="he-IL" sz="1200" dirty="0">
                <a:effectLst/>
              </a:rPr>
              <a:t>תומך בנרדפים ומעודד נדכאים</a:t>
            </a:r>
          </a:p>
          <a:p>
            <a:pPr algn="just" rtl="1">
              <a:buFont typeface="Arial" panose="020B0604020202020204" pitchFamily="34" charset="0"/>
              <a:buChar char="•"/>
            </a:pPr>
            <a:r>
              <a:rPr lang="he-IL" sz="1200" dirty="0">
                <a:effectLst/>
              </a:rPr>
              <a:t>מגלה רגישות מיוחדת לכל נצרך</a:t>
            </a:r>
          </a:p>
          <a:p>
            <a:pPr algn="just" rtl="1">
              <a:buFont typeface="Arial" panose="020B0604020202020204" pitchFamily="34" charset="0"/>
              <a:buChar char="•"/>
            </a:pPr>
            <a:r>
              <a:rPr lang="he-IL" sz="1200" dirty="0">
                <a:effectLst/>
              </a:rPr>
              <a:t>"הגשמיות של השני - הרוחניות שלי"</a:t>
            </a:r>
          </a:p>
          <a:p>
            <a:pPr algn="just" rtl="1"/>
            <a:r>
              <a:rPr lang="he-IL" sz="1200" b="1" dirty="0">
                <a:effectLst/>
              </a:rPr>
              <a:t>פעולות על דורות</a:t>
            </a:r>
            <a:endParaRPr lang="he-IL" sz="1200" b="1" dirty="0"/>
          </a:p>
          <a:p>
            <a:pPr algn="just" rtl="1">
              <a:buFont typeface="Arial" panose="020B0604020202020204" pitchFamily="34" charset="0"/>
              <a:buChar char="•"/>
            </a:pPr>
            <a:r>
              <a:rPr lang="he-IL" sz="1200" dirty="0">
                <a:effectLst/>
              </a:rPr>
              <a:t>גדולי ירושלים מעריכים את תורתו</a:t>
            </a:r>
          </a:p>
          <a:p>
            <a:pPr algn="just" rtl="1">
              <a:buFont typeface="Arial" panose="020B0604020202020204" pitchFamily="34" charset="0"/>
              <a:buChar char="•"/>
            </a:pPr>
            <a:r>
              <a:rPr lang="he-IL" sz="1200" dirty="0">
                <a:effectLst/>
              </a:rPr>
              <a:t>תלמידיו מפיצים את תורתו בכל העולם</a:t>
            </a:r>
          </a:p>
          <a:p>
            <a:pPr algn="just" rtl="1">
              <a:buFont typeface="Arial" panose="020B0604020202020204" pitchFamily="34" charset="0"/>
              <a:buChar char="•"/>
            </a:pPr>
            <a:r>
              <a:rPr lang="he-IL" sz="1200" dirty="0">
                <a:effectLst/>
              </a:rPr>
              <a:t>משנתו הברורה משפיעה על עולם הישיבות הכולל</a:t>
            </a:r>
          </a:p>
          <a:p>
            <a:pPr algn="just" rtl="1">
              <a:buFont typeface="Arial" panose="020B0604020202020204" pitchFamily="34" charset="0"/>
              <a:buChar char="•"/>
            </a:pPr>
            <a:r>
              <a:rPr lang="he-IL" sz="1200" dirty="0">
                <a:effectLst/>
              </a:rPr>
              <a:t>מעמיד דורות של תלמידי חכמים</a:t>
            </a:r>
          </a:p>
          <a:p>
            <a:pPr algn="just" rtl="1"/>
            <a:r>
              <a:rPr lang="he-IL" sz="1200" b="1" dirty="0">
                <a:effectLst/>
              </a:rPr>
              <a:t>סיכום: אור לדורות</a:t>
            </a:r>
            <a:endParaRPr lang="he-IL" sz="1200" b="1" dirty="0"/>
          </a:p>
          <a:p>
            <a:pPr algn="just" rtl="1"/>
            <a:r>
              <a:rPr lang="he-IL" sz="1200" dirty="0">
                <a:effectLst/>
              </a:rPr>
              <a:t>דמותו של רבי אשר אריאלי מצויה מגדלור של תורה, יראת שמים וטוהר המידות. בדרכו הייחודית, הוא נראה כיצד ניתן לשלב גדלות בתורה עם ענווה אמיתית, ואיך להאיר את העולם באור התורה מתוך נקיות ופשטות.</a:t>
            </a:r>
          </a:p>
          <a:p>
            <a:pPr algn="just" rtl="1"/>
            <a:r>
              <a:rPr lang="he-IL" sz="1200" b="1" dirty="0">
                <a:effectLst/>
              </a:rPr>
              <a:t>מורשת חיה</a:t>
            </a:r>
            <a:endParaRPr lang="he-IL" sz="1200" b="1" dirty="0"/>
          </a:p>
          <a:p>
            <a:pPr algn="just" rtl="1"/>
            <a:r>
              <a:rPr lang="he-IL" sz="1200" dirty="0">
                <a:effectLst/>
              </a:rPr>
              <a:t>השפעתו של רבי אשר אריאלי ממשיכה להאיר את דרכם של אלפי תלמידים, המוצאים בדמותו מופת של תורה ויראת שמים. שיעוריו הברורים והעמוקים ממשיכים להדהד בהיכלי התורה, מעצבים את פני הדור הבא של לומדי התורה.</a:t>
            </a:r>
          </a:p>
        </p:txBody>
      </p:sp>
      <p:pic>
        <p:nvPicPr>
          <p:cNvPr id="4" name="תמונה 3">
            <a:extLst>
              <a:ext uri="{FF2B5EF4-FFF2-40B4-BE49-F238E27FC236}">
                <a16:creationId xmlns:a16="http://schemas.microsoft.com/office/drawing/2014/main" id="{495B6941-0732-2A19-C0A3-692AAB2D636A}"/>
              </a:ext>
            </a:extLst>
          </p:cNvPr>
          <p:cNvPicPr>
            <a:picLocks noChangeAspect="1"/>
          </p:cNvPicPr>
          <p:nvPr/>
        </p:nvPicPr>
        <p:blipFill>
          <a:blip r:embed="rId2"/>
          <a:stretch>
            <a:fillRect/>
          </a:stretch>
        </p:blipFill>
        <p:spPr>
          <a:xfrm>
            <a:off x="0" y="67056"/>
            <a:ext cx="4050506" cy="5400675"/>
          </a:xfrm>
          <a:prstGeom prst="rect">
            <a:avLst/>
          </a:prstGeom>
        </p:spPr>
      </p:pic>
    </p:spTree>
    <p:extLst>
      <p:ext uri="{BB962C8B-B14F-4D97-AF65-F5344CB8AC3E}">
        <p14:creationId xmlns:p14="http://schemas.microsoft.com/office/powerpoint/2010/main" val="1640199477"/>
      </p:ext>
    </p:extLst>
  </p:cSld>
  <p:clrMapOvr>
    <a:masterClrMapping/>
  </p:clrMapOvr>
  <mc:AlternateContent xmlns:mc="http://schemas.openxmlformats.org/markup-compatibility/2006" xmlns:p14="http://schemas.microsoft.com/office/powerpoint/2010/main">
    <mc:Choice Requires="p14">
      <p:transition spd="slow" p14:dur="2000" advTm="49322"/>
    </mc:Choice>
    <mc:Fallback xmlns="">
      <p:transition spd="slow" advTm="49322"/>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EF11B8-5047-DC09-3E4A-53145B9E7785}"/>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99F70791-2D36-BE37-5465-1A7634F9AEB6}"/>
              </a:ext>
            </a:extLst>
          </p:cNvPr>
          <p:cNvSpPr txBox="1"/>
          <p:nvPr/>
        </p:nvSpPr>
        <p:spPr>
          <a:xfrm>
            <a:off x="4048585" y="107206"/>
            <a:ext cx="3763503" cy="5262979"/>
          </a:xfrm>
          <a:prstGeom prst="rect">
            <a:avLst/>
          </a:prstGeom>
          <a:noFill/>
        </p:spPr>
        <p:txBody>
          <a:bodyPr wrap="square" rtlCol="1">
            <a:spAutoFit/>
          </a:bodyPr>
          <a:lstStyle/>
          <a:p>
            <a:pPr algn="ctr" rtl="1"/>
            <a:r>
              <a:rPr lang="he-IL" sz="1200" dirty="0">
                <a:effectLst/>
                <a:highlight>
                  <a:srgbClr val="FFFF00"/>
                </a:highlight>
              </a:rPr>
              <a:t>"שיעור על אהבה ללא גבולות"</a:t>
            </a:r>
          </a:p>
          <a:p>
            <a:pPr algn="just" rtl="1"/>
            <a:r>
              <a:rPr lang="he-IL" sz="1200" dirty="0">
                <a:effectLst/>
              </a:rPr>
              <a:t>בקומה השלישית של ישיבת </a:t>
            </a:r>
            <a:r>
              <a:rPr lang="he-IL" sz="1200" dirty="0" err="1">
                <a:effectLst/>
              </a:rPr>
              <a:t>מיר</a:t>
            </a:r>
            <a:r>
              <a:rPr lang="he-IL" sz="1200" dirty="0">
                <a:effectLst/>
              </a:rPr>
              <a:t> בירושלים, בחדר השיעורים הגדול ביותר בעולם, מתרחש בכל יום מחזה מרהיב. מאות זוגות עיניים נשואות אל - הרב אשר אריאלי. למעלה מ-800 תלמידים יושבים בצפיפות, ועוד אלפים צופים בשיעור דרך המסכים. דממה משתררת כשהוא פותח את שיעורו היומי.</a:t>
            </a:r>
          </a:p>
          <a:p>
            <a:pPr algn="just" rtl="1"/>
            <a:r>
              <a:rPr lang="he-IL" sz="1200" dirty="0">
                <a:effectLst/>
              </a:rPr>
              <a:t>"בואו נחשוב יחד," פותח הרב אריאלי בקולו השקט והעמוק, "על משהו שנראה פשוט, אבל טומן בחובו סוד עמוק על אהבה."</a:t>
            </a:r>
          </a:p>
          <a:p>
            <a:pPr algn="just" rtl="1"/>
            <a:r>
              <a:rPr lang="he-IL" sz="1200" dirty="0">
                <a:effectLst/>
              </a:rPr>
              <a:t>הוא מרים זוג תפילין. "כשאדם קונה תפילין, האם הוא עומד מול שתי מצוות נפרדות? מצוות תפילין מצד אחד, ומצוות הידור מצד שני? או שמא," הוא משתהה לרגע, "זו מצווה אחת עם שני רבדים – החובה וההידור?"</a:t>
            </a:r>
          </a:p>
          <a:p>
            <a:pPr algn="just" rtl="1"/>
            <a:r>
              <a:rPr lang="he-IL" sz="1200" dirty="0">
                <a:effectLst/>
              </a:rPr>
              <a:t>האולם שותק. התלמידים רושמים במרץ. הרב ממשיך: "חשבו על זה כמו על מערכת יחסים. כשאתם מביאים מתנה להורים, האם אתם מקיימים שתי פעולות נפרדות – נתינת מתנה והידור המתנה? או שזו פעולה אחת של אהבה, שמתבטאת בכל הפרטים הקטנים?"</a:t>
            </a:r>
          </a:p>
          <a:p>
            <a:pPr algn="just" rtl="1"/>
            <a:r>
              <a:rPr lang="he-IL" sz="1200" dirty="0">
                <a:effectLst/>
              </a:rPr>
              <a:t>"הוכחה לכך," אומר הרב אריאלי ומתרומם מעט מכיסאו, "היא מהדרך שבה חז"ל קבעו את שיעור ההידור. הם לא אמרו 'תשקיע סכום קבוע' או 'אחוז מהרכוש שלך'. במקום זאת, הם אמרו 'עד שליש במצווה עצמה'. זה כמו לומר – ההידור הוא חלק בלתי נפרד מהמצווה, כמו שהלב הוא חלק בלתי נפרד מהגוף."</a:t>
            </a:r>
          </a:p>
          <a:p>
            <a:pPr algn="just" rtl="1"/>
            <a:endParaRPr lang="he-IL" sz="1200" dirty="0">
              <a:effectLst/>
            </a:endParaRPr>
          </a:p>
          <a:p>
            <a:pPr algn="just" rtl="1"/>
            <a:r>
              <a:rPr lang="he-IL" sz="1200" dirty="0">
                <a:effectLst/>
              </a:rPr>
              <a:t>המסר העמוק: כשאנחנו עושים משהו מתוך אהבה, היופי וההידור אינם תוספת חיצונית – הם חלק מהותי מהמעשה עצמו. זה נכון במצוות, וזה נכון בכל מערכת יחסים של אהבה.</a:t>
            </a:r>
          </a:p>
        </p:txBody>
      </p:sp>
      <p:pic>
        <p:nvPicPr>
          <p:cNvPr id="4" name="תמונה 3">
            <a:extLst>
              <a:ext uri="{FF2B5EF4-FFF2-40B4-BE49-F238E27FC236}">
                <a16:creationId xmlns:a16="http://schemas.microsoft.com/office/drawing/2014/main" id="{433FF1BF-9A22-5112-9127-A697A5241A3C}"/>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3283982689"/>
      </p:ext>
    </p:extLst>
  </p:cSld>
  <p:clrMapOvr>
    <a:masterClrMapping/>
  </p:clrMapOvr>
  <mc:AlternateContent xmlns:mc="http://schemas.openxmlformats.org/markup-compatibility/2006" xmlns:p14="http://schemas.microsoft.com/office/powerpoint/2010/main">
    <mc:Choice Requires="p14">
      <p:transition spd="slow" p14:dur="2000" advTm="194343"/>
    </mc:Choice>
    <mc:Fallback xmlns="">
      <p:transition spd="slow" advTm="194343"/>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C4C87-16A8-8A09-9DEE-C38BAC7FD9BE}"/>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9FB5E794-1185-6B9E-300E-6F36103DC703}"/>
              </a:ext>
            </a:extLst>
          </p:cNvPr>
          <p:cNvSpPr txBox="1"/>
          <p:nvPr/>
        </p:nvSpPr>
        <p:spPr>
          <a:xfrm>
            <a:off x="4048585" y="107206"/>
            <a:ext cx="3763503" cy="4893647"/>
          </a:xfrm>
          <a:prstGeom prst="rect">
            <a:avLst/>
          </a:prstGeom>
          <a:noFill/>
        </p:spPr>
        <p:txBody>
          <a:bodyPr wrap="square" rtlCol="1">
            <a:spAutoFit/>
          </a:bodyPr>
          <a:lstStyle/>
          <a:p>
            <a:pPr algn="ctr" rtl="1"/>
            <a:r>
              <a:rPr lang="he-IL" sz="1200" b="1" dirty="0">
                <a:effectLst/>
                <a:highlight>
                  <a:srgbClr val="FFFF00"/>
                </a:highlight>
              </a:rPr>
              <a:t>"גבולות של אהבה: סיפור על נר חנוכה"</a:t>
            </a:r>
          </a:p>
          <a:p>
            <a:pPr algn="just" rtl="1"/>
            <a:r>
              <a:rPr lang="he-IL" sz="1200" dirty="0">
                <a:effectLst/>
              </a:rPr>
              <a:t>לאחר שהבנו שהידור מצווה הוא חלק מהמצווה עצמה, הרב אריאלי מוביל אותנו לתובנה עמוקה עוד יותר. הוא מספר סיפור:</a:t>
            </a:r>
          </a:p>
          <a:p>
            <a:pPr algn="just" rtl="1"/>
            <a:r>
              <a:rPr lang="he-IL" sz="1200" dirty="0">
                <a:effectLst/>
              </a:rPr>
              <a:t>"בכל בוקר אני רואה אב שמביא את בנו לתלמוד תורה. הילד מבקש כריך לארוחת עשר, והאב תמיד שם בתיק גם פרי וממתק קטן. כשהילד שואל 'למה?' האב עונה בחיוך: 'כי אתה הבן שלי.'</a:t>
            </a:r>
          </a:p>
          <a:p>
            <a:pPr algn="just" rtl="1"/>
            <a:r>
              <a:rPr lang="he-IL" sz="1200" dirty="0">
                <a:effectLst/>
              </a:rPr>
              <a:t>האם יש גבול לאהבת אב לבנו? האם יש 'מינימום' ו'מקסימום' לדאגה?"</a:t>
            </a:r>
          </a:p>
          <a:p>
            <a:pPr algn="just" rtl="1"/>
            <a:r>
              <a:rPr lang="he-IL" sz="1200" dirty="0">
                <a:effectLst/>
              </a:rPr>
              <a:t>כאן מגיע הרב לנקודה המפתיעה: "במצוות רגילות, כמו תפילין או ציצית, יש שיעור מינימום – כמה הכי פחות צריך כדי לצאת ידי חובה. ולכן, גם להידור יש גבול – עד שליש יותר.</a:t>
            </a:r>
          </a:p>
          <a:p>
            <a:pPr algn="just" rtl="1"/>
            <a:r>
              <a:rPr lang="he-IL" sz="1200" dirty="0">
                <a:effectLst/>
              </a:rPr>
              <a:t>אבל בנר חנוכה? הרמב"ם כותב דברים מדהימים: 'אפילו אין לו מה לאכול... מוכר את כסותו ולוקח שמן ונרות.' אין מינימום! אפילו העני ביותר חייב למצוא דרך להדליק.</a:t>
            </a:r>
          </a:p>
          <a:p>
            <a:pPr algn="just" rtl="1"/>
            <a:r>
              <a:rPr lang="he-IL" sz="1200" dirty="0">
                <a:effectLst/>
              </a:rPr>
              <a:t>ואם אין מינימום – גם אין מקסימום. זה כמו אהבת הורים: אם אתה מוכן למכור את החולצה מגבך בשביל המצווה, איך נגביל כמה אפשר להדר בה?"</a:t>
            </a:r>
          </a:p>
          <a:p>
            <a:pPr algn="just" rtl="1"/>
            <a:endParaRPr lang="he-IL" sz="1200" dirty="0"/>
          </a:p>
          <a:p>
            <a:pPr algn="just" rtl="1"/>
            <a:r>
              <a:rPr lang="he-IL" sz="1200" dirty="0"/>
              <a:t>את הדברים האלה אמר הרב בשקט, אבל הם הדהדו באולם הענק. שמונה מאות תלמידים ישבו בדממה, כל אחד חושב על המשמעות העמוקה: יש מצוות שהן ביטוי של אהבה אינסופית – ובאהבה אינסופית, אין גבולות.</a:t>
            </a:r>
            <a:endParaRPr lang="he-IL" sz="1200" dirty="0">
              <a:effectLst/>
            </a:endParaRPr>
          </a:p>
          <a:p>
            <a:pPr algn="just" rtl="1"/>
            <a:endParaRPr lang="he-IL" sz="1200" dirty="0">
              <a:effectLst/>
            </a:endParaRPr>
          </a:p>
          <a:p>
            <a:pPr algn="just" rtl="1"/>
            <a:endParaRPr lang="he-IL" sz="1200" dirty="0"/>
          </a:p>
        </p:txBody>
      </p:sp>
      <p:pic>
        <p:nvPicPr>
          <p:cNvPr id="5" name="תמונה 4">
            <a:extLst>
              <a:ext uri="{FF2B5EF4-FFF2-40B4-BE49-F238E27FC236}">
                <a16:creationId xmlns:a16="http://schemas.microsoft.com/office/drawing/2014/main" id="{AB6DAE30-F7AC-50F3-7F87-B420D16E9147}"/>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1387088049"/>
      </p:ext>
    </p:extLst>
  </p:cSld>
  <p:clrMapOvr>
    <a:masterClrMapping/>
  </p:clrMapOvr>
  <mc:AlternateContent xmlns:mc="http://schemas.openxmlformats.org/markup-compatibility/2006" xmlns:p14="http://schemas.microsoft.com/office/powerpoint/2010/main">
    <mc:Choice Requires="p14">
      <p:transition spd="slow" p14:dur="2000" advTm="267210"/>
    </mc:Choice>
    <mc:Fallback xmlns="">
      <p:transition spd="slow" advTm="26721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C3887A-7D9A-EC0E-492E-1235DD15BFC3}"/>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1E8E8BCB-EF6B-8158-77D2-86B419B361E2}"/>
              </a:ext>
            </a:extLst>
          </p:cNvPr>
          <p:cNvSpPr txBox="1"/>
          <p:nvPr/>
        </p:nvSpPr>
        <p:spPr>
          <a:xfrm>
            <a:off x="4048585" y="107206"/>
            <a:ext cx="3763503" cy="2677656"/>
          </a:xfrm>
          <a:prstGeom prst="rect">
            <a:avLst/>
          </a:prstGeom>
          <a:noFill/>
        </p:spPr>
        <p:txBody>
          <a:bodyPr wrap="square" rtlCol="1">
            <a:spAutoFit/>
          </a:bodyPr>
          <a:lstStyle/>
          <a:p>
            <a:pPr algn="just" rtl="1"/>
            <a:r>
              <a:rPr lang="he-IL" sz="1200" dirty="0"/>
              <a:t>בס"ד</a:t>
            </a:r>
          </a:p>
          <a:p>
            <a:pPr algn="just" rtl="1"/>
            <a:endParaRPr lang="he-IL" sz="1200" dirty="0"/>
          </a:p>
          <a:p>
            <a:pPr algn="just" rtl="1"/>
            <a:endParaRPr lang="he-IL" sz="1200" dirty="0"/>
          </a:p>
          <a:p>
            <a:pPr algn="just" rtl="1"/>
            <a:r>
              <a:rPr lang="he-IL" sz="1200" dirty="0">
                <a:effectLst/>
              </a:rPr>
              <a:t>לקראת סיום השיעור, הרב חייך ואמר: "בחנוכה, כשאתם רואים את האור הולך וגדל מיום ליום, תזכרו: זה לא סתם עוד נר. זה סיפור על אהבה שאין לה גבולות."</a:t>
            </a:r>
          </a:p>
          <a:p>
            <a:pPr algn="just" rtl="1"/>
            <a:endParaRPr lang="he-IL" sz="1200" dirty="0">
              <a:effectLst/>
            </a:endParaRPr>
          </a:p>
          <a:p>
            <a:pPr algn="just" rtl="1"/>
            <a:r>
              <a:rPr lang="he-IL" sz="1200" dirty="0">
                <a:effectLst/>
              </a:rPr>
              <a:t>המסר לחיים: לפעמים אנחנו שואלים "כמה מספיק?" אבל יש דברים בחיים – כמו אהבת הורים, אהבת התורה, ואהבת ה' – שבהם השאלה הזו פשוט לא קיימת. כי באהבה אמיתית, הלב לא שואל "כמה?" אלא רק "איך אפשר לתת עוד?"</a:t>
            </a:r>
            <a:endParaRPr lang="he-IL" sz="1200" dirty="0"/>
          </a:p>
          <a:p>
            <a:pPr algn="just" rtl="1"/>
            <a:endParaRPr lang="he-IL" sz="1200" dirty="0"/>
          </a:p>
          <a:p>
            <a:pPr algn="just" rtl="1"/>
            <a:endParaRPr lang="he-IL" sz="1200" dirty="0"/>
          </a:p>
          <a:p>
            <a:pPr algn="l" rtl="1"/>
            <a:endParaRPr lang="he-IL" sz="1200" dirty="0"/>
          </a:p>
        </p:txBody>
      </p:sp>
      <p:pic>
        <p:nvPicPr>
          <p:cNvPr id="5" name="תמונה 4">
            <a:extLst>
              <a:ext uri="{FF2B5EF4-FFF2-40B4-BE49-F238E27FC236}">
                <a16:creationId xmlns:a16="http://schemas.microsoft.com/office/drawing/2014/main" id="{81201BCE-216A-9311-1193-098B86B6CA10}"/>
              </a:ext>
            </a:extLst>
          </p:cNvPr>
          <p:cNvPicPr>
            <a:picLocks noChangeAspect="1"/>
          </p:cNvPicPr>
          <p:nvPr/>
        </p:nvPicPr>
        <p:blipFill>
          <a:blip r:embed="rId2"/>
          <a:stretch>
            <a:fillRect/>
          </a:stretch>
        </p:blipFill>
        <p:spPr>
          <a:xfrm>
            <a:off x="0" y="79248"/>
            <a:ext cx="4050506" cy="5400675"/>
          </a:xfrm>
          <a:prstGeom prst="rect">
            <a:avLst/>
          </a:prstGeom>
        </p:spPr>
      </p:pic>
    </p:spTree>
    <p:extLst>
      <p:ext uri="{BB962C8B-B14F-4D97-AF65-F5344CB8AC3E}">
        <p14:creationId xmlns:p14="http://schemas.microsoft.com/office/powerpoint/2010/main" val="2506195713"/>
      </p:ext>
    </p:extLst>
  </p:cSld>
  <p:clrMapOvr>
    <a:masterClrMapping/>
  </p:clrMapOvr>
  <mc:AlternateContent xmlns:mc="http://schemas.openxmlformats.org/markup-compatibility/2006" xmlns:p14="http://schemas.microsoft.com/office/powerpoint/2010/main">
    <mc:Choice Requires="p14">
      <p:transition spd="slow" p14:dur="2000" advTm="33097"/>
    </mc:Choice>
    <mc:Fallback xmlns="">
      <p:transition spd="slow" advTm="33097"/>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0BB668-604A-7DC6-AFEB-4380A0C99E4A}"/>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DEF67BE4-4011-AE6A-341B-124F2344422C}"/>
              </a:ext>
            </a:extLst>
          </p:cNvPr>
          <p:cNvSpPr txBox="1"/>
          <p:nvPr/>
        </p:nvSpPr>
        <p:spPr>
          <a:xfrm>
            <a:off x="4048585" y="107206"/>
            <a:ext cx="3763503" cy="3785652"/>
          </a:xfrm>
          <a:prstGeom prst="rect">
            <a:avLst/>
          </a:prstGeom>
          <a:noFill/>
        </p:spPr>
        <p:txBody>
          <a:bodyPr wrap="square" rtlCol="1">
            <a:spAutoFit/>
          </a:bodyPr>
          <a:lstStyle/>
          <a:p>
            <a:pPr algn="just" rtl="1"/>
            <a:r>
              <a:rPr lang="he-IL" sz="1200" dirty="0"/>
              <a:t>בס"ד</a:t>
            </a:r>
          </a:p>
          <a:p>
            <a:pPr algn="ctr" rtl="1"/>
            <a:r>
              <a:rPr lang="he-IL" sz="1200" b="1" dirty="0">
                <a:effectLst/>
                <a:highlight>
                  <a:srgbClr val="FFFF00"/>
                </a:highlight>
              </a:rPr>
              <a:t>"מחיר האור: סיפור על עוני והידור"</a:t>
            </a:r>
          </a:p>
          <a:p>
            <a:pPr algn="just" rtl="1"/>
            <a:endParaRPr lang="he-IL" sz="1200" dirty="0">
              <a:effectLst/>
            </a:endParaRPr>
          </a:p>
          <a:p>
            <a:pPr algn="just" rtl="1"/>
            <a:r>
              <a:rPr lang="he-IL" sz="1200" dirty="0">
                <a:effectLst/>
              </a:rPr>
              <a:t>"מה שווה הידור?"</a:t>
            </a:r>
          </a:p>
          <a:p>
            <a:pPr algn="just" rtl="1"/>
            <a:endParaRPr lang="he-IL" sz="1200" dirty="0">
              <a:effectLst/>
            </a:endParaRPr>
          </a:p>
          <a:p>
            <a:pPr algn="just" rtl="1"/>
            <a:r>
              <a:rPr lang="he-IL" sz="1200" dirty="0">
                <a:effectLst/>
              </a:rPr>
              <a:t>בליל חורף קר בירושלים של פעם, יושב יהודי עני בביתו. השעה מתקרבת להדלקת נרות חנוכה, אבל כיסיו ריקים. השאלה מהדהדת: האם עליו לצאת ולבקש נדבות כדי להדליק נר אחד, או אולי גם בשביל נרות נוספים?</a:t>
            </a:r>
          </a:p>
          <a:p>
            <a:pPr algn="just" rtl="1"/>
            <a:endParaRPr lang="he-IL" sz="1200" dirty="0">
              <a:effectLst/>
            </a:endParaRPr>
          </a:p>
          <a:p>
            <a:pPr algn="just" rtl="1"/>
            <a:r>
              <a:rPr lang="he-IL" sz="1200" dirty="0">
                <a:effectLst/>
              </a:rPr>
              <a:t>שני גדולי עולם נחלקו בשאלה זו:</a:t>
            </a:r>
          </a:p>
          <a:p>
            <a:pPr algn="just" rtl="1">
              <a:buFont typeface="Arial" panose="020B0604020202020204" pitchFamily="34" charset="0"/>
              <a:buChar char="•"/>
            </a:pPr>
            <a:r>
              <a:rPr lang="he-IL" sz="1200" dirty="0">
                <a:effectLst/>
              </a:rPr>
              <a:t>רבי עקיבא איגר אומר: מספיק שיחזר על הפתחים עבור נר אחד בכל לילה</a:t>
            </a:r>
          </a:p>
          <a:p>
            <a:pPr algn="just" rtl="1">
              <a:buFont typeface="Arial" panose="020B0604020202020204" pitchFamily="34" charset="0"/>
              <a:buChar char="•"/>
            </a:pPr>
            <a:r>
              <a:rPr lang="he-IL" sz="1200" dirty="0">
                <a:effectLst/>
              </a:rPr>
              <a:t>האור שמח סובר: צריך לחזר גם בשביל הנרות הנוספים</a:t>
            </a:r>
          </a:p>
          <a:p>
            <a:pPr algn="just" rtl="1">
              <a:buFont typeface="Arial" panose="020B0604020202020204" pitchFamily="34" charset="0"/>
              <a:buChar char="•"/>
            </a:pPr>
            <a:endParaRPr lang="he-IL" sz="1200" dirty="0">
              <a:effectLst/>
            </a:endParaRPr>
          </a:p>
          <a:p>
            <a:pPr algn="just" rtl="1"/>
            <a:r>
              <a:rPr lang="he-IL" sz="1200" dirty="0">
                <a:effectLst/>
              </a:rPr>
              <a:t>מאחורי המחלוקת עומדת שאלה עמוקה: האם ההידור בחנוכה הוא בגדר חובה או רשות?</a:t>
            </a:r>
          </a:p>
          <a:p>
            <a:pPr algn="just" rtl="1"/>
            <a:endParaRPr lang="he-IL" sz="1200" dirty="0"/>
          </a:p>
          <a:p>
            <a:pPr algn="just" rtl="1"/>
            <a:endParaRPr lang="he-IL" sz="1200" dirty="0"/>
          </a:p>
          <a:p>
            <a:pPr algn="just" rtl="1"/>
            <a:endParaRPr lang="he-IL" sz="1200" dirty="0"/>
          </a:p>
        </p:txBody>
      </p:sp>
      <p:pic>
        <p:nvPicPr>
          <p:cNvPr id="7" name="תמונה 6">
            <a:extLst>
              <a:ext uri="{FF2B5EF4-FFF2-40B4-BE49-F238E27FC236}">
                <a16:creationId xmlns:a16="http://schemas.microsoft.com/office/drawing/2014/main" id="{824D7FCB-F941-B09C-2DC8-1AC35966696C}"/>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3164740927"/>
      </p:ext>
    </p:extLst>
  </p:cSld>
  <p:clrMapOvr>
    <a:masterClrMapping/>
  </p:clrMapOvr>
  <mc:AlternateContent xmlns:mc="http://schemas.openxmlformats.org/markup-compatibility/2006" xmlns:p14="http://schemas.microsoft.com/office/powerpoint/2010/main">
    <mc:Choice Requires="p14">
      <p:transition spd="slow" p14:dur="2000" advTm="75132"/>
    </mc:Choice>
    <mc:Fallback xmlns="">
      <p:transition spd="slow" advTm="75132"/>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235D1C-4A11-9E08-A5C3-A29ABBA660CA}"/>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76C39F80-3A83-D432-ACB2-150BC3FE6252}"/>
              </a:ext>
            </a:extLst>
          </p:cNvPr>
          <p:cNvSpPr txBox="1"/>
          <p:nvPr/>
        </p:nvSpPr>
        <p:spPr>
          <a:xfrm>
            <a:off x="4048585" y="107206"/>
            <a:ext cx="3763503" cy="5786199"/>
          </a:xfrm>
          <a:prstGeom prst="rect">
            <a:avLst/>
          </a:prstGeom>
          <a:noFill/>
        </p:spPr>
        <p:txBody>
          <a:bodyPr wrap="square" rtlCol="1">
            <a:spAutoFit/>
          </a:bodyPr>
          <a:lstStyle/>
          <a:p>
            <a:pPr algn="just" rtl="1"/>
            <a:r>
              <a:rPr lang="he-IL" sz="1200" dirty="0"/>
              <a:t>בס"ד</a:t>
            </a:r>
          </a:p>
          <a:p>
            <a:pPr algn="ctr" rtl="1"/>
            <a:r>
              <a:rPr lang="he-IL" sz="1200" dirty="0">
                <a:effectLst/>
                <a:highlight>
                  <a:srgbClr val="FFFF00"/>
                </a:highlight>
              </a:rPr>
              <a:t>"שלוש דרגות של אור: סיפור על גדילת רוחנית"</a:t>
            </a:r>
          </a:p>
          <a:p>
            <a:pPr algn="r" rtl="1"/>
            <a:endParaRPr lang="he-IL" sz="1200" dirty="0">
              <a:effectLst/>
              <a:highlight>
                <a:srgbClr val="FFFF00"/>
              </a:highlight>
            </a:endParaRPr>
          </a:p>
          <a:p>
            <a:pPr algn="just" rtl="1"/>
            <a:r>
              <a:rPr lang="he-IL" sz="1400" dirty="0">
                <a:effectLst/>
                <a:latin typeface="David" panose="020E0502060401010101" pitchFamily="34" charset="-79"/>
                <a:cs typeface="David" panose="020E0502060401010101" pitchFamily="34" charset="-79"/>
              </a:rPr>
              <a:t>דמיינו לרגע את ירושלים העתיקה, לפני אלפי שנים. קבוצת חכמים יושבת יחד בלשכת הגזית, מקום בו התקבלו ההחלטות הטובות ביותר בעם ישראל. הם דנים בשאלה: איך נזכור את נס החנוכה לדורות?</a:t>
            </a:r>
          </a:p>
          <a:p>
            <a:pPr algn="just" rtl="1"/>
            <a:endParaRPr lang="he-IL" sz="1400" dirty="0">
              <a:effectLst/>
              <a:latin typeface="David" panose="020E0502060401010101" pitchFamily="34" charset="-79"/>
              <a:cs typeface="David" panose="020E0502060401010101" pitchFamily="34" charset="-79"/>
            </a:endParaRPr>
          </a:p>
          <a:p>
            <a:pPr algn="just" rtl="1"/>
            <a:r>
              <a:rPr lang="he-IL" sz="1400" dirty="0">
                <a:effectLst/>
                <a:latin typeface="David" panose="020E0502060401010101" pitchFamily="34" charset="-79"/>
                <a:cs typeface="David" panose="020E0502060401010101" pitchFamily="34" charset="-79"/>
              </a:rPr>
              <a:t>אחד החכמים קם ואומר: בוא נעשה משהו מיוחד. במקום לקבוע רק דרך אחת להדליק נרות, נתקן שלוש דרגות.</a:t>
            </a:r>
          </a:p>
          <a:p>
            <a:pPr algn="just" rtl="1"/>
            <a:endParaRPr lang="he-IL" sz="1400" dirty="0">
              <a:effectLst/>
              <a:latin typeface="David" panose="020E0502060401010101" pitchFamily="34" charset="-79"/>
              <a:cs typeface="David" panose="020E0502060401010101" pitchFamily="34" charset="-79"/>
            </a:endParaRPr>
          </a:p>
          <a:p>
            <a:pPr algn="just" rtl="1"/>
            <a:r>
              <a:rPr lang="he-IL" sz="1400" b="1" dirty="0">
                <a:solidFill>
                  <a:schemeClr val="tx2">
                    <a:lumMod val="50000"/>
                    <a:lumOff val="50000"/>
                  </a:schemeClr>
                </a:solidFill>
                <a:effectLst/>
                <a:latin typeface="David" panose="020E0502060401010101" pitchFamily="34" charset="-79"/>
                <a:cs typeface="David" panose="020E0502060401010101" pitchFamily="34" charset="-79"/>
              </a:rPr>
              <a:t>באופן קבוע שלוש הדרגות:</a:t>
            </a:r>
          </a:p>
          <a:p>
            <a:pPr algn="just" rtl="1">
              <a:buFont typeface="+mj-lt"/>
              <a:buAutoNum type="arabicPeriod"/>
            </a:pPr>
            <a:r>
              <a:rPr lang="he-IL" sz="1400" dirty="0">
                <a:effectLst/>
                <a:latin typeface="David" panose="020E0502060401010101" pitchFamily="34" charset="-79"/>
                <a:cs typeface="David" panose="020E0502060401010101" pitchFamily="34" charset="-79"/>
              </a:rPr>
              <a:t>הבסיסית: נר אחד לכל בית</a:t>
            </a:r>
          </a:p>
          <a:p>
            <a:pPr algn="just" rtl="1">
              <a:buFont typeface="+mj-lt"/>
              <a:buAutoNum type="arabicPeriod"/>
            </a:pPr>
            <a:r>
              <a:rPr lang="he-IL" sz="1400" dirty="0">
                <a:effectLst/>
                <a:latin typeface="David" panose="020E0502060401010101" pitchFamily="34" charset="-79"/>
                <a:cs typeface="David" panose="020E0502060401010101" pitchFamily="34" charset="-79"/>
              </a:rPr>
              <a:t>היפה יותר: נר לכל אדם בבית</a:t>
            </a:r>
          </a:p>
          <a:p>
            <a:pPr algn="just" rtl="1">
              <a:buFont typeface="+mj-lt"/>
              <a:buAutoNum type="arabicPeriod"/>
            </a:pPr>
            <a:r>
              <a:rPr lang="he-IL" sz="1400" dirty="0">
                <a:effectLst/>
                <a:latin typeface="David" panose="020E0502060401010101" pitchFamily="34" charset="-79"/>
                <a:cs typeface="David" panose="020E0502060401010101" pitchFamily="34" charset="-79"/>
              </a:rPr>
              <a:t>המהודרת ביותר: להוסיף נר בכל יום</a:t>
            </a:r>
          </a:p>
          <a:p>
            <a:pPr algn="just" rtl="1"/>
            <a:endParaRPr lang="he-IL" sz="1400" dirty="0">
              <a:effectLst/>
              <a:latin typeface="David" panose="020E0502060401010101" pitchFamily="34" charset="-79"/>
              <a:cs typeface="David" panose="020E0502060401010101" pitchFamily="34" charset="-79"/>
            </a:endParaRPr>
          </a:p>
          <a:p>
            <a:pPr algn="just" rtl="1"/>
            <a:r>
              <a:rPr lang="he-IL" sz="1400" dirty="0">
                <a:effectLst/>
                <a:latin typeface="David" panose="020E0502060401010101" pitchFamily="34" charset="-79"/>
                <a:cs typeface="David" panose="020E0502060401010101" pitchFamily="34" charset="-79"/>
              </a:rPr>
              <a:t>רבי אשר וייס, מגדולי הרבנים בדורנו, מלמד אותנו נקודה עמוקה: אלו לא סתם "דרגות" - אלה שלוש דרכים שוות ערך לקיים את המצווה. זה כמו </a:t>
            </a:r>
            <a:r>
              <a:rPr lang="he-IL" sz="1400" b="1" dirty="0">
                <a:solidFill>
                  <a:schemeClr val="tx2">
                    <a:lumMod val="50000"/>
                    <a:lumOff val="50000"/>
                  </a:schemeClr>
                </a:solidFill>
                <a:effectLst/>
                <a:latin typeface="David" panose="020E0502060401010101" pitchFamily="34" charset="-79"/>
                <a:cs typeface="David" panose="020E0502060401010101" pitchFamily="34" charset="-79"/>
              </a:rPr>
              <a:t>שלושה מסלולים שמובילים לאותה פסגה</a:t>
            </a:r>
            <a:r>
              <a:rPr lang="he-IL" sz="1400" dirty="0">
                <a:effectLst/>
                <a:latin typeface="David" panose="020E0502060401010101" pitchFamily="34" charset="-79"/>
                <a:cs typeface="David" panose="020E0502060401010101" pitchFamily="34" charset="-79"/>
              </a:rPr>
              <a:t>, כל אחד מתאים לאדם אחר.</a:t>
            </a:r>
          </a:p>
          <a:p>
            <a:pPr algn="just" rtl="1"/>
            <a:r>
              <a:rPr lang="he-IL" sz="1400" dirty="0">
                <a:effectLst/>
                <a:latin typeface="David" panose="020E0502060401010101" pitchFamily="34" charset="-79"/>
                <a:cs typeface="David" panose="020E0502060401010101" pitchFamily="34" charset="-79"/>
              </a:rPr>
              <a:t>זה מלמד אותנו שיעור חשוב בחיים: לפעמים מה שנראה "בסיסי" או "מהודר" הם למעשה כמו דרכים שונות ולגיטימיות להתקרב לאותה מטרה.</a:t>
            </a:r>
          </a:p>
          <a:p>
            <a:pPr algn="just" rtl="1"/>
            <a:endParaRPr lang="he-IL" sz="1400" dirty="0">
              <a:latin typeface="David" panose="020E0502060401010101" pitchFamily="34" charset="-79"/>
              <a:cs typeface="David" panose="020E0502060401010101" pitchFamily="34" charset="-79"/>
            </a:endParaRPr>
          </a:p>
          <a:p>
            <a:pPr algn="l" rtl="1"/>
            <a:endParaRPr lang="he-IL" sz="1200" dirty="0"/>
          </a:p>
        </p:txBody>
      </p:sp>
      <p:pic>
        <p:nvPicPr>
          <p:cNvPr id="5" name="תמונה 4">
            <a:extLst>
              <a:ext uri="{FF2B5EF4-FFF2-40B4-BE49-F238E27FC236}">
                <a16:creationId xmlns:a16="http://schemas.microsoft.com/office/drawing/2014/main" id="{1CB9C049-FF0F-90EB-D75E-E807AB998DAC}"/>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1761210085"/>
      </p:ext>
    </p:extLst>
  </p:cSld>
  <p:clrMapOvr>
    <a:masterClrMapping/>
  </p:clrMapOvr>
  <mc:AlternateContent xmlns:mc="http://schemas.openxmlformats.org/markup-compatibility/2006" xmlns:p14="http://schemas.microsoft.com/office/powerpoint/2010/main">
    <mc:Choice Requires="p14">
      <p:transition spd="slow" p14:dur="2000" advTm="101613"/>
    </mc:Choice>
    <mc:Fallback xmlns="">
      <p:transition spd="slow" advTm="101613"/>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1422AA-10E0-3FAB-4F19-EEA313430FB5}"/>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6EF9E89F-F4AA-8FCF-4652-514ECDE0DE2A}"/>
              </a:ext>
            </a:extLst>
          </p:cNvPr>
          <p:cNvSpPr txBox="1"/>
          <p:nvPr/>
        </p:nvSpPr>
        <p:spPr>
          <a:xfrm>
            <a:off x="4048585" y="107206"/>
            <a:ext cx="3763503" cy="5078313"/>
          </a:xfrm>
          <a:prstGeom prst="rect">
            <a:avLst/>
          </a:prstGeom>
          <a:noFill/>
        </p:spPr>
        <p:txBody>
          <a:bodyPr wrap="square" rtlCol="1">
            <a:spAutoFit/>
          </a:bodyPr>
          <a:lstStyle/>
          <a:p>
            <a:pPr algn="just" rtl="1"/>
            <a:r>
              <a:rPr lang="he-IL" sz="1200" dirty="0"/>
              <a:t>בס"ד</a:t>
            </a:r>
          </a:p>
          <a:p>
            <a:pPr algn="just" rtl="1"/>
            <a:endParaRPr lang="he-IL" sz="1200" dirty="0"/>
          </a:p>
          <a:p>
            <a:pPr algn="ctr" rtl="1"/>
            <a:r>
              <a:rPr lang="he-IL" sz="1200" b="1" dirty="0">
                <a:effectLst/>
                <a:highlight>
                  <a:srgbClr val="FFFF00"/>
                </a:highlight>
              </a:rPr>
              <a:t>"כשהידור הופך לחובה"</a:t>
            </a:r>
          </a:p>
          <a:p>
            <a:pPr algn="ctr" rtl="1"/>
            <a:endParaRPr lang="he-IL" sz="1200" dirty="0"/>
          </a:p>
          <a:p>
            <a:pPr algn="just" rtl="1"/>
            <a:r>
              <a:rPr lang="he-IL" sz="1200" dirty="0">
                <a:effectLst/>
              </a:rPr>
              <a:t>שולחן ערוך אורח חיים הלכות חנוכה סימן </a:t>
            </a:r>
            <a:r>
              <a:rPr lang="he-IL" sz="1200" dirty="0" err="1">
                <a:effectLst/>
              </a:rPr>
              <a:t>תרעא</a:t>
            </a:r>
            <a:r>
              <a:rPr lang="he-IL" sz="1200" dirty="0">
                <a:effectLst/>
              </a:rPr>
              <a:t> סעיף א - ב</a:t>
            </a:r>
          </a:p>
          <a:p>
            <a:pPr algn="just" rtl="1"/>
            <a:r>
              <a:rPr lang="he-IL" sz="1200" dirty="0">
                <a:effectLst/>
              </a:rPr>
              <a:t>צריך ליזהר מאד בהדלקת נרות חנוכה, ואפילו עני המתפרנס מן הצדקה שואל או מוכר כסותו ולוקח שמן להדליק. </a:t>
            </a:r>
          </a:p>
          <a:p>
            <a:pPr algn="just" rtl="1"/>
            <a:r>
              <a:rPr lang="he-IL" sz="1200" dirty="0">
                <a:effectLst/>
              </a:rPr>
              <a:t>כמה נרות מדליק; בלילה הראשון מדליק אחד, מכאן ואילך מוסיף והולך אחד בכל לילה עד שבליל האחרון יהיו שמונה.</a:t>
            </a:r>
          </a:p>
          <a:p>
            <a:pPr algn="just" rtl="1"/>
            <a:endParaRPr lang="he-IL" sz="1200" dirty="0">
              <a:effectLst/>
            </a:endParaRPr>
          </a:p>
          <a:p>
            <a:pPr algn="just" rtl="1"/>
            <a:r>
              <a:rPr lang="he-IL" sz="1200" dirty="0">
                <a:effectLst/>
              </a:rPr>
              <a:t>מעניין לגלות שהטור והשולחן ערוך, ספרי היסוד של ההלכה, לא הזכירו כלל את האפשרות להדליק רק נר אחד לבית. למה? כי בזמנם, זה כבר לא היה מעשי - כולם היו מהדרים.</a:t>
            </a:r>
          </a:p>
          <a:p>
            <a:pPr algn="just" rtl="1"/>
            <a:r>
              <a:rPr lang="he-IL" sz="1200" dirty="0">
                <a:effectLst/>
              </a:rPr>
              <a:t>זה כמו שהיום לא כותבים בספרי הלכה שאפשר ללכת ברגל לבית הכנסת במקום לנסוע במכונית. זה נכון, אבל לא רלוונטי למציאות שלנו.</a:t>
            </a:r>
          </a:p>
          <a:p>
            <a:pPr algn="just" rtl="1"/>
            <a:endParaRPr lang="he-IL" sz="1200" dirty="0">
              <a:effectLst/>
            </a:endParaRPr>
          </a:p>
          <a:p>
            <a:pPr algn="just" rtl="1"/>
            <a:r>
              <a:rPr lang="he-IL" sz="1200" dirty="0">
                <a:effectLst/>
              </a:rPr>
              <a:t>ומה המשמעות המעשית? לבן משפחה אשכנזית שמתקשה להגיע הביתה בזמן ההדלקה - זו לא סתם "מעלה יתרה" להגיע. זו חובה של ממש, וצריך להתאמץ מאוד כדי להגיע.</a:t>
            </a:r>
          </a:p>
          <a:p>
            <a:pPr algn="just" rtl="1"/>
            <a:endParaRPr lang="he-IL" sz="1200" dirty="0">
              <a:effectLst/>
            </a:endParaRPr>
          </a:p>
          <a:p>
            <a:pPr algn="just" rtl="1"/>
            <a:r>
              <a:rPr lang="he-IL" sz="1200" dirty="0">
                <a:effectLst/>
              </a:rPr>
              <a:t>המסר העמוק: לפעמים מה שמתחיל כהידור והתנדבות, הופך עם הזמן לחלק בלתי נפרד מהמצווה. זה מלמד אותנו שכשמשהו באמת חשוב, "מעל ומעבר" הופך להיות הסטנדרט הבסיסי.</a:t>
            </a:r>
          </a:p>
          <a:p>
            <a:pPr algn="just" rtl="1"/>
            <a:endParaRPr lang="he-IL" sz="1200" dirty="0"/>
          </a:p>
          <a:p>
            <a:pPr algn="l" rtl="1"/>
            <a:endParaRPr lang="he-IL" sz="1200" dirty="0"/>
          </a:p>
        </p:txBody>
      </p:sp>
      <p:pic>
        <p:nvPicPr>
          <p:cNvPr id="5" name="תמונה 4">
            <a:extLst>
              <a:ext uri="{FF2B5EF4-FFF2-40B4-BE49-F238E27FC236}">
                <a16:creationId xmlns:a16="http://schemas.microsoft.com/office/drawing/2014/main" id="{12E9C3FE-761E-FB9D-8210-3C7B68B37F9F}"/>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173065771"/>
      </p:ext>
    </p:extLst>
  </p:cSld>
  <p:clrMapOvr>
    <a:masterClrMapping/>
  </p:clrMapOvr>
  <mc:AlternateContent xmlns:mc="http://schemas.openxmlformats.org/markup-compatibility/2006" xmlns:p14="http://schemas.microsoft.com/office/powerpoint/2010/main">
    <mc:Choice Requires="p14">
      <p:transition spd="slow" p14:dur="2000" advTm="139889"/>
    </mc:Choice>
    <mc:Fallback xmlns="">
      <p:transition spd="slow" advTm="139889"/>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E55242-B4A7-DFD2-4F46-F7D8A786BB48}"/>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64674BC1-A70A-3B72-FECA-B6AA0A3F04A9}"/>
              </a:ext>
            </a:extLst>
          </p:cNvPr>
          <p:cNvSpPr txBox="1"/>
          <p:nvPr/>
        </p:nvSpPr>
        <p:spPr>
          <a:xfrm>
            <a:off x="4048585" y="107206"/>
            <a:ext cx="3763503" cy="5632311"/>
          </a:xfrm>
          <a:prstGeom prst="rect">
            <a:avLst/>
          </a:prstGeom>
          <a:noFill/>
        </p:spPr>
        <p:txBody>
          <a:bodyPr wrap="square" rtlCol="1">
            <a:spAutoFit/>
          </a:bodyPr>
          <a:lstStyle/>
          <a:p>
            <a:pPr algn="just" rtl="1"/>
            <a:r>
              <a:rPr lang="he-IL" sz="1200" dirty="0"/>
              <a:t>בס"ד</a:t>
            </a:r>
          </a:p>
          <a:p>
            <a:pPr algn="ctr" rtl="1"/>
            <a:r>
              <a:rPr lang="he-IL" sz="1200" dirty="0">
                <a:effectLst/>
              </a:rPr>
              <a:t>"דרך הביניים: סיפור על מאמץ והבנה"</a:t>
            </a:r>
          </a:p>
          <a:p>
            <a:pPr algn="just" rtl="1"/>
            <a:r>
              <a:rPr lang="he-IL" sz="1200" dirty="0">
                <a:effectLst/>
              </a:rPr>
              <a:t>בואו נספר סיפור על שני אתרוגים ונר חנוכה, שילמד אותנו משהו עמוק על החיים:</a:t>
            </a:r>
          </a:p>
          <a:p>
            <a:pPr algn="just" rtl="1"/>
            <a:r>
              <a:rPr lang="he-IL" sz="1200" dirty="0">
                <a:effectLst/>
              </a:rPr>
              <a:t>ראובן נכנס לחנות אתרוגים לפני סוכות. "יש לי שתי אפשרויות," אומר לו המוכר. "אתרוג כשר לחלוטין ב-100 שקל, ואתרוג מהודר ב-300 שקל." ראובן מביט בשניהם, חושב רגע, ומחליט לקחת את הפשוט יותר. "זה בסדר גמור," מחייך המוכר, "קיימת את המצווה בשלמות."</a:t>
            </a:r>
          </a:p>
          <a:p>
            <a:pPr algn="just" rtl="1"/>
            <a:r>
              <a:rPr lang="he-IL" sz="1200" dirty="0">
                <a:effectLst/>
              </a:rPr>
              <a:t>עכשיו דמיינו את אותו ראובן בערב חנוכה. הוא עומד מול החנוכייה ומתלבט: להדליק נר אחד או להוסיף כל יום? כאן התשובה שונה.</a:t>
            </a:r>
          </a:p>
          <a:p>
            <a:pPr algn="just" rtl="1"/>
            <a:r>
              <a:rPr lang="he-IL" sz="1200" dirty="0">
                <a:effectLst/>
              </a:rPr>
              <a:t>בחנוכה, אומרים לנו חכמינו, אנחנו לא עומדים מול בחירה פשוטה בין "בסיסי" ל"מהודר". כאן אנחנו עומדים מול הזדמנות מיוחדת - הזדמנות להאיר את העולם קצת יותר בכל יום.</a:t>
            </a:r>
          </a:p>
          <a:p>
            <a:pPr algn="just" rtl="1"/>
            <a:r>
              <a:rPr lang="he-IL" sz="1200" dirty="0">
                <a:effectLst/>
              </a:rPr>
              <a:t>זה כמו אדם שמתאמן בחדר כושר: המאמן נותן לו משקל התחלתי, אבל מצפה ממנו להתאמץ ולהוסיף משקל בהדרגה. אם יום אחד הוא באמת לא מסוגל - הוא יכול לחזור למשקל הבסיסי. אבל המטרה היא תמיד להתקדם, להתאמץ, לגדול.</a:t>
            </a:r>
          </a:p>
          <a:p>
            <a:pPr algn="just" rtl="1"/>
            <a:r>
              <a:rPr lang="he-IL" sz="1200" dirty="0">
                <a:effectLst/>
              </a:rPr>
              <a:t>כך גם בנר חנוכה: המטרה היא להתאמץ ולהוסיף אור. אבל אם אדם נמצא במצב של קושי אמיתי - התורה מבינה אותו ומאפשרת לו לחזור לבסיס. זו לא "פשרה", זו חכמה עמוקה שמכירה במציאות החיים.</a:t>
            </a:r>
          </a:p>
          <a:p>
            <a:pPr algn="just" rtl="1"/>
            <a:r>
              <a:rPr lang="he-IL" sz="1200" dirty="0">
                <a:effectLst/>
              </a:rPr>
              <a:t>המסר לחיים: לפעמים אנחנו חושבים במושגים של "</a:t>
            </a:r>
            <a:r>
              <a:rPr lang="he-IL" sz="1200" dirty="0" err="1">
                <a:effectLst/>
              </a:rPr>
              <a:t>הכל</a:t>
            </a:r>
            <a:r>
              <a:rPr lang="he-IL" sz="1200" dirty="0">
                <a:effectLst/>
              </a:rPr>
              <a:t> או כלום". אבל התורה מלמדת אותנו דרך ביניים: להציב רף גבוה של שאיפות והתאמצות, אבל גם להבין שיש זמנים של קושי שבהם מותר - ואפילו נכון - לחזור לבסיס.</a:t>
            </a:r>
          </a:p>
          <a:p>
            <a:pPr algn="just" rtl="1"/>
            <a:endParaRPr lang="he-IL" sz="1200" dirty="0"/>
          </a:p>
          <a:p>
            <a:pPr algn="just" rtl="1"/>
            <a:endParaRPr lang="he-IL" sz="1200" dirty="0"/>
          </a:p>
        </p:txBody>
      </p:sp>
      <p:pic>
        <p:nvPicPr>
          <p:cNvPr id="5" name="תמונה 4">
            <a:extLst>
              <a:ext uri="{FF2B5EF4-FFF2-40B4-BE49-F238E27FC236}">
                <a16:creationId xmlns:a16="http://schemas.microsoft.com/office/drawing/2014/main" id="{8C50F3EE-ADAE-26A2-503A-4C3202866079}"/>
              </a:ext>
            </a:extLst>
          </p:cNvPr>
          <p:cNvPicPr>
            <a:picLocks noChangeAspect="1"/>
          </p:cNvPicPr>
          <p:nvPr/>
        </p:nvPicPr>
        <p:blipFill>
          <a:blip r:embed="rId2"/>
          <a:stretch>
            <a:fillRect/>
          </a:stretch>
        </p:blipFill>
        <p:spPr>
          <a:xfrm>
            <a:off x="-69929" y="0"/>
            <a:ext cx="4050506" cy="5400675"/>
          </a:xfrm>
          <a:prstGeom prst="rect">
            <a:avLst/>
          </a:prstGeom>
        </p:spPr>
      </p:pic>
    </p:spTree>
    <p:extLst>
      <p:ext uri="{BB962C8B-B14F-4D97-AF65-F5344CB8AC3E}">
        <p14:creationId xmlns:p14="http://schemas.microsoft.com/office/powerpoint/2010/main" val="122606136"/>
      </p:ext>
    </p:extLst>
  </p:cSld>
  <p:clrMapOvr>
    <a:masterClrMapping/>
  </p:clrMapOvr>
  <mc:AlternateContent xmlns:mc="http://schemas.openxmlformats.org/markup-compatibility/2006" xmlns:p14="http://schemas.microsoft.com/office/powerpoint/2010/main">
    <mc:Choice Requires="p14">
      <p:transition spd="slow" p14:dur="2000" advTm="271504"/>
    </mc:Choice>
    <mc:Fallback xmlns="">
      <p:transition spd="slow" advTm="271504"/>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C7BF81-A9AB-1B53-B0A4-366A53686CD7}"/>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66D18456-0EF8-971A-B9DF-E7039C46AA1A}"/>
              </a:ext>
            </a:extLst>
          </p:cNvPr>
          <p:cNvSpPr txBox="1"/>
          <p:nvPr/>
        </p:nvSpPr>
        <p:spPr>
          <a:xfrm>
            <a:off x="4048585" y="107206"/>
            <a:ext cx="3763503" cy="5632311"/>
          </a:xfrm>
          <a:prstGeom prst="rect">
            <a:avLst/>
          </a:prstGeom>
          <a:noFill/>
        </p:spPr>
        <p:txBody>
          <a:bodyPr wrap="square" rtlCol="1">
            <a:spAutoFit/>
          </a:bodyPr>
          <a:lstStyle/>
          <a:p>
            <a:pPr algn="ctr" rtl="1"/>
            <a:r>
              <a:rPr lang="he-IL" sz="1200" dirty="0">
                <a:effectLst/>
                <a:highlight>
                  <a:srgbClr val="FFFF00"/>
                </a:highlight>
              </a:rPr>
              <a:t>"האור שמתעצם: סיפור על הודיה וצמיחה"</a:t>
            </a:r>
          </a:p>
          <a:p>
            <a:pPr algn="just" rtl="1"/>
            <a:r>
              <a:rPr lang="he-IL" sz="1200" dirty="0">
                <a:effectLst/>
              </a:rPr>
              <a:t>יושב אדם בביתו בליל חנוכה ומתבונן בנר הבודד שהדליק בלילה הראשון. "למה לא להדליק את כל השמונה כבר עכשיו?" הוא תוהה. "הרי אנחנו כבר יודעים שהנס נמשך שמונה ימים."</a:t>
            </a:r>
          </a:p>
          <a:p>
            <a:pPr algn="just" rtl="1"/>
            <a:r>
              <a:rPr lang="he-IL" sz="1200" dirty="0">
                <a:effectLst/>
              </a:rPr>
              <a:t>התשובה טמונה בשני סיפורים:</a:t>
            </a:r>
          </a:p>
          <a:p>
            <a:pPr algn="just" rtl="1"/>
            <a:r>
              <a:rPr lang="he-IL" sz="1200" b="1" dirty="0">
                <a:effectLst/>
              </a:rPr>
              <a:t>סיפור ראשון: </a:t>
            </a:r>
            <a:r>
              <a:rPr lang="he-IL" sz="1200" dirty="0">
                <a:effectLst/>
              </a:rPr>
              <a:t>"לספר את הסיפור" דמיינו סב המספר לנכדיו על מסע מופלא שעבר. הוא לא מספר </a:t>
            </a:r>
            <a:r>
              <a:rPr lang="he-IL" sz="1200" dirty="0" err="1">
                <a:effectLst/>
              </a:rPr>
              <a:t>הכל</a:t>
            </a:r>
            <a:r>
              <a:rPr lang="he-IL" sz="1200" dirty="0">
                <a:effectLst/>
              </a:rPr>
              <a:t> בבת אחת, אלא מוסיף פרט אחר פרט, יום אחר יום. כך הסיפור נחקק בליבם, וההתרגשות גדלה מיום ליום. כך גם אנחנו בחנוכה - בכל יום אנחנו מוסיפים נר, וכך אנחנו חיים מחדש את הנס המתמשך.</a:t>
            </a:r>
          </a:p>
          <a:p>
            <a:pPr algn="just" rtl="1"/>
            <a:r>
              <a:rPr lang="he-IL" sz="1200" b="1" dirty="0">
                <a:effectLst/>
              </a:rPr>
              <a:t>סיפור שני: </a:t>
            </a:r>
            <a:r>
              <a:rPr lang="he-IL" sz="1200" dirty="0">
                <a:effectLst/>
              </a:rPr>
              <a:t>"הילד שלמד להודות" ילד קטן מקבל מתנה מאביו. בהתחלה הוא פשוט אומר "תודה". למחרת, כשהוא משחק במתנה, הוא מבין כמה מחשבה הושקעה בבחירתה. יום אחר כך הוא קולט כמה טרח אביו להשיג אותה. בכל יום גדלה ההערכה, ואיתה - האהבה.</a:t>
            </a:r>
          </a:p>
          <a:p>
            <a:pPr algn="just" rtl="1"/>
            <a:r>
              <a:rPr lang="he-IL" sz="1200" dirty="0">
                <a:effectLst/>
              </a:rPr>
              <a:t>זה בדיוק מה שקורה כשאנחנו מדליקים נר נוסף בכל לילה:</a:t>
            </a:r>
          </a:p>
          <a:p>
            <a:pPr algn="just" rtl="1">
              <a:buFont typeface="Arial" panose="020B0604020202020204" pitchFamily="34" charset="0"/>
              <a:buChar char="•"/>
            </a:pPr>
            <a:r>
              <a:rPr lang="he-IL" sz="1200" dirty="0">
                <a:effectLst/>
              </a:rPr>
              <a:t>אנחנו לא רק זוכרים את הנס</a:t>
            </a:r>
          </a:p>
          <a:p>
            <a:pPr algn="just" rtl="1">
              <a:buFont typeface="Arial" panose="020B0604020202020204" pitchFamily="34" charset="0"/>
              <a:buChar char="•"/>
            </a:pPr>
            <a:r>
              <a:rPr lang="he-IL" sz="1200" dirty="0">
                <a:effectLst/>
              </a:rPr>
              <a:t>אנחנו מגלים עוד ועוד את טובו של בורא עולם</a:t>
            </a:r>
          </a:p>
          <a:p>
            <a:pPr algn="just" rtl="1">
              <a:buFont typeface="Arial" panose="020B0604020202020204" pitchFamily="34" charset="0"/>
              <a:buChar char="•"/>
            </a:pPr>
            <a:r>
              <a:rPr lang="he-IL" sz="1200" dirty="0">
                <a:effectLst/>
              </a:rPr>
              <a:t>וככל שאנחנו מכירים יותר בטובו, כך הוא מתגלה אלינו יותר</a:t>
            </a:r>
          </a:p>
          <a:p>
            <a:pPr algn="just" rtl="1"/>
            <a:r>
              <a:rPr lang="he-IL" sz="1200" dirty="0">
                <a:effectLst/>
              </a:rPr>
              <a:t>כמו שהשיר האהוב אומר: </a:t>
            </a:r>
            <a:r>
              <a:rPr lang="he-IL" sz="1200" b="1" dirty="0">
                <a:solidFill>
                  <a:schemeClr val="tx2">
                    <a:lumMod val="50000"/>
                    <a:lumOff val="50000"/>
                  </a:schemeClr>
                </a:solidFill>
                <a:effectLst/>
              </a:rPr>
              <a:t>"יהיה לנו עוד יותר טוב". </a:t>
            </a:r>
            <a:r>
              <a:rPr lang="he-IL" sz="1200" dirty="0">
                <a:effectLst/>
              </a:rPr>
              <a:t>זו לא סתם אופטימיות - זו הבטחה עמוקה: ככל שנפתח את הלב להכיר בטוב, כך יתרבה הטוב בחיינו.</a:t>
            </a:r>
          </a:p>
          <a:p>
            <a:pPr algn="just" rtl="1"/>
            <a:endParaRPr lang="he-IL" sz="1200" dirty="0">
              <a:effectLst/>
            </a:endParaRPr>
          </a:p>
          <a:p>
            <a:pPr algn="just" rtl="1"/>
            <a:r>
              <a:rPr lang="he-IL" sz="1200" dirty="0">
                <a:effectLst/>
              </a:rPr>
              <a:t>המסר לחיים: לפעמים אנחנו רוצים </a:t>
            </a:r>
            <a:r>
              <a:rPr lang="he-IL" sz="1200" dirty="0" err="1">
                <a:effectLst/>
              </a:rPr>
              <a:t>הכל</a:t>
            </a:r>
            <a:r>
              <a:rPr lang="he-IL" sz="1200" dirty="0">
                <a:effectLst/>
              </a:rPr>
              <a:t> מיד. אבל דווקא בהדרגתיות, בצמיחה האיטית, טמון הסוד - היכולת לראות כל יום עוד משהו טוב, להודות עליו, ולגדול </a:t>
            </a:r>
            <a:r>
              <a:rPr lang="he-IL" sz="1200" dirty="0" err="1">
                <a:effectLst/>
              </a:rPr>
              <a:t>איתו</a:t>
            </a:r>
            <a:r>
              <a:rPr lang="he-IL" sz="1200" dirty="0">
                <a:effectLst/>
              </a:rPr>
              <a:t>.</a:t>
            </a:r>
          </a:p>
          <a:p>
            <a:pPr algn="just" rtl="1"/>
            <a:endParaRPr lang="he-IL" sz="1200" dirty="0"/>
          </a:p>
          <a:p>
            <a:pPr algn="just" rtl="1"/>
            <a:endParaRPr lang="he-IL" sz="1200" dirty="0"/>
          </a:p>
          <a:p>
            <a:pPr algn="just" rtl="1"/>
            <a:endParaRPr lang="he-IL" sz="1200" dirty="0"/>
          </a:p>
        </p:txBody>
      </p:sp>
      <p:pic>
        <p:nvPicPr>
          <p:cNvPr id="5" name="תמונה 4">
            <a:extLst>
              <a:ext uri="{FF2B5EF4-FFF2-40B4-BE49-F238E27FC236}">
                <a16:creationId xmlns:a16="http://schemas.microsoft.com/office/drawing/2014/main" id="{3BDDB62A-A492-CB66-86E5-C658F8920D5E}"/>
              </a:ext>
            </a:extLst>
          </p:cNvPr>
          <p:cNvPicPr>
            <a:picLocks noChangeAspect="1"/>
          </p:cNvPicPr>
          <p:nvPr/>
        </p:nvPicPr>
        <p:blipFill>
          <a:blip r:embed="rId3"/>
          <a:stretch>
            <a:fillRect/>
          </a:stretch>
        </p:blipFill>
        <p:spPr>
          <a:xfrm>
            <a:off x="0" y="0"/>
            <a:ext cx="4050506" cy="5400675"/>
          </a:xfrm>
          <a:prstGeom prst="rect">
            <a:avLst/>
          </a:prstGeom>
        </p:spPr>
      </p:pic>
    </p:spTree>
    <p:extLst>
      <p:ext uri="{BB962C8B-B14F-4D97-AF65-F5344CB8AC3E}">
        <p14:creationId xmlns:p14="http://schemas.microsoft.com/office/powerpoint/2010/main" val="1047131913"/>
      </p:ext>
    </p:extLst>
  </p:cSld>
  <p:clrMapOvr>
    <a:masterClrMapping/>
  </p:clrMapOvr>
  <mc:AlternateContent xmlns:mc="http://schemas.openxmlformats.org/markup-compatibility/2006" xmlns:p14="http://schemas.microsoft.com/office/powerpoint/2010/main">
    <mc:Choice Requires="p14">
      <p:transition spd="slow" p14:dur="2000" advTm="362527"/>
    </mc:Choice>
    <mc:Fallback xmlns="">
      <p:transition spd="slow" advTm="362527"/>
    </mc:Fallback>
  </mc:AlternateContent>
  <p:extLst>
    <p:ext uri="{6950BFC3-D8DA-4A85-94F7-54DA5524770B}">
      <p188:commentRel xmlns:p188="http://schemas.microsoft.com/office/powerpoint/2018/8/main" r:id="rId2"/>
    </p:ext>
  </p:extLs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1DCF06-B803-A8B3-B23C-1DFF25005C44}"/>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83AC4857-F0B3-8F00-F90E-A00B9409D979}"/>
              </a:ext>
            </a:extLst>
          </p:cNvPr>
          <p:cNvSpPr txBox="1"/>
          <p:nvPr/>
        </p:nvSpPr>
        <p:spPr>
          <a:xfrm>
            <a:off x="4048585" y="107206"/>
            <a:ext cx="3763503" cy="5262979"/>
          </a:xfrm>
          <a:prstGeom prst="rect">
            <a:avLst/>
          </a:prstGeom>
          <a:noFill/>
        </p:spPr>
        <p:txBody>
          <a:bodyPr wrap="square" rtlCol="1">
            <a:spAutoFit/>
          </a:bodyPr>
          <a:lstStyle/>
          <a:p>
            <a:pPr algn="just" rtl="1"/>
            <a:r>
              <a:rPr lang="he-IL" sz="1200" dirty="0"/>
              <a:t>בס"ד</a:t>
            </a:r>
          </a:p>
          <a:p>
            <a:pPr algn="just" rtl="1"/>
            <a:r>
              <a:rPr lang="he-IL" sz="1200" b="1" dirty="0">
                <a:effectLst/>
              </a:rPr>
              <a:t>הדלקת נר חנוכה - מצווה או הודאה?</a:t>
            </a:r>
            <a:endParaRPr lang="he-IL" sz="1200" b="1" dirty="0"/>
          </a:p>
          <a:p>
            <a:pPr algn="just" rtl="1"/>
            <a:r>
              <a:rPr lang="he-IL" sz="1200" b="1" dirty="0">
                <a:effectLst/>
              </a:rPr>
              <a:t>פתיחה: אור בחשכה</a:t>
            </a:r>
            <a:endParaRPr lang="he-IL" sz="1200" b="1" dirty="0"/>
          </a:p>
          <a:p>
            <a:pPr algn="just" rtl="1"/>
            <a:r>
              <a:rPr lang="he-IL" sz="1200" dirty="0">
                <a:effectLst/>
              </a:rPr>
              <a:t>בלילה קר בירושלים העתיקה, עומד כהן זקן מול המנורה בבית המקדש. ידיו רועדות קלות שמחזיקות את פך השמן היחיד שנותר טהור. בליבו תפילה חרישית - האם יספיק השמן המועט להאיר את החשכה?</a:t>
            </a:r>
          </a:p>
          <a:p>
            <a:pPr algn="just" rtl="1"/>
            <a:r>
              <a:rPr lang="he-IL" sz="1200" b="1" dirty="0">
                <a:effectLst/>
              </a:rPr>
              <a:t>שאלת יסוד</a:t>
            </a:r>
            <a:endParaRPr lang="he-IL" sz="1200" b="1" dirty="0"/>
          </a:p>
          <a:p>
            <a:pPr algn="just" rtl="1"/>
            <a:r>
              <a:rPr lang="he-IL" sz="1200" dirty="0">
                <a:effectLst/>
              </a:rPr>
              <a:t>הגמרא במסכת שבת מספרת לנו את סיפור החנוכה, אך מסיימת במילים מפתיעות: "קבעום </a:t>
            </a:r>
            <a:r>
              <a:rPr lang="he-IL" sz="1200" dirty="0" err="1">
                <a:effectLst/>
              </a:rPr>
              <a:t>ועשאום</a:t>
            </a:r>
            <a:r>
              <a:rPr lang="he-IL" sz="1200" dirty="0">
                <a:effectLst/>
              </a:rPr>
              <a:t> ימים טובים בהלל והודאה". היכן נעלמה מצוות הדלקת הנרות?</a:t>
            </a:r>
          </a:p>
          <a:p>
            <a:pPr algn="just" rtl="1"/>
            <a:r>
              <a:rPr lang="he-IL" sz="1200" b="1" dirty="0">
                <a:effectLst/>
              </a:rPr>
              <a:t>העמקה בסוגיה</a:t>
            </a:r>
            <a:endParaRPr lang="he-IL" sz="1200" b="1" dirty="0"/>
          </a:p>
          <a:p>
            <a:pPr algn="just" rtl="1">
              <a:buFont typeface="Arial" panose="020B0604020202020204" pitchFamily="34" charset="0"/>
              <a:buChar char="•"/>
            </a:pPr>
            <a:r>
              <a:rPr lang="he-IL" sz="1200" dirty="0">
                <a:effectLst/>
              </a:rPr>
              <a:t>למה בתפילת "על הניסים" מוזכרת רק ההודאה?</a:t>
            </a:r>
          </a:p>
          <a:p>
            <a:pPr algn="just" rtl="1">
              <a:buFont typeface="Arial" panose="020B0604020202020204" pitchFamily="34" charset="0"/>
              <a:buChar char="•"/>
            </a:pPr>
            <a:r>
              <a:rPr lang="he-IL" sz="1200" dirty="0">
                <a:effectLst/>
              </a:rPr>
              <a:t>למה הגמרא משמיטה את עיקר המצווה שאנו מכירים?</a:t>
            </a:r>
          </a:p>
          <a:p>
            <a:pPr algn="just" rtl="1">
              <a:buFont typeface="Arial" panose="020B0604020202020204" pitchFamily="34" charset="0"/>
              <a:buChar char="•"/>
            </a:pPr>
            <a:r>
              <a:rPr lang="he-IL" sz="1200" dirty="0">
                <a:effectLst/>
              </a:rPr>
              <a:t>האם יש קשר עמוק יותר בין ההדלקה להודאה?</a:t>
            </a:r>
          </a:p>
          <a:p>
            <a:pPr algn="just" rtl="1"/>
            <a:r>
              <a:rPr lang="he-IL" sz="1200" b="1" dirty="0">
                <a:effectLst/>
              </a:rPr>
              <a:t>תובנה ראשונה</a:t>
            </a:r>
            <a:endParaRPr lang="he-IL" sz="1200" b="1" dirty="0"/>
          </a:p>
          <a:p>
            <a:pPr algn="just" rtl="1"/>
            <a:r>
              <a:rPr lang="he-IL" sz="1200" dirty="0">
                <a:effectLst/>
              </a:rPr>
              <a:t>כשאנו מדליקים נר חנוכה, איננו רק מקיימים מצווה - אנו מספרים סיפור. סיפור של אמונה, של מסירות נפש, של אור שמפציע בחשכה.</a:t>
            </a:r>
          </a:p>
          <a:p>
            <a:pPr algn="just" rtl="1"/>
            <a:r>
              <a:rPr lang="he-IL" sz="1200" b="1" dirty="0">
                <a:effectLst/>
              </a:rPr>
              <a:t>שאלה למחשבה</a:t>
            </a:r>
            <a:endParaRPr lang="he-IL" sz="1200" b="1" dirty="0"/>
          </a:p>
          <a:p>
            <a:pPr algn="just" rtl="1"/>
            <a:r>
              <a:rPr lang="he-IL" sz="1200" dirty="0">
                <a:effectLst/>
              </a:rPr>
              <a:t>איך הופכת פעולת ההדלקה הפשוטה למעשה של הודאה עמוקה?</a:t>
            </a:r>
          </a:p>
          <a:p>
            <a:pPr algn="just" rtl="1"/>
            <a:r>
              <a:rPr lang="he-IL" sz="1200" b="1" dirty="0">
                <a:effectLst/>
              </a:rPr>
              <a:t>סיכום ביניים</a:t>
            </a:r>
            <a:endParaRPr lang="he-IL" sz="1200" b="1" dirty="0"/>
          </a:p>
          <a:p>
            <a:pPr algn="just" rtl="1"/>
            <a:r>
              <a:rPr lang="he-IL" sz="1200" dirty="0">
                <a:effectLst/>
              </a:rPr>
              <a:t>הנרות שאנו מדליקים הם יותר מסמל - הם עדות חיה לנס. בכל הדלקה אנו מצטרפים לשרשרת הדורות, מספרים מחדש את סיפור הנס והגבורה.</a:t>
            </a:r>
          </a:p>
          <a:p>
            <a:pPr algn="just" rtl="1"/>
            <a:endParaRPr lang="he-IL" sz="1200" dirty="0"/>
          </a:p>
          <a:p>
            <a:pPr algn="just" rtl="1"/>
            <a:endParaRPr lang="he-IL" sz="1200" dirty="0"/>
          </a:p>
        </p:txBody>
      </p:sp>
      <p:pic>
        <p:nvPicPr>
          <p:cNvPr id="5" name="תמונה 4">
            <a:extLst>
              <a:ext uri="{FF2B5EF4-FFF2-40B4-BE49-F238E27FC236}">
                <a16:creationId xmlns:a16="http://schemas.microsoft.com/office/drawing/2014/main" id="{4851B5AB-C424-D529-A668-C8CF00792663}"/>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584244443"/>
      </p:ext>
    </p:extLst>
  </p:cSld>
  <p:clrMapOvr>
    <a:masterClrMapping/>
  </p:clrMapOvr>
  <mc:AlternateContent xmlns:mc="http://schemas.openxmlformats.org/markup-compatibility/2006" xmlns:p14="http://schemas.microsoft.com/office/powerpoint/2010/main">
    <mc:Choice Requires="p14">
      <p:transition spd="slow" p14:dur="2000" advTm="149244"/>
    </mc:Choice>
    <mc:Fallback xmlns="">
      <p:transition spd="slow" advTm="149244"/>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CE23C5-9FD9-D7C5-17E8-533926A9FBE3}"/>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28E03DF1-2EF4-D38A-768B-2F27CD351DAD}"/>
              </a:ext>
            </a:extLst>
          </p:cNvPr>
          <p:cNvSpPr txBox="1"/>
          <p:nvPr/>
        </p:nvSpPr>
        <p:spPr>
          <a:xfrm>
            <a:off x="4048585" y="107206"/>
            <a:ext cx="3763503" cy="5632311"/>
          </a:xfrm>
          <a:prstGeom prst="rect">
            <a:avLst/>
          </a:prstGeom>
          <a:noFill/>
        </p:spPr>
        <p:txBody>
          <a:bodyPr wrap="square" rtlCol="1">
            <a:spAutoFit/>
          </a:bodyPr>
          <a:lstStyle/>
          <a:p>
            <a:pPr algn="just" rtl="1"/>
            <a:r>
              <a:rPr lang="he-IL" sz="1200" dirty="0"/>
              <a:t>בס"ד</a:t>
            </a:r>
          </a:p>
          <a:p>
            <a:pPr algn="ctr" rtl="1"/>
            <a:r>
              <a:rPr lang="he-IL" sz="1200" b="1" dirty="0">
                <a:effectLst/>
              </a:rPr>
              <a:t>אור הניצחון - שיעור המהר"ל</a:t>
            </a:r>
            <a:endParaRPr lang="he-IL" sz="1200" b="1" dirty="0"/>
          </a:p>
          <a:p>
            <a:pPr algn="just" rtl="1"/>
            <a:r>
              <a:rPr lang="he-IL" sz="1200" b="1" dirty="0">
                <a:effectLst/>
              </a:rPr>
              <a:t>פתיחה: שאלת המהר"ל</a:t>
            </a:r>
            <a:endParaRPr lang="he-IL" sz="1200" b="1" dirty="0"/>
          </a:p>
          <a:p>
            <a:pPr algn="just" rtl="1"/>
            <a:r>
              <a:rPr lang="he-IL" sz="1200" dirty="0">
                <a:effectLst/>
              </a:rPr>
              <a:t>בחדר לימודיו בפראג, ישב המהר"ל והתבונן במשמעות החנוכה. שאלה אחת הטרידה את מנוחתו: האם באמת קבעו חג לדורות רק בגלל נס שנעשה בשמן?</a:t>
            </a:r>
          </a:p>
          <a:p>
            <a:pPr algn="just" rtl="1"/>
            <a:r>
              <a:rPr lang="he-IL" sz="1200" b="1" dirty="0">
                <a:effectLst/>
              </a:rPr>
              <a:t>הקושיה המפורסמת</a:t>
            </a:r>
            <a:endParaRPr lang="he-IL" sz="1200" b="1" dirty="0"/>
          </a:p>
          <a:p>
            <a:pPr algn="just" rtl="1">
              <a:buFont typeface="Arial" panose="020B0604020202020204" pitchFamily="34" charset="0"/>
              <a:buChar char="•"/>
            </a:pPr>
            <a:r>
              <a:rPr lang="he-IL" sz="1200" dirty="0">
                <a:effectLst/>
              </a:rPr>
              <a:t>למה לקבוע הודאה על נס שקשור למצווה?</a:t>
            </a:r>
          </a:p>
          <a:p>
            <a:pPr algn="just" rtl="1">
              <a:buFont typeface="Arial" panose="020B0604020202020204" pitchFamily="34" charset="0"/>
              <a:buChar char="•"/>
            </a:pPr>
            <a:r>
              <a:rPr lang="he-IL" sz="1200" dirty="0">
                <a:effectLst/>
              </a:rPr>
              <a:t>הרי לא מצאנו הודאה על נס שמאפשר קיום מצוות אחרות</a:t>
            </a:r>
          </a:p>
          <a:p>
            <a:pPr algn="just" rtl="1">
              <a:buFont typeface="Arial" panose="020B0604020202020204" pitchFamily="34" charset="0"/>
              <a:buChar char="•"/>
            </a:pPr>
            <a:r>
              <a:rPr lang="he-IL" sz="1200" dirty="0">
                <a:effectLst/>
              </a:rPr>
              <a:t>מה מיוחד בנס פך השמן?</a:t>
            </a:r>
          </a:p>
          <a:p>
            <a:pPr algn="just" rtl="1"/>
            <a:r>
              <a:rPr lang="he-IL" sz="1200" b="1" dirty="0">
                <a:effectLst/>
              </a:rPr>
              <a:t>תשובת המהר"ל</a:t>
            </a:r>
            <a:endParaRPr lang="he-IL" sz="1200" b="1" dirty="0"/>
          </a:p>
          <a:p>
            <a:pPr algn="just" rtl="1"/>
            <a:r>
              <a:rPr lang="he-IL" sz="1200" dirty="0">
                <a:effectLst/>
              </a:rPr>
              <a:t>עיקר קביעת ימי החנוכה היה על ניצחון המלחמה. אבל איך נדע שהניצחון היה ניסי?</a:t>
            </a:r>
          </a:p>
          <a:p>
            <a:pPr algn="just" rtl="1"/>
            <a:r>
              <a:rPr lang="he-IL" sz="1200" b="1" dirty="0">
                <a:effectLst/>
              </a:rPr>
              <a:t>העומק שבדברים</a:t>
            </a:r>
            <a:endParaRPr lang="he-IL" sz="1200" b="1" dirty="0"/>
          </a:p>
          <a:p>
            <a:pPr algn="just" rtl="1">
              <a:buFont typeface="Arial" panose="020B0604020202020204" pitchFamily="34" charset="0"/>
              <a:buChar char="•"/>
            </a:pPr>
            <a:r>
              <a:rPr lang="he-IL" sz="1200" dirty="0">
                <a:effectLst/>
              </a:rPr>
              <a:t>הנס הגלוי (פך השמן) מעיד על הנס הנסתר (ניצחון המלחמה)</a:t>
            </a:r>
          </a:p>
          <a:p>
            <a:pPr algn="just" rtl="1">
              <a:buFont typeface="Arial" panose="020B0604020202020204" pitchFamily="34" charset="0"/>
              <a:buChar char="•"/>
            </a:pPr>
            <a:r>
              <a:rPr lang="he-IL" sz="1200" dirty="0" err="1">
                <a:effectLst/>
              </a:rPr>
              <a:t>הפיאורזי</a:t>
            </a:r>
            <a:r>
              <a:rPr lang="he-IL" sz="1200" dirty="0">
                <a:effectLst/>
              </a:rPr>
              <a:t> מאיר את האור הרוחני</a:t>
            </a:r>
          </a:p>
          <a:p>
            <a:pPr algn="just" rtl="1">
              <a:buFont typeface="Arial" panose="020B0604020202020204" pitchFamily="34" charset="0"/>
              <a:buChar char="•"/>
            </a:pPr>
            <a:r>
              <a:rPr lang="he-IL" sz="1200" dirty="0">
                <a:effectLst/>
              </a:rPr>
              <a:t>ההדלקה מגלה את יד ה' בהיסטוריה</a:t>
            </a:r>
          </a:p>
          <a:p>
            <a:pPr algn="just" rtl="1"/>
            <a:r>
              <a:rPr lang="he-IL" sz="1200" b="1" dirty="0">
                <a:effectLst/>
              </a:rPr>
              <a:t>משל לדבר</a:t>
            </a:r>
            <a:endParaRPr lang="he-IL" sz="1200" b="1" dirty="0"/>
          </a:p>
          <a:p>
            <a:pPr algn="just" rtl="1"/>
            <a:r>
              <a:rPr lang="he-IL" sz="1200" dirty="0">
                <a:effectLst/>
              </a:rPr>
              <a:t>כאדם המדליק נר בחדר חשוך - תחילה רואים את הנר עצמו, אך מתוך כך מתגלה כל החדר. כך נס פך השמן מאיר את הנס הגדול של הישועה.</a:t>
            </a:r>
          </a:p>
          <a:p>
            <a:pPr algn="just" rtl="1"/>
            <a:r>
              <a:rPr lang="he-IL" sz="1200" b="1" dirty="0">
                <a:effectLst/>
              </a:rPr>
              <a:t>שאלה למחשבה</a:t>
            </a:r>
            <a:endParaRPr lang="he-IL" sz="1200" b="1" dirty="0"/>
          </a:p>
          <a:p>
            <a:pPr algn="just" rtl="1"/>
            <a:r>
              <a:rPr lang="he-IL" sz="1200" dirty="0">
                <a:effectLst/>
              </a:rPr>
              <a:t>איך הופכת ההדלקה הפשוטה לפתח להבנת מהות הנס </a:t>
            </a:r>
            <a:r>
              <a:rPr lang="he-IL" sz="1200" dirty="0" err="1">
                <a:effectLst/>
              </a:rPr>
              <a:t>הכל</a:t>
            </a:r>
            <a:r>
              <a:rPr lang="he-IL" sz="1200" dirty="0">
                <a:effectLst/>
              </a:rPr>
              <a:t>?</a:t>
            </a:r>
          </a:p>
          <a:p>
            <a:pPr algn="just" rtl="1"/>
            <a:r>
              <a:rPr lang="he-IL" sz="1200" b="1" dirty="0">
                <a:effectLst/>
              </a:rPr>
              <a:t>מסר לדורות</a:t>
            </a:r>
            <a:endParaRPr lang="he-IL" sz="1200" b="1" dirty="0"/>
          </a:p>
          <a:p>
            <a:pPr algn="just" rtl="1"/>
            <a:r>
              <a:rPr lang="he-IL" sz="1200" dirty="0">
                <a:effectLst/>
              </a:rPr>
              <a:t>בכל פעם שאנו מדליקים נרות, אנו מעידים שכל ניצחונותינו הם מאת ה'.</a:t>
            </a:r>
          </a:p>
          <a:p>
            <a:pPr algn="just" rtl="1"/>
            <a:endParaRPr lang="he-IL" sz="1200" dirty="0"/>
          </a:p>
          <a:p>
            <a:pPr algn="just" rtl="1"/>
            <a:endParaRPr lang="he-IL" sz="1200" dirty="0"/>
          </a:p>
          <a:p>
            <a:pPr algn="just" rtl="1"/>
            <a:endParaRPr lang="he-IL" sz="1200" dirty="0"/>
          </a:p>
        </p:txBody>
      </p:sp>
      <p:pic>
        <p:nvPicPr>
          <p:cNvPr id="5" name="תמונה 4">
            <a:extLst>
              <a:ext uri="{FF2B5EF4-FFF2-40B4-BE49-F238E27FC236}">
                <a16:creationId xmlns:a16="http://schemas.microsoft.com/office/drawing/2014/main" id="{5569EE01-2535-5820-7418-45A4CD90203B}"/>
              </a:ext>
            </a:extLst>
          </p:cNvPr>
          <p:cNvPicPr>
            <a:picLocks noChangeAspect="1"/>
          </p:cNvPicPr>
          <p:nvPr/>
        </p:nvPicPr>
        <p:blipFill>
          <a:blip r:embed="rId2"/>
          <a:stretch>
            <a:fillRect/>
          </a:stretch>
        </p:blipFill>
        <p:spPr>
          <a:xfrm>
            <a:off x="0" y="109728"/>
            <a:ext cx="4050506" cy="5400675"/>
          </a:xfrm>
          <a:prstGeom prst="rect">
            <a:avLst/>
          </a:prstGeom>
        </p:spPr>
      </p:pic>
    </p:spTree>
    <p:extLst>
      <p:ext uri="{BB962C8B-B14F-4D97-AF65-F5344CB8AC3E}">
        <p14:creationId xmlns:p14="http://schemas.microsoft.com/office/powerpoint/2010/main" val="2593443178"/>
      </p:ext>
    </p:extLst>
  </p:cSld>
  <p:clrMapOvr>
    <a:masterClrMapping/>
  </p:clrMapOvr>
  <mc:AlternateContent xmlns:mc="http://schemas.openxmlformats.org/markup-compatibility/2006" xmlns:p14="http://schemas.microsoft.com/office/powerpoint/2010/main">
    <mc:Choice Requires="p14">
      <p:transition spd="slow" p14:dur="2000" advTm="396212"/>
    </mc:Choice>
    <mc:Fallback xmlns="">
      <p:transition spd="slow" advTm="396212"/>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0F7407-4B0A-82EB-8469-E6C446ED6618}"/>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35A394BC-A294-0BA2-7B7E-68DBF9BA164C}"/>
              </a:ext>
            </a:extLst>
          </p:cNvPr>
          <p:cNvSpPr txBox="1"/>
          <p:nvPr/>
        </p:nvSpPr>
        <p:spPr>
          <a:xfrm>
            <a:off x="4048585" y="107206"/>
            <a:ext cx="3763503" cy="5816977"/>
          </a:xfrm>
          <a:prstGeom prst="rect">
            <a:avLst/>
          </a:prstGeom>
          <a:noFill/>
        </p:spPr>
        <p:txBody>
          <a:bodyPr wrap="square" rtlCol="1">
            <a:spAutoFit/>
          </a:bodyPr>
          <a:lstStyle/>
          <a:p>
            <a:pPr algn="just" rtl="1"/>
            <a:r>
              <a:rPr lang="he-IL" sz="1200" dirty="0"/>
              <a:t>בס"ד</a:t>
            </a:r>
          </a:p>
          <a:p>
            <a:pPr algn="ctr" rtl="1"/>
            <a:r>
              <a:rPr lang="he-IL" sz="1200" b="1" dirty="0">
                <a:effectLst/>
                <a:highlight>
                  <a:srgbClr val="FFFF00"/>
                </a:highlight>
              </a:rPr>
              <a:t>מהות ההדלקה - לאור דברי </a:t>
            </a:r>
            <a:r>
              <a:rPr lang="he-IL" sz="1200" b="1" dirty="0" err="1">
                <a:effectLst/>
                <a:highlight>
                  <a:srgbClr val="FFFF00"/>
                </a:highlight>
              </a:rPr>
              <a:t>הגרש"ז</a:t>
            </a:r>
            <a:endParaRPr lang="he-IL" sz="1200" b="1" dirty="0">
              <a:highlight>
                <a:srgbClr val="FFFF00"/>
              </a:highlight>
            </a:endParaRPr>
          </a:p>
          <a:p>
            <a:pPr algn="just" rtl="1"/>
            <a:r>
              <a:rPr lang="he-IL" sz="1200" b="1" dirty="0">
                <a:effectLst/>
              </a:rPr>
              <a:t>פתיחה: סיפור מודרני</a:t>
            </a:r>
            <a:endParaRPr lang="he-IL" sz="1200" b="1" dirty="0"/>
          </a:p>
          <a:p>
            <a:pPr algn="just" rtl="1"/>
            <a:r>
              <a:rPr lang="he-IL" sz="1200" dirty="0">
                <a:effectLst/>
              </a:rPr>
              <a:t>בעולם המודרני, כשקבוצת ספורט מכנה עצמה "מכבי", האם היא באמת מבינה את העומק של המושג? בואו נגלה את האמת האמיתית של נרות החנוכה.</a:t>
            </a:r>
          </a:p>
          <a:p>
            <a:pPr algn="just" rtl="1"/>
            <a:r>
              <a:rPr lang="he-IL" sz="1200" b="1" dirty="0">
                <a:effectLst/>
              </a:rPr>
              <a:t>חידושו של </a:t>
            </a:r>
            <a:r>
              <a:rPr lang="he-IL" sz="1200" b="1" dirty="0" err="1">
                <a:effectLst/>
              </a:rPr>
              <a:t>הגרש"ז</a:t>
            </a:r>
            <a:endParaRPr lang="he-IL" sz="1200" b="1" dirty="0"/>
          </a:p>
          <a:p>
            <a:pPr algn="just" rtl="1">
              <a:buFont typeface="Arial" panose="020B0604020202020204" pitchFamily="34" charset="0"/>
              <a:buChar char="•"/>
            </a:pPr>
            <a:r>
              <a:rPr lang="he-IL" sz="1200" dirty="0">
                <a:effectLst/>
              </a:rPr>
              <a:t>ההדלקה עצמה היא ההודאה</a:t>
            </a:r>
          </a:p>
          <a:p>
            <a:pPr algn="just" rtl="1">
              <a:buFont typeface="Arial" panose="020B0604020202020204" pitchFamily="34" charset="0"/>
              <a:buChar char="•"/>
            </a:pPr>
            <a:r>
              <a:rPr lang="he-IL" sz="1200" dirty="0">
                <a:effectLst/>
              </a:rPr>
              <a:t>אין זו רק פעולה טכנית</a:t>
            </a:r>
          </a:p>
          <a:p>
            <a:pPr algn="just" rtl="1">
              <a:buFont typeface="Arial" panose="020B0604020202020204" pitchFamily="34" charset="0"/>
              <a:buChar char="•"/>
            </a:pPr>
            <a:r>
              <a:rPr lang="he-IL" sz="1200" dirty="0">
                <a:effectLst/>
              </a:rPr>
              <a:t>כל נר הוא תפילה חיה</a:t>
            </a:r>
          </a:p>
          <a:p>
            <a:pPr algn="just" rtl="1"/>
            <a:r>
              <a:rPr lang="he-IL" sz="1200" b="1" dirty="0">
                <a:effectLst/>
              </a:rPr>
              <a:t>העומק שבדברים</a:t>
            </a:r>
            <a:endParaRPr lang="he-IL" sz="1200" b="1" dirty="0"/>
          </a:p>
          <a:p>
            <a:pPr algn="just" rtl="1">
              <a:buFont typeface="Arial" panose="020B0604020202020204" pitchFamily="34" charset="0"/>
              <a:buChar char="•"/>
            </a:pPr>
            <a:r>
              <a:rPr lang="he-IL" sz="1200" dirty="0">
                <a:effectLst/>
              </a:rPr>
              <a:t>למה לא מזכירים את נס פך השמן ב"על הניסים"?</a:t>
            </a:r>
          </a:p>
          <a:p>
            <a:pPr algn="just" rtl="1">
              <a:buFont typeface="Arial" panose="020B0604020202020204" pitchFamily="34" charset="0"/>
              <a:buChar char="•"/>
            </a:pPr>
            <a:r>
              <a:rPr lang="he-IL" sz="1200" dirty="0">
                <a:effectLst/>
              </a:rPr>
              <a:t>למה נבחרה דווקא הדלקת נרות כביטוי להודאה?</a:t>
            </a:r>
          </a:p>
          <a:p>
            <a:pPr algn="just" rtl="1">
              <a:buFont typeface="Arial" panose="020B0604020202020204" pitchFamily="34" charset="0"/>
              <a:buChar char="•"/>
            </a:pPr>
            <a:r>
              <a:rPr lang="he-IL" sz="1200" dirty="0">
                <a:effectLst/>
              </a:rPr>
              <a:t>איך הופכת פעולה פיזית לביטוי רוחני?</a:t>
            </a:r>
          </a:p>
          <a:p>
            <a:pPr algn="just" rtl="1"/>
            <a:r>
              <a:rPr lang="he-IL" sz="1200" b="1" dirty="0">
                <a:effectLst/>
              </a:rPr>
              <a:t>המסר לדורנו</a:t>
            </a:r>
            <a:endParaRPr lang="he-IL" sz="1200" b="1" dirty="0"/>
          </a:p>
          <a:p>
            <a:pPr algn="just" rtl="1"/>
            <a:r>
              <a:rPr lang="he-IL" sz="1200" dirty="0">
                <a:effectLst/>
              </a:rPr>
              <a:t>בעולם שבו מנסים להפוך את סיפור החנוכה לסיפור של גבורה אנושית, הנרות מזכירים לנו את האמת הנצחית - </a:t>
            </a:r>
            <a:r>
              <a:rPr lang="he-IL" sz="1200" dirty="0" err="1">
                <a:effectLst/>
              </a:rPr>
              <a:t>הכל</a:t>
            </a:r>
            <a:r>
              <a:rPr lang="he-IL" sz="1200" dirty="0">
                <a:effectLst/>
              </a:rPr>
              <a:t> מאת ה'.</a:t>
            </a:r>
          </a:p>
          <a:p>
            <a:pPr algn="just" rtl="1"/>
            <a:r>
              <a:rPr lang="he-IL" sz="1200" b="1" dirty="0">
                <a:effectLst/>
              </a:rPr>
              <a:t>הלכה למעשה</a:t>
            </a:r>
            <a:endParaRPr lang="he-IL" sz="1200" b="1" dirty="0"/>
          </a:p>
          <a:p>
            <a:pPr algn="just" rtl="1">
              <a:buFont typeface="Arial" panose="020B0604020202020204" pitchFamily="34" charset="0"/>
              <a:buChar char="•"/>
            </a:pPr>
            <a:r>
              <a:rPr lang="he-IL" sz="1200" dirty="0">
                <a:effectLst/>
              </a:rPr>
              <a:t>כוונת הלב בהדלקה היא חלק מהותי מהמצווה</a:t>
            </a:r>
          </a:p>
          <a:p>
            <a:pPr algn="just" rtl="1">
              <a:buFont typeface="Arial" panose="020B0604020202020204" pitchFamily="34" charset="0"/>
              <a:buChar char="•"/>
            </a:pPr>
            <a:r>
              <a:rPr lang="he-IL" sz="1200" dirty="0">
                <a:effectLst/>
              </a:rPr>
              <a:t>בזמן ההדלקה עלינו להתבונן בניסי ה'</a:t>
            </a:r>
          </a:p>
          <a:p>
            <a:pPr algn="just" rtl="1">
              <a:buFont typeface="Arial" panose="020B0604020202020204" pitchFamily="34" charset="0"/>
              <a:buChar char="•"/>
            </a:pPr>
            <a:r>
              <a:rPr lang="he-IL" sz="1200" dirty="0">
                <a:effectLst/>
              </a:rPr>
              <a:t>"הנרות הללו" הוא יותר מפיוט - הוא הצהרת אמונה</a:t>
            </a:r>
          </a:p>
          <a:p>
            <a:pPr algn="just" rtl="1"/>
            <a:r>
              <a:rPr lang="he-IL" sz="1200" b="1" dirty="0">
                <a:effectLst/>
              </a:rPr>
              <a:t>סיכום</a:t>
            </a:r>
            <a:endParaRPr lang="he-IL" sz="1200" b="1" dirty="0"/>
          </a:p>
          <a:p>
            <a:pPr algn="just" rtl="1"/>
            <a:r>
              <a:rPr lang="he-IL" sz="1200" dirty="0">
                <a:effectLst/>
              </a:rPr>
              <a:t>נרות החנוכה הם יותר מזיכרון היסטורי - הם קריאה מתמדת להכיר בהשגחת ה' בחיינו.</a:t>
            </a:r>
          </a:p>
          <a:p>
            <a:pPr algn="just" rtl="1"/>
            <a:r>
              <a:rPr lang="he-IL" sz="1200" b="1" dirty="0">
                <a:effectLst/>
              </a:rPr>
              <a:t>מסר אחרון</a:t>
            </a:r>
            <a:endParaRPr lang="he-IL" sz="1200" b="1" dirty="0"/>
          </a:p>
          <a:p>
            <a:pPr algn="just" rtl="1"/>
            <a:r>
              <a:rPr lang="he-IL" sz="1200" dirty="0">
                <a:effectLst/>
              </a:rPr>
              <a:t>בכל פעם שאנו מדליקים נר, אנו מצטרפים לשרשרת הדורות המכירה ומודה על ניסי ה' - בימים ההם ובזמן הזה.</a:t>
            </a:r>
          </a:p>
          <a:p>
            <a:pPr algn="just" rtl="1"/>
            <a:endParaRPr lang="he-IL" sz="1200" dirty="0"/>
          </a:p>
          <a:p>
            <a:pPr algn="just" rtl="1"/>
            <a:endParaRPr lang="he-IL" sz="1200" dirty="0"/>
          </a:p>
          <a:p>
            <a:pPr algn="just" rtl="1"/>
            <a:endParaRPr lang="he-IL" sz="1200" dirty="0"/>
          </a:p>
        </p:txBody>
      </p:sp>
      <p:pic>
        <p:nvPicPr>
          <p:cNvPr id="5" name="תמונה 4">
            <a:extLst>
              <a:ext uri="{FF2B5EF4-FFF2-40B4-BE49-F238E27FC236}">
                <a16:creationId xmlns:a16="http://schemas.microsoft.com/office/drawing/2014/main" id="{1702989D-4377-01EE-B67E-C08B55430242}"/>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327616875"/>
      </p:ext>
    </p:extLst>
  </p:cSld>
  <p:clrMapOvr>
    <a:masterClrMapping/>
  </p:clrMapOvr>
  <mc:AlternateContent xmlns:mc="http://schemas.openxmlformats.org/markup-compatibility/2006" xmlns:p14="http://schemas.microsoft.com/office/powerpoint/2010/main">
    <mc:Choice Requires="p14">
      <p:transition spd="slow" p14:dur="2000" advTm="474463"/>
    </mc:Choice>
    <mc:Fallback xmlns="">
      <p:transition spd="slow" advTm="474463"/>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75.8"/>
</p:tagLst>
</file>

<file path=ppt/theme/theme1.xml><?xml version="1.0" encoding="utf-8"?>
<a:theme xmlns:a="http://schemas.openxmlformats.org/drawingml/2006/main" name="ערכת נושא Office">
  <a:themeElements>
    <a:clrScheme name="ערכת נושא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ערכת נושא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ערכת נושא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5349</TotalTime>
  <Words>4297</Words>
  <Application>Microsoft Office PowerPoint</Application>
  <PresentationFormat>מותאם אישית</PresentationFormat>
  <Paragraphs>361</Paragraphs>
  <Slides>27</Slides>
  <Notes>0</Notes>
  <HiddenSlides>1</HiddenSlides>
  <MMClips>0</MMClips>
  <ScaleCrop>false</ScaleCrop>
  <HeadingPairs>
    <vt:vector size="6" baseType="variant">
      <vt:variant>
        <vt:lpstr>גופנים בשימוש</vt:lpstr>
      </vt:variant>
      <vt:variant>
        <vt:i4>7</vt:i4>
      </vt:variant>
      <vt:variant>
        <vt:lpstr>ערכת נושא</vt:lpstr>
      </vt:variant>
      <vt:variant>
        <vt:i4>1</vt:i4>
      </vt:variant>
      <vt:variant>
        <vt:lpstr>כותרות שקופיות</vt:lpstr>
      </vt:variant>
      <vt:variant>
        <vt:i4>27</vt:i4>
      </vt:variant>
    </vt:vector>
  </HeadingPairs>
  <TitlesOfParts>
    <vt:vector size="35" baseType="lpstr">
      <vt:lpstr>Aptos</vt:lpstr>
      <vt:lpstr>Aptos Display</vt:lpstr>
      <vt:lpstr>Arial</vt:lpstr>
      <vt:lpstr>Courier New</vt:lpstr>
      <vt:lpstr>David</vt:lpstr>
      <vt:lpstr>Symbol</vt:lpstr>
      <vt:lpstr>Times New Roman</vt:lpstr>
      <vt:lpstr>ערכת נושא Office</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יהודה טאוב</dc:creator>
  <cp:lastModifiedBy>יהודה טאוב</cp:lastModifiedBy>
  <cp:revision>23</cp:revision>
  <dcterms:created xsi:type="dcterms:W3CDTF">2024-12-24T23:00:30Z</dcterms:created>
  <dcterms:modified xsi:type="dcterms:W3CDTF">2026-10-18T02:17:45Z</dcterms:modified>
</cp:coreProperties>
</file>