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slideLayouts/slideLayout23.xml" ContentType="application/vnd.openxmlformats-officedocument.presentationml.slideLayout+xml"/>
  <Override PartName="/ppt/slideLayouts/slideLayout24.xml" ContentType="application/vnd.openxmlformats-officedocument.presentationml.slideLayout+xml"/>
  <Override PartName="/ppt/slideLayouts/slideLayout25.xml" ContentType="application/vnd.openxmlformats-officedocument.presentationml.slideLayout+xml"/>
  <Override PartName="/ppt/slideLayouts/slideLayout26.xml" ContentType="application/vnd.openxmlformats-officedocument.presentationml.slideLayout+xml"/>
  <Override PartName="/ppt/slideLayouts/slideLayout27.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tags/tag1.xml" ContentType="application/vnd.openxmlformats-officedocument.presentationml.tags+xml"/>
  <Override PartName="/ppt/tags/tag2.xml" ContentType="application/vnd.openxmlformats-officedocument.presentationml.tags+xml"/>
  <Override PartName="/ppt/tags/tag3.xml" ContentType="application/vnd.openxmlformats-officedocument.presentationml.tags+xml"/>
  <Override PartName="/ppt/tags/tag4.xml" ContentType="application/vnd.openxmlformats-officedocument.presentationml.tags+xml"/>
  <Override PartName="/ppt/tags/tag5.xml" ContentType="application/vnd.openxmlformats-officedocument.presentationml.tags+xml"/>
  <Override PartName="/ppt/tags/tag6.xml" ContentType="application/vnd.openxmlformats-officedocument.presentationml.tags+xml"/>
  <Override PartName="/ppt/tags/tag7.xml" ContentType="application/vnd.openxmlformats-officedocument.presentationml.tags+xml"/>
  <Override PartName="/ppt/tags/tag8.xml" ContentType="application/vnd.openxmlformats-officedocument.presentationml.tags+xml"/>
  <Override PartName="/ppt/tags/tag9.xml" ContentType="application/vnd.openxmlformats-officedocument.presentationml.tags+xml"/>
  <Override PartName="/ppt/notesSlides/notesSlide1.xml" ContentType="application/vnd.openxmlformats-officedocument.presentationml.notesSlide+xml"/>
  <Override PartName="/ppt/changesInfos/changesInfo1.xml" ContentType="application/vnd.ms-powerpoint.changesinfo+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rtl="1" saveSubsetFonts="1">
  <p:sldMasterIdLst>
    <p:sldMasterId id="2147483660" r:id="rId1"/>
    <p:sldMasterId id="2147483672" r:id="rId2"/>
  </p:sldMasterIdLst>
  <p:notesMasterIdLst>
    <p:notesMasterId r:id="rId16"/>
  </p:notesMasterIdLst>
  <p:sldIdLst>
    <p:sldId id="257" r:id="rId3"/>
    <p:sldId id="672" r:id="rId4"/>
    <p:sldId id="671" r:id="rId5"/>
    <p:sldId id="673" r:id="rId6"/>
    <p:sldId id="690" r:id="rId7"/>
    <p:sldId id="557" r:id="rId8"/>
    <p:sldId id="558" r:id="rId9"/>
    <p:sldId id="674" r:id="rId10"/>
    <p:sldId id="682" r:id="rId11"/>
    <p:sldId id="675" r:id="rId12"/>
    <p:sldId id="676" r:id="rId13"/>
    <p:sldId id="678" r:id="rId14"/>
    <p:sldId id="679" r:id="rId15"/>
  </p:sldIdLst>
  <p:sldSz cx="12192000" cy="6858000"/>
  <p:notesSz cx="6858000" cy="9144000"/>
  <p:defaultTextStyle>
    <a:defPPr>
      <a:defRPr lang="he-IL"/>
    </a:defPPr>
    <a:lvl1pPr marL="0" algn="r" defTabSz="914400" rtl="1" eaLnBrk="1" latinLnBrk="0" hangingPunct="1">
      <a:defRPr sz="1800" kern="1200">
        <a:solidFill>
          <a:schemeClr val="tx1"/>
        </a:solidFill>
        <a:latin typeface="+mn-lt"/>
        <a:ea typeface="+mn-ea"/>
        <a:cs typeface="+mn-cs"/>
      </a:defRPr>
    </a:lvl1pPr>
    <a:lvl2pPr marL="457200" algn="r" defTabSz="914400" rtl="1" eaLnBrk="1" latinLnBrk="0" hangingPunct="1">
      <a:defRPr sz="1800" kern="1200">
        <a:solidFill>
          <a:schemeClr val="tx1"/>
        </a:solidFill>
        <a:latin typeface="+mn-lt"/>
        <a:ea typeface="+mn-ea"/>
        <a:cs typeface="+mn-cs"/>
      </a:defRPr>
    </a:lvl2pPr>
    <a:lvl3pPr marL="914400" algn="r" defTabSz="914400" rtl="1" eaLnBrk="1" latinLnBrk="0" hangingPunct="1">
      <a:defRPr sz="1800" kern="1200">
        <a:solidFill>
          <a:schemeClr val="tx1"/>
        </a:solidFill>
        <a:latin typeface="+mn-lt"/>
        <a:ea typeface="+mn-ea"/>
        <a:cs typeface="+mn-cs"/>
      </a:defRPr>
    </a:lvl3pPr>
    <a:lvl4pPr marL="1371600" algn="r" defTabSz="914400" rtl="1" eaLnBrk="1" latinLnBrk="0" hangingPunct="1">
      <a:defRPr sz="1800" kern="1200">
        <a:solidFill>
          <a:schemeClr val="tx1"/>
        </a:solidFill>
        <a:latin typeface="+mn-lt"/>
        <a:ea typeface="+mn-ea"/>
        <a:cs typeface="+mn-cs"/>
      </a:defRPr>
    </a:lvl4pPr>
    <a:lvl5pPr marL="1828800" algn="r" defTabSz="914400" rtl="1" eaLnBrk="1" latinLnBrk="0" hangingPunct="1">
      <a:defRPr sz="1800" kern="1200">
        <a:solidFill>
          <a:schemeClr val="tx1"/>
        </a:solidFill>
        <a:latin typeface="+mn-lt"/>
        <a:ea typeface="+mn-ea"/>
        <a:cs typeface="+mn-cs"/>
      </a:defRPr>
    </a:lvl5pPr>
    <a:lvl6pPr marL="2286000" algn="r" defTabSz="914400" rtl="1" eaLnBrk="1" latinLnBrk="0" hangingPunct="1">
      <a:defRPr sz="1800" kern="1200">
        <a:solidFill>
          <a:schemeClr val="tx1"/>
        </a:solidFill>
        <a:latin typeface="+mn-lt"/>
        <a:ea typeface="+mn-ea"/>
        <a:cs typeface="+mn-cs"/>
      </a:defRPr>
    </a:lvl6pPr>
    <a:lvl7pPr marL="2743200" algn="r" defTabSz="914400" rtl="1" eaLnBrk="1" latinLnBrk="0" hangingPunct="1">
      <a:defRPr sz="1800" kern="1200">
        <a:solidFill>
          <a:schemeClr val="tx1"/>
        </a:solidFill>
        <a:latin typeface="+mn-lt"/>
        <a:ea typeface="+mn-ea"/>
        <a:cs typeface="+mn-cs"/>
      </a:defRPr>
    </a:lvl7pPr>
    <a:lvl8pPr marL="3200400" algn="r" defTabSz="914400" rtl="1" eaLnBrk="1" latinLnBrk="0" hangingPunct="1">
      <a:defRPr sz="1800" kern="1200">
        <a:solidFill>
          <a:schemeClr val="tx1"/>
        </a:solidFill>
        <a:latin typeface="+mn-lt"/>
        <a:ea typeface="+mn-ea"/>
        <a:cs typeface="+mn-cs"/>
      </a:defRPr>
    </a:lvl8pPr>
    <a:lvl9pPr marL="3657600" algn="r" defTabSz="914400" rtl="1"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84013" autoAdjust="0"/>
    <p:restoredTop sz="94660"/>
  </p:normalViewPr>
  <p:slideViewPr>
    <p:cSldViewPr snapToGrid="0">
      <p:cViewPr varScale="1">
        <p:scale>
          <a:sx n="83" d="100"/>
          <a:sy n="83" d="100"/>
        </p:scale>
        <p:origin x="643" y="288"/>
      </p:cViewPr>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6.xml"/><Relationship Id="rId13" Type="http://schemas.openxmlformats.org/officeDocument/2006/relationships/slide" Target="slides/slide11.xml"/><Relationship Id="rId18" Type="http://schemas.openxmlformats.org/officeDocument/2006/relationships/viewProps" Target="viewProps.xml"/><Relationship Id="rId3" Type="http://schemas.openxmlformats.org/officeDocument/2006/relationships/slide" Target="slides/slide1.xml"/><Relationship Id="rId21" Type="http://schemas.microsoft.com/office/2016/11/relationships/changesInfo" Target="changesInfos/changesInfo1.xml"/><Relationship Id="rId7" Type="http://schemas.openxmlformats.org/officeDocument/2006/relationships/slide" Target="slides/slide5.xml"/><Relationship Id="rId12" Type="http://schemas.openxmlformats.org/officeDocument/2006/relationships/slide" Target="slides/slide10.xml"/><Relationship Id="rId17" Type="http://schemas.openxmlformats.org/officeDocument/2006/relationships/presProps" Target="presProps.xml"/><Relationship Id="rId2" Type="http://schemas.openxmlformats.org/officeDocument/2006/relationships/slideMaster" Target="slideMasters/slideMaster2.xml"/><Relationship Id="rId16" Type="http://schemas.openxmlformats.org/officeDocument/2006/relationships/notesMaster" Target="notesMasters/notesMaster1.xml"/><Relationship Id="rId20" Type="http://schemas.openxmlformats.org/officeDocument/2006/relationships/tableStyles" Target="tableStyles.xml"/><Relationship Id="rId1" Type="http://schemas.openxmlformats.org/officeDocument/2006/relationships/slideMaster" Target="slideMasters/slideMaster1.xml"/><Relationship Id="rId6" Type="http://schemas.openxmlformats.org/officeDocument/2006/relationships/slide" Target="slides/slide4.xml"/><Relationship Id="rId11" Type="http://schemas.openxmlformats.org/officeDocument/2006/relationships/slide" Target="slides/slide9.xml"/><Relationship Id="rId5" Type="http://schemas.openxmlformats.org/officeDocument/2006/relationships/slide" Target="slides/slide3.xml"/><Relationship Id="rId15" Type="http://schemas.openxmlformats.org/officeDocument/2006/relationships/slide" Target="slides/slide13.xml"/><Relationship Id="rId10" Type="http://schemas.openxmlformats.org/officeDocument/2006/relationships/slide" Target="slides/slide8.xml"/><Relationship Id="rId19" Type="http://schemas.openxmlformats.org/officeDocument/2006/relationships/theme" Target="theme/theme1.xml"/><Relationship Id="rId4" Type="http://schemas.openxmlformats.org/officeDocument/2006/relationships/slide" Target="slides/slide2.xml"/><Relationship Id="rId9" Type="http://schemas.openxmlformats.org/officeDocument/2006/relationships/slide" Target="slides/slide7.xml"/><Relationship Id="rId14" Type="http://schemas.openxmlformats.org/officeDocument/2006/relationships/slide" Target="slides/slide12.xml"/></Relationships>
</file>

<file path=ppt/changesInfos/changesInfo1.xml><?xml version="1.0" encoding="utf-8"?>
<pc:chgInfo xmlns:a="http://schemas.openxmlformats.org/drawingml/2006/main" xmlns:r="http://schemas.openxmlformats.org/officeDocument/2006/relationships" xmlns:ac="http://schemas.microsoft.com/office/drawing/2013/main/command" xmlns:pc="http://schemas.microsoft.com/office/powerpoint/2013/main/command">
  <pc:docChgLst>
    <pc:chgData name="יהודה טאוב" userId="80c2dbd02819b45c" providerId="LiveId" clId="{9C42E4DE-A4EE-4899-912D-CC2AC8F5DB5D}"/>
    <pc:docChg chg="custSel modSld">
      <pc:chgData name="יהודה טאוב" userId="80c2dbd02819b45c" providerId="LiveId" clId="{9C42E4DE-A4EE-4899-912D-CC2AC8F5DB5D}" dt="2026-10-18T02:21:46.148" v="25"/>
      <pc:docMkLst>
        <pc:docMk/>
      </pc:docMkLst>
      <pc:sldChg chg="delSp mod delAnim modAnim">
        <pc:chgData name="יהודה טאוב" userId="80c2dbd02819b45c" providerId="LiveId" clId="{9C42E4DE-A4EE-4899-912D-CC2AC8F5DB5D}" dt="2026-10-18T02:21:45.582" v="3"/>
        <pc:sldMkLst>
          <pc:docMk/>
          <pc:sldMk cId="685444161" sldId="257"/>
        </pc:sldMkLst>
        <pc:picChg chg="del">
          <ac:chgData name="יהודה טאוב" userId="80c2dbd02819b45c" providerId="LiveId" clId="{9C42E4DE-A4EE-4899-912D-CC2AC8F5DB5D}" dt="2026-10-18T02:21:45.582" v="3"/>
          <ac:picMkLst>
            <pc:docMk/>
            <pc:sldMk cId="685444161" sldId="257"/>
            <ac:picMk id="5" creationId="{6E3C4446-CB3E-0CFF-9F2D-1CB7ACD1A3D9}"/>
          </ac:picMkLst>
        </pc:picChg>
        <pc:picChg chg="del">
          <ac:chgData name="יהודה טאוב" userId="80c2dbd02819b45c" providerId="LiveId" clId="{9C42E4DE-A4EE-4899-912D-CC2AC8F5DB5D}" dt="2026-10-18T02:21:45.570" v="1"/>
          <ac:picMkLst>
            <pc:docMk/>
            <pc:sldMk cId="685444161" sldId="257"/>
            <ac:picMk id="10" creationId="{0EA42E71-5A6C-3235-4579-CE1DB688C29F}"/>
          </ac:picMkLst>
        </pc:picChg>
      </pc:sldChg>
      <pc:sldChg chg="delSp mod delAnim modAnim">
        <pc:chgData name="יהודה טאוב" userId="80c2dbd02819b45c" providerId="LiveId" clId="{9C42E4DE-A4EE-4899-912D-CC2AC8F5DB5D}" dt="2026-10-18T02:21:45.862" v="13"/>
        <pc:sldMkLst>
          <pc:docMk/>
          <pc:sldMk cId="2346502084" sldId="557"/>
        </pc:sldMkLst>
        <pc:picChg chg="del">
          <ac:chgData name="יהודה טאוב" userId="80c2dbd02819b45c" providerId="LiveId" clId="{9C42E4DE-A4EE-4899-912D-CC2AC8F5DB5D}" dt="2026-10-18T02:21:45.862" v="13"/>
          <ac:picMkLst>
            <pc:docMk/>
            <pc:sldMk cId="2346502084" sldId="557"/>
            <ac:picMk id="6" creationId="{74E38D4B-791C-204E-149F-586B4DE7B0A4}"/>
          </ac:picMkLst>
        </pc:picChg>
      </pc:sldChg>
      <pc:sldChg chg="delSp mod delAnim modAnim">
        <pc:chgData name="יהודה טאוב" userId="80c2dbd02819b45c" providerId="LiveId" clId="{9C42E4DE-A4EE-4899-912D-CC2AC8F5DB5D}" dt="2026-10-18T02:21:45.981" v="17"/>
        <pc:sldMkLst>
          <pc:docMk/>
          <pc:sldMk cId="686434625" sldId="558"/>
        </pc:sldMkLst>
        <pc:picChg chg="del">
          <ac:chgData name="יהודה טאוב" userId="80c2dbd02819b45c" providerId="LiveId" clId="{9C42E4DE-A4EE-4899-912D-CC2AC8F5DB5D}" dt="2026-10-18T02:21:45.981" v="17"/>
          <ac:picMkLst>
            <pc:docMk/>
            <pc:sldMk cId="686434625" sldId="558"/>
            <ac:picMk id="5" creationId="{49366CEE-2A6E-3CC8-9952-D2EF27693173}"/>
          </ac:picMkLst>
        </pc:picChg>
        <pc:picChg chg="del">
          <ac:chgData name="יהודה טאוב" userId="80c2dbd02819b45c" providerId="LiveId" clId="{9C42E4DE-A4EE-4899-912D-CC2AC8F5DB5D}" dt="2026-10-18T02:21:45.943" v="15"/>
          <ac:picMkLst>
            <pc:docMk/>
            <pc:sldMk cId="686434625" sldId="558"/>
            <ac:picMk id="7" creationId="{44DE3898-2635-EF45-076C-68E377FC1697}"/>
          </ac:picMkLst>
        </pc:picChg>
      </pc:sldChg>
      <pc:sldChg chg="delSp mod delAnim modAnim">
        <pc:chgData name="יהודה טאוב" userId="80c2dbd02819b45c" providerId="LiveId" clId="{9C42E4DE-A4EE-4899-912D-CC2AC8F5DB5D}" dt="2026-10-18T02:21:45.672" v="7"/>
        <pc:sldMkLst>
          <pc:docMk/>
          <pc:sldMk cId="424115073" sldId="671"/>
        </pc:sldMkLst>
        <pc:picChg chg="del">
          <ac:chgData name="יהודה טאוב" userId="80c2dbd02819b45c" providerId="LiveId" clId="{9C42E4DE-A4EE-4899-912D-CC2AC8F5DB5D}" dt="2026-10-18T02:21:45.672" v="7"/>
          <ac:picMkLst>
            <pc:docMk/>
            <pc:sldMk cId="424115073" sldId="671"/>
            <ac:picMk id="7" creationId="{BA83864C-72EE-5673-EA4A-6737572F1915}"/>
          </ac:picMkLst>
        </pc:picChg>
      </pc:sldChg>
      <pc:sldChg chg="delSp mod delAnim modAnim">
        <pc:chgData name="יהודה טאוב" userId="80c2dbd02819b45c" providerId="LiveId" clId="{9C42E4DE-A4EE-4899-912D-CC2AC8F5DB5D}" dt="2026-10-18T02:21:45.630" v="5"/>
        <pc:sldMkLst>
          <pc:docMk/>
          <pc:sldMk cId="3120059185" sldId="672"/>
        </pc:sldMkLst>
        <pc:picChg chg="del">
          <ac:chgData name="יהודה טאוב" userId="80c2dbd02819b45c" providerId="LiveId" clId="{9C42E4DE-A4EE-4899-912D-CC2AC8F5DB5D}" dt="2026-10-18T02:21:45.630" v="5"/>
          <ac:picMkLst>
            <pc:docMk/>
            <pc:sldMk cId="3120059185" sldId="672"/>
            <ac:picMk id="7" creationId="{7122ACC1-2367-CD46-B556-79D112A49694}"/>
          </ac:picMkLst>
        </pc:picChg>
      </pc:sldChg>
      <pc:sldChg chg="delSp mod delAnim modAnim">
        <pc:chgData name="יהודה טאוב" userId="80c2dbd02819b45c" providerId="LiveId" clId="{9C42E4DE-A4EE-4899-912D-CC2AC8F5DB5D}" dt="2026-10-18T02:21:45.721" v="9"/>
        <pc:sldMkLst>
          <pc:docMk/>
          <pc:sldMk cId="457447547" sldId="673"/>
        </pc:sldMkLst>
        <pc:picChg chg="del">
          <ac:chgData name="יהודה טאוב" userId="80c2dbd02819b45c" providerId="LiveId" clId="{9C42E4DE-A4EE-4899-912D-CC2AC8F5DB5D}" dt="2026-10-18T02:21:45.721" v="9"/>
          <ac:picMkLst>
            <pc:docMk/>
            <pc:sldMk cId="457447547" sldId="673"/>
            <ac:picMk id="6" creationId="{CDBF5073-233C-6FFE-42D6-36608B42A645}"/>
          </ac:picMkLst>
        </pc:picChg>
      </pc:sldChg>
      <pc:sldChg chg="delSp mod delAnim modAnim">
        <pc:chgData name="יהודה טאוב" userId="80c2dbd02819b45c" providerId="LiveId" clId="{9C42E4DE-A4EE-4899-912D-CC2AC8F5DB5D}" dt="2026-10-18T02:21:46.026" v="19"/>
        <pc:sldMkLst>
          <pc:docMk/>
          <pc:sldMk cId="2261207029" sldId="674"/>
        </pc:sldMkLst>
        <pc:picChg chg="del">
          <ac:chgData name="יהודה טאוב" userId="80c2dbd02819b45c" providerId="LiveId" clId="{9C42E4DE-A4EE-4899-912D-CC2AC8F5DB5D}" dt="2026-10-18T02:21:46.026" v="19"/>
          <ac:picMkLst>
            <pc:docMk/>
            <pc:sldMk cId="2261207029" sldId="674"/>
            <ac:picMk id="6" creationId="{DDAC3853-0029-95BC-1BD3-EBB58C0CFB01}"/>
          </ac:picMkLst>
        </pc:picChg>
      </pc:sldChg>
      <pc:sldChg chg="delSp mod delAnim modAnim">
        <pc:chgData name="יהודה טאוב" userId="80c2dbd02819b45c" providerId="LiveId" clId="{9C42E4DE-A4EE-4899-912D-CC2AC8F5DB5D}" dt="2026-10-18T02:21:46.112" v="23"/>
        <pc:sldMkLst>
          <pc:docMk/>
          <pc:sldMk cId="9880791" sldId="675"/>
        </pc:sldMkLst>
        <pc:picChg chg="del">
          <ac:chgData name="יהודה טאוב" userId="80c2dbd02819b45c" providerId="LiveId" clId="{9C42E4DE-A4EE-4899-912D-CC2AC8F5DB5D}" dt="2026-10-18T02:21:46.112" v="23"/>
          <ac:picMkLst>
            <pc:docMk/>
            <pc:sldMk cId="9880791" sldId="675"/>
            <ac:picMk id="6" creationId="{E1030C44-4990-A678-F0F1-F62832BC13F5}"/>
          </ac:picMkLst>
        </pc:picChg>
      </pc:sldChg>
      <pc:sldChg chg="delSp mod delAnim modAnim">
        <pc:chgData name="יהודה טאוב" userId="80c2dbd02819b45c" providerId="LiveId" clId="{9C42E4DE-A4EE-4899-912D-CC2AC8F5DB5D}" dt="2026-10-18T02:21:46.148" v="25"/>
        <pc:sldMkLst>
          <pc:docMk/>
          <pc:sldMk cId="3888487023" sldId="676"/>
        </pc:sldMkLst>
        <pc:picChg chg="del">
          <ac:chgData name="יהודה טאוב" userId="80c2dbd02819b45c" providerId="LiveId" clId="{9C42E4DE-A4EE-4899-912D-CC2AC8F5DB5D}" dt="2026-10-18T02:21:46.148" v="25"/>
          <ac:picMkLst>
            <pc:docMk/>
            <pc:sldMk cId="3888487023" sldId="676"/>
            <ac:picMk id="6" creationId="{C05B2EED-969C-EBBC-8FBA-9A28570E4144}"/>
          </ac:picMkLst>
        </pc:picChg>
      </pc:sldChg>
      <pc:sldChg chg="delSp mod delAnim modAnim">
        <pc:chgData name="יהודה טאוב" userId="80c2dbd02819b45c" providerId="LiveId" clId="{9C42E4DE-A4EE-4899-912D-CC2AC8F5DB5D}" dt="2026-10-18T02:21:46.079" v="21"/>
        <pc:sldMkLst>
          <pc:docMk/>
          <pc:sldMk cId="3671992900" sldId="682"/>
        </pc:sldMkLst>
        <pc:picChg chg="del">
          <ac:chgData name="יהודה טאוב" userId="80c2dbd02819b45c" providerId="LiveId" clId="{9C42E4DE-A4EE-4899-912D-CC2AC8F5DB5D}" dt="2026-10-18T02:21:46.079" v="21"/>
          <ac:picMkLst>
            <pc:docMk/>
            <pc:sldMk cId="3671992900" sldId="682"/>
            <ac:picMk id="6" creationId="{7563CC33-3130-97BD-900D-EBAA137E3FC5}"/>
          </ac:picMkLst>
        </pc:picChg>
      </pc:sldChg>
      <pc:sldChg chg="delSp mod delAnim modAnim">
        <pc:chgData name="יהודה טאוב" userId="80c2dbd02819b45c" providerId="LiveId" clId="{9C42E4DE-A4EE-4899-912D-CC2AC8F5DB5D}" dt="2026-10-18T02:21:45.770" v="11"/>
        <pc:sldMkLst>
          <pc:docMk/>
          <pc:sldMk cId="3056107105" sldId="690"/>
        </pc:sldMkLst>
        <pc:picChg chg="del">
          <ac:chgData name="יהודה טאוב" userId="80c2dbd02819b45c" providerId="LiveId" clId="{9C42E4DE-A4EE-4899-912D-CC2AC8F5DB5D}" dt="2026-10-18T02:21:45.770" v="11"/>
          <ac:picMkLst>
            <pc:docMk/>
            <pc:sldMk cId="3056107105" sldId="690"/>
            <ac:picMk id="6" creationId="{F5BCB304-AE69-D0ED-58B6-71C741054300}"/>
          </ac:picMkLst>
        </pc:picChg>
      </pc:sldChg>
    </pc:docChg>
  </pc:docChgLst>
</pc:chgInfo>
</file>

<file path=ppt/notesMasters/_rels/notesMaster1.xml.rels><?xml version="1.0" encoding="UTF-8" standalone="yes"?>
<Relationships xmlns="http://schemas.openxmlformats.org/package/2006/relationships"><Relationship Id="rId1" Type="http://schemas.openxmlformats.org/officeDocument/2006/relationships/theme" Target="../theme/theme3.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מציין מיקום של כותרת עליונה 1"/>
          <p:cNvSpPr>
            <a:spLocks noGrp="1"/>
          </p:cNvSpPr>
          <p:nvPr>
            <p:ph type="hdr" sz="quarter"/>
          </p:nvPr>
        </p:nvSpPr>
        <p:spPr>
          <a:xfrm>
            <a:off x="3886200" y="0"/>
            <a:ext cx="2971800" cy="458788"/>
          </a:xfrm>
          <a:prstGeom prst="rect">
            <a:avLst/>
          </a:prstGeom>
        </p:spPr>
        <p:txBody>
          <a:bodyPr vert="horz" lIns="91440" tIns="45720" rIns="91440" bIns="45720" rtlCol="1"/>
          <a:lstStyle>
            <a:lvl1pPr algn="r">
              <a:defRPr sz="1200"/>
            </a:lvl1pPr>
          </a:lstStyle>
          <a:p>
            <a:endParaRPr lang="he-IL"/>
          </a:p>
        </p:txBody>
      </p:sp>
      <p:sp>
        <p:nvSpPr>
          <p:cNvPr id="3" name="מציין מיקום של תאריך 2"/>
          <p:cNvSpPr>
            <a:spLocks noGrp="1"/>
          </p:cNvSpPr>
          <p:nvPr>
            <p:ph type="dt" idx="1"/>
          </p:nvPr>
        </p:nvSpPr>
        <p:spPr>
          <a:xfrm>
            <a:off x="1588" y="0"/>
            <a:ext cx="2971800" cy="458788"/>
          </a:xfrm>
          <a:prstGeom prst="rect">
            <a:avLst/>
          </a:prstGeom>
        </p:spPr>
        <p:txBody>
          <a:bodyPr vert="horz" lIns="91440" tIns="45720" rIns="91440" bIns="45720" rtlCol="1"/>
          <a:lstStyle>
            <a:lvl1pPr algn="l">
              <a:defRPr sz="1200"/>
            </a:lvl1pPr>
          </a:lstStyle>
          <a:p>
            <a:fld id="{D2D518E5-EEA9-4F2D-B0D0-DF4313012DF4}" type="datetimeFigureOut">
              <a:rPr lang="he-IL" smtClean="0"/>
              <a:t>ז'/חשון/תשפ"ז</a:t>
            </a:fld>
            <a:endParaRPr lang="he-IL"/>
          </a:p>
        </p:txBody>
      </p:sp>
      <p:sp>
        <p:nvSpPr>
          <p:cNvPr id="4" name="מציין מיקום של תמונת שקופית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1" anchor="ctr"/>
          <a:lstStyle/>
          <a:p>
            <a:endParaRPr lang="he-IL"/>
          </a:p>
        </p:txBody>
      </p:sp>
      <p:sp>
        <p:nvSpPr>
          <p:cNvPr id="5" name="מציין מיקום של הערות 4"/>
          <p:cNvSpPr>
            <a:spLocks noGrp="1"/>
          </p:cNvSpPr>
          <p:nvPr>
            <p:ph type="body" sz="quarter" idx="3"/>
          </p:nvPr>
        </p:nvSpPr>
        <p:spPr>
          <a:xfrm>
            <a:off x="685800" y="4400550"/>
            <a:ext cx="5486400" cy="3600450"/>
          </a:xfrm>
          <a:prstGeom prst="rect">
            <a:avLst/>
          </a:prstGeom>
        </p:spPr>
        <p:txBody>
          <a:bodyPr vert="horz" lIns="91440" tIns="45720" rIns="91440" bIns="45720" rtlCol="1"/>
          <a:lstStyle/>
          <a:p>
            <a:pPr lvl="0"/>
            <a:r>
              <a:rPr lang="he-IL"/>
              <a:t>לחץ כדי לערוך סגנונות טקסט של תבנית בסיס</a:t>
            </a:r>
          </a:p>
          <a:p>
            <a:pPr lvl="1"/>
            <a:r>
              <a:rPr lang="he-IL"/>
              <a:t>רמה שנייה</a:t>
            </a:r>
          </a:p>
          <a:p>
            <a:pPr lvl="2"/>
            <a:r>
              <a:rPr lang="he-IL"/>
              <a:t>רמה שלישית</a:t>
            </a:r>
          </a:p>
          <a:p>
            <a:pPr lvl="3"/>
            <a:r>
              <a:rPr lang="he-IL"/>
              <a:t>רמה רביעית</a:t>
            </a:r>
          </a:p>
          <a:p>
            <a:pPr lvl="4"/>
            <a:r>
              <a:rPr lang="he-IL"/>
              <a:t>רמה חמישית</a:t>
            </a:r>
          </a:p>
        </p:txBody>
      </p:sp>
      <p:sp>
        <p:nvSpPr>
          <p:cNvPr id="6" name="מציין מיקום של כותרת תחתונה 5"/>
          <p:cNvSpPr>
            <a:spLocks noGrp="1"/>
          </p:cNvSpPr>
          <p:nvPr>
            <p:ph type="ftr" sz="quarter" idx="4"/>
          </p:nvPr>
        </p:nvSpPr>
        <p:spPr>
          <a:xfrm>
            <a:off x="3886200" y="8685213"/>
            <a:ext cx="2971800" cy="458787"/>
          </a:xfrm>
          <a:prstGeom prst="rect">
            <a:avLst/>
          </a:prstGeom>
        </p:spPr>
        <p:txBody>
          <a:bodyPr vert="horz" lIns="91440" tIns="45720" rIns="91440" bIns="45720" rtlCol="1" anchor="b"/>
          <a:lstStyle>
            <a:lvl1pPr algn="r">
              <a:defRPr sz="1200"/>
            </a:lvl1pPr>
          </a:lstStyle>
          <a:p>
            <a:endParaRPr lang="he-IL"/>
          </a:p>
        </p:txBody>
      </p:sp>
      <p:sp>
        <p:nvSpPr>
          <p:cNvPr id="7" name="מציין מיקום של מספר שקופית 6"/>
          <p:cNvSpPr>
            <a:spLocks noGrp="1"/>
          </p:cNvSpPr>
          <p:nvPr>
            <p:ph type="sldNum" sz="quarter" idx="5"/>
          </p:nvPr>
        </p:nvSpPr>
        <p:spPr>
          <a:xfrm>
            <a:off x="1588" y="8685213"/>
            <a:ext cx="2971800" cy="458787"/>
          </a:xfrm>
          <a:prstGeom prst="rect">
            <a:avLst/>
          </a:prstGeom>
        </p:spPr>
        <p:txBody>
          <a:bodyPr vert="horz" lIns="91440" tIns="45720" rIns="91440" bIns="45720" rtlCol="1" anchor="b"/>
          <a:lstStyle>
            <a:lvl1pPr algn="l">
              <a:defRPr sz="1200"/>
            </a:lvl1pPr>
          </a:lstStyle>
          <a:p>
            <a:fld id="{1E336988-2948-4DFB-8434-B576454CAE0F}" type="slidenum">
              <a:rPr lang="he-IL" smtClean="0"/>
              <a:t>‹#›</a:t>
            </a:fld>
            <a:endParaRPr lang="he-IL"/>
          </a:p>
        </p:txBody>
      </p:sp>
    </p:spTree>
    <p:extLst>
      <p:ext uri="{BB962C8B-B14F-4D97-AF65-F5344CB8AC3E}">
        <p14:creationId xmlns:p14="http://schemas.microsoft.com/office/powerpoint/2010/main" val="2120024143"/>
      </p:ext>
    </p:extLst>
  </p:cSld>
  <p:clrMap bg1="lt1" tx1="dk1" bg2="lt2" tx2="dk2" accent1="accent1" accent2="accent2" accent3="accent3" accent4="accent4" accent5="accent5" accent6="accent6" hlink="hlink" folHlink="folHlink"/>
  <p:notesStyle>
    <a:lvl1pPr marL="0" algn="r" defTabSz="914400" rtl="1" eaLnBrk="1" latinLnBrk="0" hangingPunct="1">
      <a:defRPr sz="1200" kern="1200">
        <a:solidFill>
          <a:schemeClr val="tx1"/>
        </a:solidFill>
        <a:latin typeface="+mn-lt"/>
        <a:ea typeface="+mn-ea"/>
        <a:cs typeface="+mn-cs"/>
      </a:defRPr>
    </a:lvl1pPr>
    <a:lvl2pPr marL="457200" algn="r" defTabSz="914400" rtl="1" eaLnBrk="1" latinLnBrk="0" hangingPunct="1">
      <a:defRPr sz="1200" kern="1200">
        <a:solidFill>
          <a:schemeClr val="tx1"/>
        </a:solidFill>
        <a:latin typeface="+mn-lt"/>
        <a:ea typeface="+mn-ea"/>
        <a:cs typeface="+mn-cs"/>
      </a:defRPr>
    </a:lvl2pPr>
    <a:lvl3pPr marL="914400" algn="r" defTabSz="914400" rtl="1" eaLnBrk="1" latinLnBrk="0" hangingPunct="1">
      <a:defRPr sz="1200" kern="1200">
        <a:solidFill>
          <a:schemeClr val="tx1"/>
        </a:solidFill>
        <a:latin typeface="+mn-lt"/>
        <a:ea typeface="+mn-ea"/>
        <a:cs typeface="+mn-cs"/>
      </a:defRPr>
    </a:lvl3pPr>
    <a:lvl4pPr marL="1371600" algn="r" defTabSz="914400" rtl="1" eaLnBrk="1" latinLnBrk="0" hangingPunct="1">
      <a:defRPr sz="1200" kern="1200">
        <a:solidFill>
          <a:schemeClr val="tx1"/>
        </a:solidFill>
        <a:latin typeface="+mn-lt"/>
        <a:ea typeface="+mn-ea"/>
        <a:cs typeface="+mn-cs"/>
      </a:defRPr>
    </a:lvl4pPr>
    <a:lvl5pPr marL="1828800" algn="r" defTabSz="914400" rtl="1" eaLnBrk="1" latinLnBrk="0" hangingPunct="1">
      <a:defRPr sz="1200" kern="1200">
        <a:solidFill>
          <a:schemeClr val="tx1"/>
        </a:solidFill>
        <a:latin typeface="+mn-lt"/>
        <a:ea typeface="+mn-ea"/>
        <a:cs typeface="+mn-cs"/>
      </a:defRPr>
    </a:lvl5pPr>
    <a:lvl6pPr marL="2286000" algn="r" defTabSz="914400" rtl="1" eaLnBrk="1" latinLnBrk="0" hangingPunct="1">
      <a:defRPr sz="1200" kern="1200">
        <a:solidFill>
          <a:schemeClr val="tx1"/>
        </a:solidFill>
        <a:latin typeface="+mn-lt"/>
        <a:ea typeface="+mn-ea"/>
        <a:cs typeface="+mn-cs"/>
      </a:defRPr>
    </a:lvl6pPr>
    <a:lvl7pPr marL="2743200" algn="r" defTabSz="914400" rtl="1" eaLnBrk="1" latinLnBrk="0" hangingPunct="1">
      <a:defRPr sz="1200" kern="1200">
        <a:solidFill>
          <a:schemeClr val="tx1"/>
        </a:solidFill>
        <a:latin typeface="+mn-lt"/>
        <a:ea typeface="+mn-ea"/>
        <a:cs typeface="+mn-cs"/>
      </a:defRPr>
    </a:lvl7pPr>
    <a:lvl8pPr marL="3200400" algn="r" defTabSz="914400" rtl="1" eaLnBrk="1" latinLnBrk="0" hangingPunct="1">
      <a:defRPr sz="1200" kern="1200">
        <a:solidFill>
          <a:schemeClr val="tx1"/>
        </a:solidFill>
        <a:latin typeface="+mn-lt"/>
        <a:ea typeface="+mn-ea"/>
        <a:cs typeface="+mn-cs"/>
      </a:defRPr>
    </a:lvl8pPr>
    <a:lvl9pPr marL="3657600" algn="r" defTabSz="914400" rtl="1"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מציין מיקום של תמונת שקופית 1"/>
          <p:cNvSpPr>
            <a:spLocks noGrp="1" noRot="1" noChangeAspect="1"/>
          </p:cNvSpPr>
          <p:nvPr>
            <p:ph type="sldImg"/>
          </p:nvPr>
        </p:nvSpPr>
        <p:spPr/>
      </p:sp>
      <p:sp>
        <p:nvSpPr>
          <p:cNvPr id="3" name="מציין מיקום של הערות 2"/>
          <p:cNvSpPr>
            <a:spLocks noGrp="1"/>
          </p:cNvSpPr>
          <p:nvPr>
            <p:ph type="body" idx="1"/>
          </p:nvPr>
        </p:nvSpPr>
        <p:spPr/>
        <p:txBody>
          <a:bodyPr/>
          <a:lstStyle/>
          <a:p>
            <a:endParaRPr lang="he-IL" dirty="0"/>
          </a:p>
        </p:txBody>
      </p:sp>
      <p:sp>
        <p:nvSpPr>
          <p:cNvPr id="4" name="מציין מיקום של מספר שקופית 3"/>
          <p:cNvSpPr>
            <a:spLocks noGrp="1"/>
          </p:cNvSpPr>
          <p:nvPr>
            <p:ph type="sldNum" sz="quarter" idx="5"/>
          </p:nvPr>
        </p:nvSpPr>
        <p:spPr/>
        <p:txBody>
          <a:bodyPr/>
          <a:lstStyle/>
          <a:p>
            <a:fld id="{1E336988-2948-4DFB-8434-B576454CAE0F}" type="slidenum">
              <a:rPr lang="he-IL" smtClean="0"/>
              <a:t>13</a:t>
            </a:fld>
            <a:endParaRPr lang="he-IL"/>
          </a:p>
        </p:txBody>
      </p:sp>
    </p:spTree>
    <p:extLst>
      <p:ext uri="{BB962C8B-B14F-4D97-AF65-F5344CB8AC3E}">
        <p14:creationId xmlns:p14="http://schemas.microsoft.com/office/powerpoint/2010/main" val="4243882178"/>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שקופית כותרת">
    <p:spTree>
      <p:nvGrpSpPr>
        <p:cNvPr id="1" name=""/>
        <p:cNvGrpSpPr/>
        <p:nvPr/>
      </p:nvGrpSpPr>
      <p:grpSpPr>
        <a:xfrm>
          <a:off x="0" y="0"/>
          <a:ext cx="0" cy="0"/>
          <a:chOff x="0" y="0"/>
          <a:chExt cx="0" cy="0"/>
        </a:xfrm>
      </p:grpSpPr>
      <p:sp>
        <p:nvSpPr>
          <p:cNvPr id="2" name="כותרת 1">
            <a:extLst>
              <a:ext uri="{FF2B5EF4-FFF2-40B4-BE49-F238E27FC236}">
                <a16:creationId xmlns:a16="http://schemas.microsoft.com/office/drawing/2014/main" id="{3C11469E-0B9D-C391-ADC5-356D93215C47}"/>
              </a:ext>
            </a:extLst>
          </p:cNvPr>
          <p:cNvSpPr>
            <a:spLocks noGrp="1"/>
          </p:cNvSpPr>
          <p:nvPr>
            <p:ph type="ctrTitle"/>
          </p:nvPr>
        </p:nvSpPr>
        <p:spPr>
          <a:xfrm>
            <a:off x="1524000" y="1122363"/>
            <a:ext cx="9144000" cy="2387600"/>
          </a:xfrm>
        </p:spPr>
        <p:txBody>
          <a:bodyPr anchor="b"/>
          <a:lstStyle>
            <a:lvl1pPr algn="ctr">
              <a:defRPr sz="6000"/>
            </a:lvl1pPr>
          </a:lstStyle>
          <a:p>
            <a:r>
              <a:rPr lang="he-IL"/>
              <a:t>לחץ כדי לערוך סגנון כותרת של תבנית בסיס</a:t>
            </a:r>
          </a:p>
        </p:txBody>
      </p:sp>
      <p:sp>
        <p:nvSpPr>
          <p:cNvPr id="3" name="כותרת משנה 2">
            <a:extLst>
              <a:ext uri="{FF2B5EF4-FFF2-40B4-BE49-F238E27FC236}">
                <a16:creationId xmlns:a16="http://schemas.microsoft.com/office/drawing/2014/main" id="{B61D283A-C03E-91E8-E3A2-0D7492DA1887}"/>
              </a:ext>
            </a:extLst>
          </p:cNvPr>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he-IL"/>
              <a:t>לחץ כדי לערוך סגנון כותרת משנה של תבנית בסיס</a:t>
            </a:r>
          </a:p>
        </p:txBody>
      </p:sp>
      <p:sp>
        <p:nvSpPr>
          <p:cNvPr id="4" name="מציין מיקום של תאריך 3">
            <a:extLst>
              <a:ext uri="{FF2B5EF4-FFF2-40B4-BE49-F238E27FC236}">
                <a16:creationId xmlns:a16="http://schemas.microsoft.com/office/drawing/2014/main" id="{1A70FA75-B182-702E-CF2C-C55BB7D96807}"/>
              </a:ext>
            </a:extLst>
          </p:cNvPr>
          <p:cNvSpPr>
            <a:spLocks noGrp="1"/>
          </p:cNvSpPr>
          <p:nvPr>
            <p:ph type="dt" sz="half" idx="10"/>
          </p:nvPr>
        </p:nvSpPr>
        <p:spPr/>
        <p:txBody>
          <a:bodyPr/>
          <a:lstStyle/>
          <a:p>
            <a:fld id="{3B247C1C-2021-4B23-806C-985B3F845590}" type="datetime1">
              <a:rPr lang="en-US" smtClean="0"/>
              <a:t>10/18/2026</a:t>
            </a:fld>
            <a:endParaRPr lang="he-IL"/>
          </a:p>
        </p:txBody>
      </p:sp>
      <p:sp>
        <p:nvSpPr>
          <p:cNvPr id="5" name="מציין מיקום של כותרת תחתונה 4">
            <a:extLst>
              <a:ext uri="{FF2B5EF4-FFF2-40B4-BE49-F238E27FC236}">
                <a16:creationId xmlns:a16="http://schemas.microsoft.com/office/drawing/2014/main" id="{3718E05D-272D-006F-10B4-8B5EAA97B521}"/>
              </a:ext>
            </a:extLst>
          </p:cNvPr>
          <p:cNvSpPr>
            <a:spLocks noGrp="1"/>
          </p:cNvSpPr>
          <p:nvPr>
            <p:ph type="ftr" sz="quarter" idx="11"/>
          </p:nvPr>
        </p:nvSpPr>
        <p:spPr/>
        <p:txBody>
          <a:bodyPr/>
          <a:lstStyle/>
          <a:p>
            <a:endParaRPr lang="he-IL"/>
          </a:p>
        </p:txBody>
      </p:sp>
      <p:sp>
        <p:nvSpPr>
          <p:cNvPr id="6" name="מציין מיקום של מספר שקופית 5">
            <a:extLst>
              <a:ext uri="{FF2B5EF4-FFF2-40B4-BE49-F238E27FC236}">
                <a16:creationId xmlns:a16="http://schemas.microsoft.com/office/drawing/2014/main" id="{16927E22-0B3F-F169-596E-68063D0B86E4}"/>
              </a:ext>
            </a:extLst>
          </p:cNvPr>
          <p:cNvSpPr>
            <a:spLocks noGrp="1"/>
          </p:cNvSpPr>
          <p:nvPr>
            <p:ph type="sldNum" sz="quarter" idx="12"/>
          </p:nvPr>
        </p:nvSpPr>
        <p:spPr/>
        <p:txBody>
          <a:bodyPr/>
          <a:lstStyle/>
          <a:p>
            <a:fld id="{70CA20A1-E7C3-450A-A92A-ECBF97E20AEA}" type="slidenum">
              <a:rPr lang="he-IL" smtClean="0"/>
              <a:t>‹#›</a:t>
            </a:fld>
            <a:endParaRPr lang="he-IL"/>
          </a:p>
        </p:txBody>
      </p:sp>
    </p:spTree>
    <p:extLst>
      <p:ext uri="{BB962C8B-B14F-4D97-AF65-F5344CB8AC3E}">
        <p14:creationId xmlns:p14="http://schemas.microsoft.com/office/powerpoint/2010/main" val="89539399"/>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כותרת ותוכן">
    <p:spTree>
      <p:nvGrpSpPr>
        <p:cNvPr id="1" name=""/>
        <p:cNvGrpSpPr/>
        <p:nvPr/>
      </p:nvGrpSpPr>
      <p:grpSpPr>
        <a:xfrm>
          <a:off x="0" y="0"/>
          <a:ext cx="0" cy="0"/>
          <a:chOff x="0" y="0"/>
          <a:chExt cx="0" cy="0"/>
        </a:xfrm>
      </p:grpSpPr>
      <p:sp>
        <p:nvSpPr>
          <p:cNvPr id="2" name="כותרת 1">
            <a:extLst>
              <a:ext uri="{FF2B5EF4-FFF2-40B4-BE49-F238E27FC236}">
                <a16:creationId xmlns:a16="http://schemas.microsoft.com/office/drawing/2014/main" id="{A432164B-D9D3-6ECD-1961-3C3A57CF3857}"/>
              </a:ext>
            </a:extLst>
          </p:cNvPr>
          <p:cNvSpPr>
            <a:spLocks noGrp="1"/>
          </p:cNvSpPr>
          <p:nvPr>
            <p:ph type="title"/>
          </p:nvPr>
        </p:nvSpPr>
        <p:spPr/>
        <p:txBody>
          <a:bodyPr/>
          <a:lstStyle/>
          <a:p>
            <a:r>
              <a:rPr lang="he-IL"/>
              <a:t>לחץ כדי לערוך סגנון כותרת של תבנית בסיס</a:t>
            </a:r>
          </a:p>
        </p:txBody>
      </p:sp>
      <p:sp>
        <p:nvSpPr>
          <p:cNvPr id="3" name="מציין מיקום תוכן 2">
            <a:extLst>
              <a:ext uri="{FF2B5EF4-FFF2-40B4-BE49-F238E27FC236}">
                <a16:creationId xmlns:a16="http://schemas.microsoft.com/office/drawing/2014/main" id="{E1B8E19C-089C-6E4D-C920-A94DC77B129E}"/>
              </a:ext>
            </a:extLst>
          </p:cNvPr>
          <p:cNvSpPr>
            <a:spLocks noGrp="1"/>
          </p:cNvSpPr>
          <p:nvPr>
            <p:ph idx="1"/>
          </p:nvPr>
        </p:nvSpPr>
        <p:spPr/>
        <p:txBody>
          <a:bodyPr/>
          <a:lstStyle/>
          <a:p>
            <a:pPr lvl="0"/>
            <a:r>
              <a:rPr lang="he-IL"/>
              <a:t>לחץ כדי לערוך סגנונות טקסט של תבנית בסיס</a:t>
            </a:r>
          </a:p>
          <a:p>
            <a:pPr lvl="1"/>
            <a:r>
              <a:rPr lang="he-IL"/>
              <a:t>רמה שנייה</a:t>
            </a:r>
          </a:p>
          <a:p>
            <a:pPr lvl="2"/>
            <a:r>
              <a:rPr lang="he-IL"/>
              <a:t>רמה שלישית</a:t>
            </a:r>
          </a:p>
          <a:p>
            <a:pPr lvl="3"/>
            <a:r>
              <a:rPr lang="he-IL"/>
              <a:t>רמה רביעית</a:t>
            </a:r>
          </a:p>
          <a:p>
            <a:pPr lvl="4"/>
            <a:r>
              <a:rPr lang="he-IL"/>
              <a:t>רמה חמישית</a:t>
            </a:r>
          </a:p>
        </p:txBody>
      </p:sp>
      <p:sp>
        <p:nvSpPr>
          <p:cNvPr id="4" name="מציין מיקום של תאריך 3">
            <a:extLst>
              <a:ext uri="{FF2B5EF4-FFF2-40B4-BE49-F238E27FC236}">
                <a16:creationId xmlns:a16="http://schemas.microsoft.com/office/drawing/2014/main" id="{596C6DD6-F22C-A3E7-6242-F5A6BA632C1B}"/>
              </a:ext>
            </a:extLst>
          </p:cNvPr>
          <p:cNvSpPr>
            <a:spLocks noGrp="1"/>
          </p:cNvSpPr>
          <p:nvPr>
            <p:ph type="dt" sz="half" idx="10"/>
          </p:nvPr>
        </p:nvSpPr>
        <p:spPr/>
        <p:txBody>
          <a:bodyPr/>
          <a:lstStyle/>
          <a:p>
            <a:fld id="{D0FDEFD5-F20E-495B-B5E3-5B81377C6BA2}" type="datetime1">
              <a:rPr lang="en-US" smtClean="0"/>
              <a:t>10/18/2026</a:t>
            </a:fld>
            <a:endParaRPr lang="he-IL"/>
          </a:p>
        </p:txBody>
      </p:sp>
      <p:sp>
        <p:nvSpPr>
          <p:cNvPr id="5" name="מציין מיקום של כותרת תחתונה 4">
            <a:extLst>
              <a:ext uri="{FF2B5EF4-FFF2-40B4-BE49-F238E27FC236}">
                <a16:creationId xmlns:a16="http://schemas.microsoft.com/office/drawing/2014/main" id="{8C69302A-05F8-A953-B962-3D67FCE8891F}"/>
              </a:ext>
            </a:extLst>
          </p:cNvPr>
          <p:cNvSpPr>
            <a:spLocks noGrp="1"/>
          </p:cNvSpPr>
          <p:nvPr>
            <p:ph type="ftr" sz="quarter" idx="11"/>
          </p:nvPr>
        </p:nvSpPr>
        <p:spPr/>
        <p:txBody>
          <a:bodyPr/>
          <a:lstStyle/>
          <a:p>
            <a:endParaRPr lang="he-IL"/>
          </a:p>
        </p:txBody>
      </p:sp>
      <p:sp>
        <p:nvSpPr>
          <p:cNvPr id="6" name="מציין מיקום של מספר שקופית 5">
            <a:extLst>
              <a:ext uri="{FF2B5EF4-FFF2-40B4-BE49-F238E27FC236}">
                <a16:creationId xmlns:a16="http://schemas.microsoft.com/office/drawing/2014/main" id="{9D4C6354-816D-E58C-9A79-F21431AA9F84}"/>
              </a:ext>
            </a:extLst>
          </p:cNvPr>
          <p:cNvSpPr>
            <a:spLocks noGrp="1"/>
          </p:cNvSpPr>
          <p:nvPr>
            <p:ph type="sldNum" sz="quarter" idx="12"/>
          </p:nvPr>
        </p:nvSpPr>
        <p:spPr/>
        <p:txBody>
          <a:bodyPr/>
          <a:lstStyle/>
          <a:p>
            <a:fld id="{70CA20A1-E7C3-450A-A92A-ECBF97E20AEA}" type="slidenum">
              <a:rPr lang="he-IL" smtClean="0"/>
              <a:t>‹#›</a:t>
            </a:fld>
            <a:endParaRPr lang="he-IL"/>
          </a:p>
        </p:txBody>
      </p:sp>
    </p:spTree>
    <p:extLst>
      <p:ext uri="{BB962C8B-B14F-4D97-AF65-F5344CB8AC3E}">
        <p14:creationId xmlns:p14="http://schemas.microsoft.com/office/powerpoint/2010/main" val="2756150912"/>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כותרת מקטע עליונה">
    <p:spTree>
      <p:nvGrpSpPr>
        <p:cNvPr id="1" name=""/>
        <p:cNvGrpSpPr/>
        <p:nvPr/>
      </p:nvGrpSpPr>
      <p:grpSpPr>
        <a:xfrm>
          <a:off x="0" y="0"/>
          <a:ext cx="0" cy="0"/>
          <a:chOff x="0" y="0"/>
          <a:chExt cx="0" cy="0"/>
        </a:xfrm>
      </p:grpSpPr>
      <p:sp>
        <p:nvSpPr>
          <p:cNvPr id="2" name="כותרת 1">
            <a:extLst>
              <a:ext uri="{FF2B5EF4-FFF2-40B4-BE49-F238E27FC236}">
                <a16:creationId xmlns:a16="http://schemas.microsoft.com/office/drawing/2014/main" id="{BE868606-5848-0F81-B52E-AB66D7612FB3}"/>
              </a:ext>
            </a:extLst>
          </p:cNvPr>
          <p:cNvSpPr>
            <a:spLocks noGrp="1"/>
          </p:cNvSpPr>
          <p:nvPr>
            <p:ph type="title"/>
          </p:nvPr>
        </p:nvSpPr>
        <p:spPr>
          <a:xfrm>
            <a:off x="831850" y="1709738"/>
            <a:ext cx="10515600" cy="2852737"/>
          </a:xfrm>
        </p:spPr>
        <p:txBody>
          <a:bodyPr anchor="b"/>
          <a:lstStyle>
            <a:lvl1pPr>
              <a:defRPr sz="6000"/>
            </a:lvl1pPr>
          </a:lstStyle>
          <a:p>
            <a:r>
              <a:rPr lang="he-IL"/>
              <a:t>לחץ כדי לערוך סגנון כותרת של תבנית בסיס</a:t>
            </a:r>
          </a:p>
        </p:txBody>
      </p:sp>
      <p:sp>
        <p:nvSpPr>
          <p:cNvPr id="3" name="מציין מיקום טקסט 2">
            <a:extLst>
              <a:ext uri="{FF2B5EF4-FFF2-40B4-BE49-F238E27FC236}">
                <a16:creationId xmlns:a16="http://schemas.microsoft.com/office/drawing/2014/main" id="{F36061B4-1713-D0A1-5D10-FCD5922378A1}"/>
              </a:ext>
            </a:extLst>
          </p:cNvPr>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he-IL"/>
              <a:t>לחץ כדי לערוך סגנונות טקסט של תבנית בסיס</a:t>
            </a:r>
          </a:p>
        </p:txBody>
      </p:sp>
      <p:sp>
        <p:nvSpPr>
          <p:cNvPr id="4" name="מציין מיקום של תאריך 3">
            <a:extLst>
              <a:ext uri="{FF2B5EF4-FFF2-40B4-BE49-F238E27FC236}">
                <a16:creationId xmlns:a16="http://schemas.microsoft.com/office/drawing/2014/main" id="{4B7CC049-49F6-EB0D-9959-18EC25C87C96}"/>
              </a:ext>
            </a:extLst>
          </p:cNvPr>
          <p:cNvSpPr>
            <a:spLocks noGrp="1"/>
          </p:cNvSpPr>
          <p:nvPr>
            <p:ph type="dt" sz="half" idx="10"/>
          </p:nvPr>
        </p:nvSpPr>
        <p:spPr/>
        <p:txBody>
          <a:bodyPr/>
          <a:lstStyle/>
          <a:p>
            <a:fld id="{F8CC5053-0EA9-4CC7-BD15-41B06FA6B110}" type="datetime1">
              <a:rPr lang="en-US" smtClean="0"/>
              <a:t>10/18/2026</a:t>
            </a:fld>
            <a:endParaRPr lang="he-IL"/>
          </a:p>
        </p:txBody>
      </p:sp>
      <p:sp>
        <p:nvSpPr>
          <p:cNvPr id="5" name="מציין מיקום של כותרת תחתונה 4">
            <a:extLst>
              <a:ext uri="{FF2B5EF4-FFF2-40B4-BE49-F238E27FC236}">
                <a16:creationId xmlns:a16="http://schemas.microsoft.com/office/drawing/2014/main" id="{A0C39FE3-4017-CE27-9FF6-AB3783334023}"/>
              </a:ext>
            </a:extLst>
          </p:cNvPr>
          <p:cNvSpPr>
            <a:spLocks noGrp="1"/>
          </p:cNvSpPr>
          <p:nvPr>
            <p:ph type="ftr" sz="quarter" idx="11"/>
          </p:nvPr>
        </p:nvSpPr>
        <p:spPr/>
        <p:txBody>
          <a:bodyPr/>
          <a:lstStyle/>
          <a:p>
            <a:endParaRPr lang="he-IL"/>
          </a:p>
        </p:txBody>
      </p:sp>
      <p:sp>
        <p:nvSpPr>
          <p:cNvPr id="6" name="מציין מיקום של מספר שקופית 5">
            <a:extLst>
              <a:ext uri="{FF2B5EF4-FFF2-40B4-BE49-F238E27FC236}">
                <a16:creationId xmlns:a16="http://schemas.microsoft.com/office/drawing/2014/main" id="{4A4A8C3D-7499-EBEF-5CD2-4979FCEF5953}"/>
              </a:ext>
            </a:extLst>
          </p:cNvPr>
          <p:cNvSpPr>
            <a:spLocks noGrp="1"/>
          </p:cNvSpPr>
          <p:nvPr>
            <p:ph type="sldNum" sz="quarter" idx="12"/>
          </p:nvPr>
        </p:nvSpPr>
        <p:spPr/>
        <p:txBody>
          <a:bodyPr/>
          <a:lstStyle/>
          <a:p>
            <a:fld id="{70CA20A1-E7C3-450A-A92A-ECBF97E20AEA}" type="slidenum">
              <a:rPr lang="he-IL" smtClean="0"/>
              <a:t>‹#›</a:t>
            </a:fld>
            <a:endParaRPr lang="he-IL"/>
          </a:p>
        </p:txBody>
      </p:sp>
    </p:spTree>
    <p:extLst>
      <p:ext uri="{BB962C8B-B14F-4D97-AF65-F5344CB8AC3E}">
        <p14:creationId xmlns:p14="http://schemas.microsoft.com/office/powerpoint/2010/main" val="3943077940"/>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שני תכנים">
    <p:spTree>
      <p:nvGrpSpPr>
        <p:cNvPr id="1" name=""/>
        <p:cNvGrpSpPr/>
        <p:nvPr/>
      </p:nvGrpSpPr>
      <p:grpSpPr>
        <a:xfrm>
          <a:off x="0" y="0"/>
          <a:ext cx="0" cy="0"/>
          <a:chOff x="0" y="0"/>
          <a:chExt cx="0" cy="0"/>
        </a:xfrm>
      </p:grpSpPr>
      <p:sp>
        <p:nvSpPr>
          <p:cNvPr id="2" name="כותרת 1">
            <a:extLst>
              <a:ext uri="{FF2B5EF4-FFF2-40B4-BE49-F238E27FC236}">
                <a16:creationId xmlns:a16="http://schemas.microsoft.com/office/drawing/2014/main" id="{7AAFA5F8-4379-5FD4-FAE8-FB0E15C3B006}"/>
              </a:ext>
            </a:extLst>
          </p:cNvPr>
          <p:cNvSpPr>
            <a:spLocks noGrp="1"/>
          </p:cNvSpPr>
          <p:nvPr>
            <p:ph type="title"/>
          </p:nvPr>
        </p:nvSpPr>
        <p:spPr/>
        <p:txBody>
          <a:bodyPr/>
          <a:lstStyle/>
          <a:p>
            <a:r>
              <a:rPr lang="he-IL"/>
              <a:t>לחץ כדי לערוך סגנון כותרת של תבנית בסיס</a:t>
            </a:r>
          </a:p>
        </p:txBody>
      </p:sp>
      <p:sp>
        <p:nvSpPr>
          <p:cNvPr id="3" name="מציין מיקום תוכן 2">
            <a:extLst>
              <a:ext uri="{FF2B5EF4-FFF2-40B4-BE49-F238E27FC236}">
                <a16:creationId xmlns:a16="http://schemas.microsoft.com/office/drawing/2014/main" id="{1C61B3B4-C0CB-1F6E-2546-4294420EF106}"/>
              </a:ext>
            </a:extLst>
          </p:cNvPr>
          <p:cNvSpPr>
            <a:spLocks noGrp="1"/>
          </p:cNvSpPr>
          <p:nvPr>
            <p:ph sz="half" idx="1"/>
          </p:nvPr>
        </p:nvSpPr>
        <p:spPr>
          <a:xfrm>
            <a:off x="838200" y="1825625"/>
            <a:ext cx="5181600" cy="4351338"/>
          </a:xfrm>
        </p:spPr>
        <p:txBody>
          <a:bodyPr/>
          <a:lstStyle/>
          <a:p>
            <a:pPr lvl="0"/>
            <a:r>
              <a:rPr lang="he-IL"/>
              <a:t>לחץ כדי לערוך סגנונות טקסט של תבנית בסיס</a:t>
            </a:r>
          </a:p>
          <a:p>
            <a:pPr lvl="1"/>
            <a:r>
              <a:rPr lang="he-IL"/>
              <a:t>רמה שנייה</a:t>
            </a:r>
          </a:p>
          <a:p>
            <a:pPr lvl="2"/>
            <a:r>
              <a:rPr lang="he-IL"/>
              <a:t>רמה שלישית</a:t>
            </a:r>
          </a:p>
          <a:p>
            <a:pPr lvl="3"/>
            <a:r>
              <a:rPr lang="he-IL"/>
              <a:t>רמה רביעית</a:t>
            </a:r>
          </a:p>
          <a:p>
            <a:pPr lvl="4"/>
            <a:r>
              <a:rPr lang="he-IL"/>
              <a:t>רמה חמישית</a:t>
            </a:r>
          </a:p>
        </p:txBody>
      </p:sp>
      <p:sp>
        <p:nvSpPr>
          <p:cNvPr id="4" name="מציין מיקום תוכן 3">
            <a:extLst>
              <a:ext uri="{FF2B5EF4-FFF2-40B4-BE49-F238E27FC236}">
                <a16:creationId xmlns:a16="http://schemas.microsoft.com/office/drawing/2014/main" id="{EC3CD186-5C93-49CF-4804-C8F1DEFD2C0F}"/>
              </a:ext>
            </a:extLst>
          </p:cNvPr>
          <p:cNvSpPr>
            <a:spLocks noGrp="1"/>
          </p:cNvSpPr>
          <p:nvPr>
            <p:ph sz="half" idx="2"/>
          </p:nvPr>
        </p:nvSpPr>
        <p:spPr>
          <a:xfrm>
            <a:off x="6172200" y="1825625"/>
            <a:ext cx="5181600" cy="4351338"/>
          </a:xfrm>
        </p:spPr>
        <p:txBody>
          <a:bodyPr/>
          <a:lstStyle/>
          <a:p>
            <a:pPr lvl="0"/>
            <a:r>
              <a:rPr lang="he-IL"/>
              <a:t>לחץ כדי לערוך סגנונות טקסט של תבנית בסיס</a:t>
            </a:r>
          </a:p>
          <a:p>
            <a:pPr lvl="1"/>
            <a:r>
              <a:rPr lang="he-IL"/>
              <a:t>רמה שנייה</a:t>
            </a:r>
          </a:p>
          <a:p>
            <a:pPr lvl="2"/>
            <a:r>
              <a:rPr lang="he-IL"/>
              <a:t>רמה שלישית</a:t>
            </a:r>
          </a:p>
          <a:p>
            <a:pPr lvl="3"/>
            <a:r>
              <a:rPr lang="he-IL"/>
              <a:t>רמה רביעית</a:t>
            </a:r>
          </a:p>
          <a:p>
            <a:pPr lvl="4"/>
            <a:r>
              <a:rPr lang="he-IL"/>
              <a:t>רמה חמישית</a:t>
            </a:r>
          </a:p>
        </p:txBody>
      </p:sp>
      <p:sp>
        <p:nvSpPr>
          <p:cNvPr id="5" name="מציין מיקום של תאריך 4">
            <a:extLst>
              <a:ext uri="{FF2B5EF4-FFF2-40B4-BE49-F238E27FC236}">
                <a16:creationId xmlns:a16="http://schemas.microsoft.com/office/drawing/2014/main" id="{11B4BE78-4C1C-9685-08A3-B2180BEDF1AA}"/>
              </a:ext>
            </a:extLst>
          </p:cNvPr>
          <p:cNvSpPr>
            <a:spLocks noGrp="1"/>
          </p:cNvSpPr>
          <p:nvPr>
            <p:ph type="dt" sz="half" idx="10"/>
          </p:nvPr>
        </p:nvSpPr>
        <p:spPr/>
        <p:txBody>
          <a:bodyPr/>
          <a:lstStyle/>
          <a:p>
            <a:fld id="{894899B6-D91B-4EC9-B0AD-3E3B69D5A335}" type="datetime1">
              <a:rPr lang="en-US" smtClean="0"/>
              <a:t>10/18/2026</a:t>
            </a:fld>
            <a:endParaRPr lang="he-IL"/>
          </a:p>
        </p:txBody>
      </p:sp>
      <p:sp>
        <p:nvSpPr>
          <p:cNvPr id="6" name="מציין מיקום של כותרת תחתונה 5">
            <a:extLst>
              <a:ext uri="{FF2B5EF4-FFF2-40B4-BE49-F238E27FC236}">
                <a16:creationId xmlns:a16="http://schemas.microsoft.com/office/drawing/2014/main" id="{0B87F7FC-9F7F-B9FC-0255-10720DE28E77}"/>
              </a:ext>
            </a:extLst>
          </p:cNvPr>
          <p:cNvSpPr>
            <a:spLocks noGrp="1"/>
          </p:cNvSpPr>
          <p:nvPr>
            <p:ph type="ftr" sz="quarter" idx="11"/>
          </p:nvPr>
        </p:nvSpPr>
        <p:spPr/>
        <p:txBody>
          <a:bodyPr/>
          <a:lstStyle/>
          <a:p>
            <a:endParaRPr lang="he-IL"/>
          </a:p>
        </p:txBody>
      </p:sp>
      <p:sp>
        <p:nvSpPr>
          <p:cNvPr id="7" name="מציין מיקום של מספר שקופית 6">
            <a:extLst>
              <a:ext uri="{FF2B5EF4-FFF2-40B4-BE49-F238E27FC236}">
                <a16:creationId xmlns:a16="http://schemas.microsoft.com/office/drawing/2014/main" id="{24EB1F99-4514-1A82-0952-9712FD3B0160}"/>
              </a:ext>
            </a:extLst>
          </p:cNvPr>
          <p:cNvSpPr>
            <a:spLocks noGrp="1"/>
          </p:cNvSpPr>
          <p:nvPr>
            <p:ph type="sldNum" sz="quarter" idx="12"/>
          </p:nvPr>
        </p:nvSpPr>
        <p:spPr/>
        <p:txBody>
          <a:bodyPr/>
          <a:lstStyle/>
          <a:p>
            <a:fld id="{70CA20A1-E7C3-450A-A92A-ECBF97E20AEA}" type="slidenum">
              <a:rPr lang="he-IL" smtClean="0"/>
              <a:t>‹#›</a:t>
            </a:fld>
            <a:endParaRPr lang="he-IL"/>
          </a:p>
        </p:txBody>
      </p:sp>
    </p:spTree>
    <p:extLst>
      <p:ext uri="{BB962C8B-B14F-4D97-AF65-F5344CB8AC3E}">
        <p14:creationId xmlns:p14="http://schemas.microsoft.com/office/powerpoint/2010/main" val="1524326240"/>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השוואה">
    <p:spTree>
      <p:nvGrpSpPr>
        <p:cNvPr id="1" name=""/>
        <p:cNvGrpSpPr/>
        <p:nvPr/>
      </p:nvGrpSpPr>
      <p:grpSpPr>
        <a:xfrm>
          <a:off x="0" y="0"/>
          <a:ext cx="0" cy="0"/>
          <a:chOff x="0" y="0"/>
          <a:chExt cx="0" cy="0"/>
        </a:xfrm>
      </p:grpSpPr>
      <p:sp>
        <p:nvSpPr>
          <p:cNvPr id="2" name="כותרת 1">
            <a:extLst>
              <a:ext uri="{FF2B5EF4-FFF2-40B4-BE49-F238E27FC236}">
                <a16:creationId xmlns:a16="http://schemas.microsoft.com/office/drawing/2014/main" id="{80D7C88F-0547-5527-8536-A5500E58BCC8}"/>
              </a:ext>
            </a:extLst>
          </p:cNvPr>
          <p:cNvSpPr>
            <a:spLocks noGrp="1"/>
          </p:cNvSpPr>
          <p:nvPr>
            <p:ph type="title"/>
          </p:nvPr>
        </p:nvSpPr>
        <p:spPr>
          <a:xfrm>
            <a:off x="839788" y="365125"/>
            <a:ext cx="10515600" cy="1325563"/>
          </a:xfrm>
        </p:spPr>
        <p:txBody>
          <a:bodyPr/>
          <a:lstStyle/>
          <a:p>
            <a:r>
              <a:rPr lang="he-IL"/>
              <a:t>לחץ כדי לערוך סגנון כותרת של תבנית בסיס</a:t>
            </a:r>
          </a:p>
        </p:txBody>
      </p:sp>
      <p:sp>
        <p:nvSpPr>
          <p:cNvPr id="3" name="מציין מיקום טקסט 2">
            <a:extLst>
              <a:ext uri="{FF2B5EF4-FFF2-40B4-BE49-F238E27FC236}">
                <a16:creationId xmlns:a16="http://schemas.microsoft.com/office/drawing/2014/main" id="{CF84230A-02F5-1D34-C374-39B8FB09E464}"/>
              </a:ext>
            </a:extLst>
          </p:cNvPr>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he-IL"/>
              <a:t>לחץ כדי לערוך סגנונות טקסט של תבנית בסיס</a:t>
            </a:r>
          </a:p>
        </p:txBody>
      </p:sp>
      <p:sp>
        <p:nvSpPr>
          <p:cNvPr id="4" name="מציין מיקום תוכן 3">
            <a:extLst>
              <a:ext uri="{FF2B5EF4-FFF2-40B4-BE49-F238E27FC236}">
                <a16:creationId xmlns:a16="http://schemas.microsoft.com/office/drawing/2014/main" id="{8B51B194-4A57-97F7-C657-AA6D4729E3C6}"/>
              </a:ext>
            </a:extLst>
          </p:cNvPr>
          <p:cNvSpPr>
            <a:spLocks noGrp="1"/>
          </p:cNvSpPr>
          <p:nvPr>
            <p:ph sz="half" idx="2"/>
          </p:nvPr>
        </p:nvSpPr>
        <p:spPr>
          <a:xfrm>
            <a:off x="839788" y="2505075"/>
            <a:ext cx="5157787" cy="3684588"/>
          </a:xfrm>
        </p:spPr>
        <p:txBody>
          <a:bodyPr/>
          <a:lstStyle/>
          <a:p>
            <a:pPr lvl="0"/>
            <a:r>
              <a:rPr lang="he-IL"/>
              <a:t>לחץ כדי לערוך סגנונות טקסט של תבנית בסיס</a:t>
            </a:r>
          </a:p>
          <a:p>
            <a:pPr lvl="1"/>
            <a:r>
              <a:rPr lang="he-IL"/>
              <a:t>רמה שנייה</a:t>
            </a:r>
          </a:p>
          <a:p>
            <a:pPr lvl="2"/>
            <a:r>
              <a:rPr lang="he-IL"/>
              <a:t>רמה שלישית</a:t>
            </a:r>
          </a:p>
          <a:p>
            <a:pPr lvl="3"/>
            <a:r>
              <a:rPr lang="he-IL"/>
              <a:t>רמה רביעית</a:t>
            </a:r>
          </a:p>
          <a:p>
            <a:pPr lvl="4"/>
            <a:r>
              <a:rPr lang="he-IL"/>
              <a:t>רמה חמישית</a:t>
            </a:r>
          </a:p>
        </p:txBody>
      </p:sp>
      <p:sp>
        <p:nvSpPr>
          <p:cNvPr id="5" name="מציין מיקום טקסט 4">
            <a:extLst>
              <a:ext uri="{FF2B5EF4-FFF2-40B4-BE49-F238E27FC236}">
                <a16:creationId xmlns:a16="http://schemas.microsoft.com/office/drawing/2014/main" id="{17B71B69-A666-B1DA-98BF-32FFD03E6D0C}"/>
              </a:ext>
            </a:extLst>
          </p:cNvPr>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he-IL"/>
              <a:t>לחץ כדי לערוך סגנונות טקסט של תבנית בסיס</a:t>
            </a:r>
          </a:p>
        </p:txBody>
      </p:sp>
      <p:sp>
        <p:nvSpPr>
          <p:cNvPr id="6" name="מציין מיקום תוכן 5">
            <a:extLst>
              <a:ext uri="{FF2B5EF4-FFF2-40B4-BE49-F238E27FC236}">
                <a16:creationId xmlns:a16="http://schemas.microsoft.com/office/drawing/2014/main" id="{543D2BB1-D892-B4A9-735D-A2E425E47368}"/>
              </a:ext>
            </a:extLst>
          </p:cNvPr>
          <p:cNvSpPr>
            <a:spLocks noGrp="1"/>
          </p:cNvSpPr>
          <p:nvPr>
            <p:ph sz="quarter" idx="4"/>
          </p:nvPr>
        </p:nvSpPr>
        <p:spPr>
          <a:xfrm>
            <a:off x="6172200" y="2505075"/>
            <a:ext cx="5183188" cy="3684588"/>
          </a:xfrm>
        </p:spPr>
        <p:txBody>
          <a:bodyPr/>
          <a:lstStyle/>
          <a:p>
            <a:pPr lvl="0"/>
            <a:r>
              <a:rPr lang="he-IL"/>
              <a:t>לחץ כדי לערוך סגנונות טקסט של תבנית בסיס</a:t>
            </a:r>
          </a:p>
          <a:p>
            <a:pPr lvl="1"/>
            <a:r>
              <a:rPr lang="he-IL"/>
              <a:t>רמה שנייה</a:t>
            </a:r>
          </a:p>
          <a:p>
            <a:pPr lvl="2"/>
            <a:r>
              <a:rPr lang="he-IL"/>
              <a:t>רמה שלישית</a:t>
            </a:r>
          </a:p>
          <a:p>
            <a:pPr lvl="3"/>
            <a:r>
              <a:rPr lang="he-IL"/>
              <a:t>רמה רביעית</a:t>
            </a:r>
          </a:p>
          <a:p>
            <a:pPr lvl="4"/>
            <a:r>
              <a:rPr lang="he-IL"/>
              <a:t>רמה חמישית</a:t>
            </a:r>
          </a:p>
        </p:txBody>
      </p:sp>
      <p:sp>
        <p:nvSpPr>
          <p:cNvPr id="7" name="מציין מיקום של תאריך 6">
            <a:extLst>
              <a:ext uri="{FF2B5EF4-FFF2-40B4-BE49-F238E27FC236}">
                <a16:creationId xmlns:a16="http://schemas.microsoft.com/office/drawing/2014/main" id="{E6E079B2-A8A0-F3CB-61FC-E43A7805715B}"/>
              </a:ext>
            </a:extLst>
          </p:cNvPr>
          <p:cNvSpPr>
            <a:spLocks noGrp="1"/>
          </p:cNvSpPr>
          <p:nvPr>
            <p:ph type="dt" sz="half" idx="10"/>
          </p:nvPr>
        </p:nvSpPr>
        <p:spPr/>
        <p:txBody>
          <a:bodyPr/>
          <a:lstStyle/>
          <a:p>
            <a:fld id="{2F13C009-0E8D-468F-97B5-7F7B5156EC9E}" type="datetime1">
              <a:rPr lang="en-US" smtClean="0"/>
              <a:t>10/18/2026</a:t>
            </a:fld>
            <a:endParaRPr lang="he-IL"/>
          </a:p>
        </p:txBody>
      </p:sp>
      <p:sp>
        <p:nvSpPr>
          <p:cNvPr id="8" name="מציין מיקום של כותרת תחתונה 7">
            <a:extLst>
              <a:ext uri="{FF2B5EF4-FFF2-40B4-BE49-F238E27FC236}">
                <a16:creationId xmlns:a16="http://schemas.microsoft.com/office/drawing/2014/main" id="{03EE9D25-DF77-3B12-68BB-2D795B9FBD6C}"/>
              </a:ext>
            </a:extLst>
          </p:cNvPr>
          <p:cNvSpPr>
            <a:spLocks noGrp="1"/>
          </p:cNvSpPr>
          <p:nvPr>
            <p:ph type="ftr" sz="quarter" idx="11"/>
          </p:nvPr>
        </p:nvSpPr>
        <p:spPr/>
        <p:txBody>
          <a:bodyPr/>
          <a:lstStyle/>
          <a:p>
            <a:endParaRPr lang="he-IL"/>
          </a:p>
        </p:txBody>
      </p:sp>
      <p:sp>
        <p:nvSpPr>
          <p:cNvPr id="9" name="מציין מיקום של מספר שקופית 8">
            <a:extLst>
              <a:ext uri="{FF2B5EF4-FFF2-40B4-BE49-F238E27FC236}">
                <a16:creationId xmlns:a16="http://schemas.microsoft.com/office/drawing/2014/main" id="{792983B7-54B1-5A54-DF9E-DF87FF5F8538}"/>
              </a:ext>
            </a:extLst>
          </p:cNvPr>
          <p:cNvSpPr>
            <a:spLocks noGrp="1"/>
          </p:cNvSpPr>
          <p:nvPr>
            <p:ph type="sldNum" sz="quarter" idx="12"/>
          </p:nvPr>
        </p:nvSpPr>
        <p:spPr/>
        <p:txBody>
          <a:bodyPr/>
          <a:lstStyle/>
          <a:p>
            <a:fld id="{70CA20A1-E7C3-450A-A92A-ECBF97E20AEA}" type="slidenum">
              <a:rPr lang="he-IL" smtClean="0"/>
              <a:t>‹#›</a:t>
            </a:fld>
            <a:endParaRPr lang="he-IL"/>
          </a:p>
        </p:txBody>
      </p:sp>
    </p:spTree>
    <p:extLst>
      <p:ext uri="{BB962C8B-B14F-4D97-AF65-F5344CB8AC3E}">
        <p14:creationId xmlns:p14="http://schemas.microsoft.com/office/powerpoint/2010/main" val="3148034527"/>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כותרת בלבד">
    <p:spTree>
      <p:nvGrpSpPr>
        <p:cNvPr id="1" name=""/>
        <p:cNvGrpSpPr/>
        <p:nvPr/>
      </p:nvGrpSpPr>
      <p:grpSpPr>
        <a:xfrm>
          <a:off x="0" y="0"/>
          <a:ext cx="0" cy="0"/>
          <a:chOff x="0" y="0"/>
          <a:chExt cx="0" cy="0"/>
        </a:xfrm>
      </p:grpSpPr>
      <p:sp>
        <p:nvSpPr>
          <p:cNvPr id="2" name="כותרת 1">
            <a:extLst>
              <a:ext uri="{FF2B5EF4-FFF2-40B4-BE49-F238E27FC236}">
                <a16:creationId xmlns:a16="http://schemas.microsoft.com/office/drawing/2014/main" id="{8D3000BB-F139-34AD-A9AC-A3A84CBC9A9E}"/>
              </a:ext>
            </a:extLst>
          </p:cNvPr>
          <p:cNvSpPr>
            <a:spLocks noGrp="1"/>
          </p:cNvSpPr>
          <p:nvPr>
            <p:ph type="title"/>
          </p:nvPr>
        </p:nvSpPr>
        <p:spPr/>
        <p:txBody>
          <a:bodyPr/>
          <a:lstStyle/>
          <a:p>
            <a:r>
              <a:rPr lang="he-IL"/>
              <a:t>לחץ כדי לערוך סגנון כותרת של תבנית בסיס</a:t>
            </a:r>
          </a:p>
        </p:txBody>
      </p:sp>
      <p:sp>
        <p:nvSpPr>
          <p:cNvPr id="3" name="מציין מיקום של תאריך 2">
            <a:extLst>
              <a:ext uri="{FF2B5EF4-FFF2-40B4-BE49-F238E27FC236}">
                <a16:creationId xmlns:a16="http://schemas.microsoft.com/office/drawing/2014/main" id="{56336238-D7B9-D3A7-5BAE-BBB8AC97B4DE}"/>
              </a:ext>
            </a:extLst>
          </p:cNvPr>
          <p:cNvSpPr>
            <a:spLocks noGrp="1"/>
          </p:cNvSpPr>
          <p:nvPr>
            <p:ph type="dt" sz="half" idx="10"/>
          </p:nvPr>
        </p:nvSpPr>
        <p:spPr/>
        <p:txBody>
          <a:bodyPr/>
          <a:lstStyle/>
          <a:p>
            <a:fld id="{206CF42C-DC9D-4D08-873F-60B66C2E0BA6}" type="datetime1">
              <a:rPr lang="en-US" smtClean="0"/>
              <a:t>10/18/2026</a:t>
            </a:fld>
            <a:endParaRPr lang="he-IL"/>
          </a:p>
        </p:txBody>
      </p:sp>
      <p:sp>
        <p:nvSpPr>
          <p:cNvPr id="4" name="מציין מיקום של כותרת תחתונה 3">
            <a:extLst>
              <a:ext uri="{FF2B5EF4-FFF2-40B4-BE49-F238E27FC236}">
                <a16:creationId xmlns:a16="http://schemas.microsoft.com/office/drawing/2014/main" id="{7694EBBA-1905-117C-4FFB-1B86F61C4F02}"/>
              </a:ext>
            </a:extLst>
          </p:cNvPr>
          <p:cNvSpPr>
            <a:spLocks noGrp="1"/>
          </p:cNvSpPr>
          <p:nvPr>
            <p:ph type="ftr" sz="quarter" idx="11"/>
          </p:nvPr>
        </p:nvSpPr>
        <p:spPr/>
        <p:txBody>
          <a:bodyPr/>
          <a:lstStyle/>
          <a:p>
            <a:endParaRPr lang="he-IL"/>
          </a:p>
        </p:txBody>
      </p:sp>
      <p:sp>
        <p:nvSpPr>
          <p:cNvPr id="5" name="מציין מיקום של מספר שקופית 4">
            <a:extLst>
              <a:ext uri="{FF2B5EF4-FFF2-40B4-BE49-F238E27FC236}">
                <a16:creationId xmlns:a16="http://schemas.microsoft.com/office/drawing/2014/main" id="{82F78732-1767-F2D9-66E1-C0008BE1A0C9}"/>
              </a:ext>
            </a:extLst>
          </p:cNvPr>
          <p:cNvSpPr>
            <a:spLocks noGrp="1"/>
          </p:cNvSpPr>
          <p:nvPr>
            <p:ph type="sldNum" sz="quarter" idx="12"/>
          </p:nvPr>
        </p:nvSpPr>
        <p:spPr/>
        <p:txBody>
          <a:bodyPr/>
          <a:lstStyle/>
          <a:p>
            <a:fld id="{70CA20A1-E7C3-450A-A92A-ECBF97E20AEA}" type="slidenum">
              <a:rPr lang="he-IL" smtClean="0"/>
              <a:t>‹#›</a:t>
            </a:fld>
            <a:endParaRPr lang="he-IL"/>
          </a:p>
        </p:txBody>
      </p:sp>
    </p:spTree>
    <p:extLst>
      <p:ext uri="{BB962C8B-B14F-4D97-AF65-F5344CB8AC3E}">
        <p14:creationId xmlns:p14="http://schemas.microsoft.com/office/powerpoint/2010/main" val="1508127583"/>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ריק">
    <p:spTree>
      <p:nvGrpSpPr>
        <p:cNvPr id="1" name=""/>
        <p:cNvGrpSpPr/>
        <p:nvPr/>
      </p:nvGrpSpPr>
      <p:grpSpPr>
        <a:xfrm>
          <a:off x="0" y="0"/>
          <a:ext cx="0" cy="0"/>
          <a:chOff x="0" y="0"/>
          <a:chExt cx="0" cy="0"/>
        </a:xfrm>
      </p:grpSpPr>
      <p:sp>
        <p:nvSpPr>
          <p:cNvPr id="2" name="מציין מיקום של תאריך 1">
            <a:extLst>
              <a:ext uri="{FF2B5EF4-FFF2-40B4-BE49-F238E27FC236}">
                <a16:creationId xmlns:a16="http://schemas.microsoft.com/office/drawing/2014/main" id="{5927657B-403E-4F3F-D5A2-1ACB1729B41E}"/>
              </a:ext>
            </a:extLst>
          </p:cNvPr>
          <p:cNvSpPr>
            <a:spLocks noGrp="1"/>
          </p:cNvSpPr>
          <p:nvPr>
            <p:ph type="dt" sz="half" idx="10"/>
          </p:nvPr>
        </p:nvSpPr>
        <p:spPr/>
        <p:txBody>
          <a:bodyPr/>
          <a:lstStyle/>
          <a:p>
            <a:fld id="{1F554B54-34DA-4981-B1DB-5A744A0FAF55}" type="datetime1">
              <a:rPr lang="en-US" smtClean="0"/>
              <a:t>10/18/2026</a:t>
            </a:fld>
            <a:endParaRPr lang="he-IL"/>
          </a:p>
        </p:txBody>
      </p:sp>
      <p:sp>
        <p:nvSpPr>
          <p:cNvPr id="3" name="מציין מיקום של כותרת תחתונה 2">
            <a:extLst>
              <a:ext uri="{FF2B5EF4-FFF2-40B4-BE49-F238E27FC236}">
                <a16:creationId xmlns:a16="http://schemas.microsoft.com/office/drawing/2014/main" id="{5E2B8DDB-FC2E-AF18-6FA5-29B75D96974E}"/>
              </a:ext>
            </a:extLst>
          </p:cNvPr>
          <p:cNvSpPr>
            <a:spLocks noGrp="1"/>
          </p:cNvSpPr>
          <p:nvPr>
            <p:ph type="ftr" sz="quarter" idx="11"/>
          </p:nvPr>
        </p:nvSpPr>
        <p:spPr/>
        <p:txBody>
          <a:bodyPr/>
          <a:lstStyle/>
          <a:p>
            <a:endParaRPr lang="he-IL"/>
          </a:p>
        </p:txBody>
      </p:sp>
      <p:sp>
        <p:nvSpPr>
          <p:cNvPr id="4" name="מציין מיקום של מספר שקופית 3">
            <a:extLst>
              <a:ext uri="{FF2B5EF4-FFF2-40B4-BE49-F238E27FC236}">
                <a16:creationId xmlns:a16="http://schemas.microsoft.com/office/drawing/2014/main" id="{B12832E7-1A21-BB3A-BCC7-98D43B8E445D}"/>
              </a:ext>
            </a:extLst>
          </p:cNvPr>
          <p:cNvSpPr>
            <a:spLocks noGrp="1"/>
          </p:cNvSpPr>
          <p:nvPr>
            <p:ph type="sldNum" sz="quarter" idx="12"/>
          </p:nvPr>
        </p:nvSpPr>
        <p:spPr/>
        <p:txBody>
          <a:bodyPr/>
          <a:lstStyle/>
          <a:p>
            <a:fld id="{70CA20A1-E7C3-450A-A92A-ECBF97E20AEA}" type="slidenum">
              <a:rPr lang="he-IL" smtClean="0"/>
              <a:t>‹#›</a:t>
            </a:fld>
            <a:endParaRPr lang="he-IL"/>
          </a:p>
        </p:txBody>
      </p:sp>
    </p:spTree>
    <p:extLst>
      <p:ext uri="{BB962C8B-B14F-4D97-AF65-F5344CB8AC3E}">
        <p14:creationId xmlns:p14="http://schemas.microsoft.com/office/powerpoint/2010/main" val="728670495"/>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תוכן עם כיתוב">
    <p:spTree>
      <p:nvGrpSpPr>
        <p:cNvPr id="1" name=""/>
        <p:cNvGrpSpPr/>
        <p:nvPr/>
      </p:nvGrpSpPr>
      <p:grpSpPr>
        <a:xfrm>
          <a:off x="0" y="0"/>
          <a:ext cx="0" cy="0"/>
          <a:chOff x="0" y="0"/>
          <a:chExt cx="0" cy="0"/>
        </a:xfrm>
      </p:grpSpPr>
      <p:sp>
        <p:nvSpPr>
          <p:cNvPr id="2" name="כותרת 1">
            <a:extLst>
              <a:ext uri="{FF2B5EF4-FFF2-40B4-BE49-F238E27FC236}">
                <a16:creationId xmlns:a16="http://schemas.microsoft.com/office/drawing/2014/main" id="{7A8C728A-F05A-DDD1-D146-DD98ADCCE9B3}"/>
              </a:ext>
            </a:extLst>
          </p:cNvPr>
          <p:cNvSpPr>
            <a:spLocks noGrp="1"/>
          </p:cNvSpPr>
          <p:nvPr>
            <p:ph type="title"/>
          </p:nvPr>
        </p:nvSpPr>
        <p:spPr>
          <a:xfrm>
            <a:off x="839788" y="457200"/>
            <a:ext cx="3932237" cy="1600200"/>
          </a:xfrm>
        </p:spPr>
        <p:txBody>
          <a:bodyPr anchor="b"/>
          <a:lstStyle>
            <a:lvl1pPr>
              <a:defRPr sz="3200"/>
            </a:lvl1pPr>
          </a:lstStyle>
          <a:p>
            <a:r>
              <a:rPr lang="he-IL"/>
              <a:t>לחץ כדי לערוך סגנון כותרת של תבנית בסיס</a:t>
            </a:r>
          </a:p>
        </p:txBody>
      </p:sp>
      <p:sp>
        <p:nvSpPr>
          <p:cNvPr id="3" name="מציין מיקום תוכן 2">
            <a:extLst>
              <a:ext uri="{FF2B5EF4-FFF2-40B4-BE49-F238E27FC236}">
                <a16:creationId xmlns:a16="http://schemas.microsoft.com/office/drawing/2014/main" id="{48DCAE8B-7895-E007-086D-D61C27886ABD}"/>
              </a:ext>
            </a:extLst>
          </p:cNvPr>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he-IL"/>
              <a:t>לחץ כדי לערוך סגנונות טקסט של תבנית בסיס</a:t>
            </a:r>
          </a:p>
          <a:p>
            <a:pPr lvl="1"/>
            <a:r>
              <a:rPr lang="he-IL"/>
              <a:t>רמה שנייה</a:t>
            </a:r>
          </a:p>
          <a:p>
            <a:pPr lvl="2"/>
            <a:r>
              <a:rPr lang="he-IL"/>
              <a:t>רמה שלישית</a:t>
            </a:r>
          </a:p>
          <a:p>
            <a:pPr lvl="3"/>
            <a:r>
              <a:rPr lang="he-IL"/>
              <a:t>רמה רביעית</a:t>
            </a:r>
          </a:p>
          <a:p>
            <a:pPr lvl="4"/>
            <a:r>
              <a:rPr lang="he-IL"/>
              <a:t>רמה חמישית</a:t>
            </a:r>
          </a:p>
        </p:txBody>
      </p:sp>
      <p:sp>
        <p:nvSpPr>
          <p:cNvPr id="4" name="מציין מיקום טקסט 3">
            <a:extLst>
              <a:ext uri="{FF2B5EF4-FFF2-40B4-BE49-F238E27FC236}">
                <a16:creationId xmlns:a16="http://schemas.microsoft.com/office/drawing/2014/main" id="{4E9E5849-385A-7D02-F562-64C77796565B}"/>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he-IL"/>
              <a:t>לחץ כדי לערוך סגנונות טקסט של תבנית בסיס</a:t>
            </a:r>
          </a:p>
        </p:txBody>
      </p:sp>
      <p:sp>
        <p:nvSpPr>
          <p:cNvPr id="5" name="מציין מיקום של תאריך 4">
            <a:extLst>
              <a:ext uri="{FF2B5EF4-FFF2-40B4-BE49-F238E27FC236}">
                <a16:creationId xmlns:a16="http://schemas.microsoft.com/office/drawing/2014/main" id="{1A022BCE-8614-CEBC-595C-927346920718}"/>
              </a:ext>
            </a:extLst>
          </p:cNvPr>
          <p:cNvSpPr>
            <a:spLocks noGrp="1"/>
          </p:cNvSpPr>
          <p:nvPr>
            <p:ph type="dt" sz="half" idx="10"/>
          </p:nvPr>
        </p:nvSpPr>
        <p:spPr/>
        <p:txBody>
          <a:bodyPr/>
          <a:lstStyle/>
          <a:p>
            <a:fld id="{848D723C-1D2B-4D9A-B420-F6F8F5B7E6B3}" type="datetime1">
              <a:rPr lang="en-US" smtClean="0"/>
              <a:t>10/18/2026</a:t>
            </a:fld>
            <a:endParaRPr lang="he-IL"/>
          </a:p>
        </p:txBody>
      </p:sp>
      <p:sp>
        <p:nvSpPr>
          <p:cNvPr id="6" name="מציין מיקום של כותרת תחתונה 5">
            <a:extLst>
              <a:ext uri="{FF2B5EF4-FFF2-40B4-BE49-F238E27FC236}">
                <a16:creationId xmlns:a16="http://schemas.microsoft.com/office/drawing/2014/main" id="{40031E75-56CD-0C45-1262-E80BF5241520}"/>
              </a:ext>
            </a:extLst>
          </p:cNvPr>
          <p:cNvSpPr>
            <a:spLocks noGrp="1"/>
          </p:cNvSpPr>
          <p:nvPr>
            <p:ph type="ftr" sz="quarter" idx="11"/>
          </p:nvPr>
        </p:nvSpPr>
        <p:spPr/>
        <p:txBody>
          <a:bodyPr/>
          <a:lstStyle/>
          <a:p>
            <a:endParaRPr lang="he-IL"/>
          </a:p>
        </p:txBody>
      </p:sp>
      <p:sp>
        <p:nvSpPr>
          <p:cNvPr id="7" name="מציין מיקום של מספר שקופית 6">
            <a:extLst>
              <a:ext uri="{FF2B5EF4-FFF2-40B4-BE49-F238E27FC236}">
                <a16:creationId xmlns:a16="http://schemas.microsoft.com/office/drawing/2014/main" id="{BE8E9F45-1864-4D90-C7ED-AD0AF5C6EAAC}"/>
              </a:ext>
            </a:extLst>
          </p:cNvPr>
          <p:cNvSpPr>
            <a:spLocks noGrp="1"/>
          </p:cNvSpPr>
          <p:nvPr>
            <p:ph type="sldNum" sz="quarter" idx="12"/>
          </p:nvPr>
        </p:nvSpPr>
        <p:spPr/>
        <p:txBody>
          <a:bodyPr/>
          <a:lstStyle/>
          <a:p>
            <a:fld id="{70CA20A1-E7C3-450A-A92A-ECBF97E20AEA}" type="slidenum">
              <a:rPr lang="he-IL" smtClean="0"/>
              <a:t>‹#›</a:t>
            </a:fld>
            <a:endParaRPr lang="he-IL"/>
          </a:p>
        </p:txBody>
      </p:sp>
    </p:spTree>
    <p:extLst>
      <p:ext uri="{BB962C8B-B14F-4D97-AF65-F5344CB8AC3E}">
        <p14:creationId xmlns:p14="http://schemas.microsoft.com/office/powerpoint/2010/main" val="3542895259"/>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תמונה עם כיתוב">
    <p:spTree>
      <p:nvGrpSpPr>
        <p:cNvPr id="1" name=""/>
        <p:cNvGrpSpPr/>
        <p:nvPr/>
      </p:nvGrpSpPr>
      <p:grpSpPr>
        <a:xfrm>
          <a:off x="0" y="0"/>
          <a:ext cx="0" cy="0"/>
          <a:chOff x="0" y="0"/>
          <a:chExt cx="0" cy="0"/>
        </a:xfrm>
      </p:grpSpPr>
      <p:sp>
        <p:nvSpPr>
          <p:cNvPr id="2" name="כותרת 1">
            <a:extLst>
              <a:ext uri="{FF2B5EF4-FFF2-40B4-BE49-F238E27FC236}">
                <a16:creationId xmlns:a16="http://schemas.microsoft.com/office/drawing/2014/main" id="{51BCEE51-CB55-DEAA-1E26-6C956B56307E}"/>
              </a:ext>
            </a:extLst>
          </p:cNvPr>
          <p:cNvSpPr>
            <a:spLocks noGrp="1"/>
          </p:cNvSpPr>
          <p:nvPr>
            <p:ph type="title"/>
          </p:nvPr>
        </p:nvSpPr>
        <p:spPr>
          <a:xfrm>
            <a:off x="839788" y="457200"/>
            <a:ext cx="3932237" cy="1600200"/>
          </a:xfrm>
        </p:spPr>
        <p:txBody>
          <a:bodyPr anchor="b"/>
          <a:lstStyle>
            <a:lvl1pPr>
              <a:defRPr sz="3200"/>
            </a:lvl1pPr>
          </a:lstStyle>
          <a:p>
            <a:r>
              <a:rPr lang="he-IL"/>
              <a:t>לחץ כדי לערוך סגנון כותרת של תבנית בסיס</a:t>
            </a:r>
          </a:p>
        </p:txBody>
      </p:sp>
      <p:sp>
        <p:nvSpPr>
          <p:cNvPr id="3" name="מציין מיקום של תמונה 2">
            <a:extLst>
              <a:ext uri="{FF2B5EF4-FFF2-40B4-BE49-F238E27FC236}">
                <a16:creationId xmlns:a16="http://schemas.microsoft.com/office/drawing/2014/main" id="{6D96F67C-1368-CCBB-A1C0-60894F503C86}"/>
              </a:ext>
            </a:extLst>
          </p:cNvPr>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he-IL"/>
          </a:p>
        </p:txBody>
      </p:sp>
      <p:sp>
        <p:nvSpPr>
          <p:cNvPr id="4" name="מציין מיקום טקסט 3">
            <a:extLst>
              <a:ext uri="{FF2B5EF4-FFF2-40B4-BE49-F238E27FC236}">
                <a16:creationId xmlns:a16="http://schemas.microsoft.com/office/drawing/2014/main" id="{BA525592-4871-6090-CD78-E6B3827A6EDA}"/>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he-IL"/>
              <a:t>לחץ כדי לערוך סגנונות טקסט של תבנית בסיס</a:t>
            </a:r>
          </a:p>
        </p:txBody>
      </p:sp>
      <p:sp>
        <p:nvSpPr>
          <p:cNvPr id="5" name="מציין מיקום של תאריך 4">
            <a:extLst>
              <a:ext uri="{FF2B5EF4-FFF2-40B4-BE49-F238E27FC236}">
                <a16:creationId xmlns:a16="http://schemas.microsoft.com/office/drawing/2014/main" id="{060C4293-93B8-F7FC-EE0A-4CFE825400CE}"/>
              </a:ext>
            </a:extLst>
          </p:cNvPr>
          <p:cNvSpPr>
            <a:spLocks noGrp="1"/>
          </p:cNvSpPr>
          <p:nvPr>
            <p:ph type="dt" sz="half" idx="10"/>
          </p:nvPr>
        </p:nvSpPr>
        <p:spPr/>
        <p:txBody>
          <a:bodyPr/>
          <a:lstStyle/>
          <a:p>
            <a:fld id="{32C433D2-24E7-4E92-BF29-EA2CD3585625}" type="datetime1">
              <a:rPr lang="en-US" smtClean="0"/>
              <a:t>10/18/2026</a:t>
            </a:fld>
            <a:endParaRPr lang="he-IL"/>
          </a:p>
        </p:txBody>
      </p:sp>
      <p:sp>
        <p:nvSpPr>
          <p:cNvPr id="6" name="מציין מיקום של כותרת תחתונה 5">
            <a:extLst>
              <a:ext uri="{FF2B5EF4-FFF2-40B4-BE49-F238E27FC236}">
                <a16:creationId xmlns:a16="http://schemas.microsoft.com/office/drawing/2014/main" id="{873B907F-AB41-EA1A-67FB-72353088975D}"/>
              </a:ext>
            </a:extLst>
          </p:cNvPr>
          <p:cNvSpPr>
            <a:spLocks noGrp="1"/>
          </p:cNvSpPr>
          <p:nvPr>
            <p:ph type="ftr" sz="quarter" idx="11"/>
          </p:nvPr>
        </p:nvSpPr>
        <p:spPr/>
        <p:txBody>
          <a:bodyPr/>
          <a:lstStyle/>
          <a:p>
            <a:endParaRPr lang="he-IL"/>
          </a:p>
        </p:txBody>
      </p:sp>
      <p:sp>
        <p:nvSpPr>
          <p:cNvPr id="7" name="מציין מיקום של מספר שקופית 6">
            <a:extLst>
              <a:ext uri="{FF2B5EF4-FFF2-40B4-BE49-F238E27FC236}">
                <a16:creationId xmlns:a16="http://schemas.microsoft.com/office/drawing/2014/main" id="{AFDC2BEF-4C03-518D-6B58-6B74917FFFFC}"/>
              </a:ext>
            </a:extLst>
          </p:cNvPr>
          <p:cNvSpPr>
            <a:spLocks noGrp="1"/>
          </p:cNvSpPr>
          <p:nvPr>
            <p:ph type="sldNum" sz="quarter" idx="12"/>
          </p:nvPr>
        </p:nvSpPr>
        <p:spPr/>
        <p:txBody>
          <a:bodyPr/>
          <a:lstStyle/>
          <a:p>
            <a:fld id="{70CA20A1-E7C3-450A-A92A-ECBF97E20AEA}" type="slidenum">
              <a:rPr lang="he-IL" smtClean="0"/>
              <a:t>‹#›</a:t>
            </a:fld>
            <a:endParaRPr lang="he-IL"/>
          </a:p>
        </p:txBody>
      </p:sp>
    </p:spTree>
    <p:extLst>
      <p:ext uri="{BB962C8B-B14F-4D97-AF65-F5344CB8AC3E}">
        <p14:creationId xmlns:p14="http://schemas.microsoft.com/office/powerpoint/2010/main" val="2497970408"/>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כותרת וטקסט אנכי">
    <p:spTree>
      <p:nvGrpSpPr>
        <p:cNvPr id="1" name=""/>
        <p:cNvGrpSpPr/>
        <p:nvPr/>
      </p:nvGrpSpPr>
      <p:grpSpPr>
        <a:xfrm>
          <a:off x="0" y="0"/>
          <a:ext cx="0" cy="0"/>
          <a:chOff x="0" y="0"/>
          <a:chExt cx="0" cy="0"/>
        </a:xfrm>
      </p:grpSpPr>
      <p:sp>
        <p:nvSpPr>
          <p:cNvPr id="2" name="כותרת 1">
            <a:extLst>
              <a:ext uri="{FF2B5EF4-FFF2-40B4-BE49-F238E27FC236}">
                <a16:creationId xmlns:a16="http://schemas.microsoft.com/office/drawing/2014/main" id="{99F8437E-A8C0-7DA6-C01F-5FC8C1767749}"/>
              </a:ext>
            </a:extLst>
          </p:cNvPr>
          <p:cNvSpPr>
            <a:spLocks noGrp="1"/>
          </p:cNvSpPr>
          <p:nvPr>
            <p:ph type="title"/>
          </p:nvPr>
        </p:nvSpPr>
        <p:spPr/>
        <p:txBody>
          <a:bodyPr/>
          <a:lstStyle/>
          <a:p>
            <a:r>
              <a:rPr lang="he-IL"/>
              <a:t>לחץ כדי לערוך סגנון כותרת של תבנית בסיס</a:t>
            </a:r>
          </a:p>
        </p:txBody>
      </p:sp>
      <p:sp>
        <p:nvSpPr>
          <p:cNvPr id="3" name="מציין מיקום של טקסט אנכי 2">
            <a:extLst>
              <a:ext uri="{FF2B5EF4-FFF2-40B4-BE49-F238E27FC236}">
                <a16:creationId xmlns:a16="http://schemas.microsoft.com/office/drawing/2014/main" id="{D90125D7-9739-0D3D-0B9D-F5E27E69372A}"/>
              </a:ext>
            </a:extLst>
          </p:cNvPr>
          <p:cNvSpPr>
            <a:spLocks noGrp="1"/>
          </p:cNvSpPr>
          <p:nvPr>
            <p:ph type="body" orient="vert" idx="1"/>
          </p:nvPr>
        </p:nvSpPr>
        <p:spPr/>
        <p:txBody>
          <a:bodyPr vert="eaVert"/>
          <a:lstStyle/>
          <a:p>
            <a:pPr lvl="0"/>
            <a:r>
              <a:rPr lang="he-IL"/>
              <a:t>לחץ כדי לערוך סגנונות טקסט של תבנית בסיס</a:t>
            </a:r>
          </a:p>
          <a:p>
            <a:pPr lvl="1"/>
            <a:r>
              <a:rPr lang="he-IL"/>
              <a:t>רמה שנייה</a:t>
            </a:r>
          </a:p>
          <a:p>
            <a:pPr lvl="2"/>
            <a:r>
              <a:rPr lang="he-IL"/>
              <a:t>רמה שלישית</a:t>
            </a:r>
          </a:p>
          <a:p>
            <a:pPr lvl="3"/>
            <a:r>
              <a:rPr lang="he-IL"/>
              <a:t>רמה רביעית</a:t>
            </a:r>
          </a:p>
          <a:p>
            <a:pPr lvl="4"/>
            <a:r>
              <a:rPr lang="he-IL"/>
              <a:t>רמה חמישית</a:t>
            </a:r>
          </a:p>
        </p:txBody>
      </p:sp>
      <p:sp>
        <p:nvSpPr>
          <p:cNvPr id="4" name="מציין מיקום של תאריך 3">
            <a:extLst>
              <a:ext uri="{FF2B5EF4-FFF2-40B4-BE49-F238E27FC236}">
                <a16:creationId xmlns:a16="http://schemas.microsoft.com/office/drawing/2014/main" id="{26634518-6836-6478-4142-B7D73BD5DE72}"/>
              </a:ext>
            </a:extLst>
          </p:cNvPr>
          <p:cNvSpPr>
            <a:spLocks noGrp="1"/>
          </p:cNvSpPr>
          <p:nvPr>
            <p:ph type="dt" sz="half" idx="10"/>
          </p:nvPr>
        </p:nvSpPr>
        <p:spPr/>
        <p:txBody>
          <a:bodyPr/>
          <a:lstStyle/>
          <a:p>
            <a:fld id="{B2139634-CAF6-454B-A5F6-0A3E0C2C14ED}" type="datetime1">
              <a:rPr lang="en-US" smtClean="0"/>
              <a:t>10/18/2026</a:t>
            </a:fld>
            <a:endParaRPr lang="he-IL"/>
          </a:p>
        </p:txBody>
      </p:sp>
      <p:sp>
        <p:nvSpPr>
          <p:cNvPr id="5" name="מציין מיקום של כותרת תחתונה 4">
            <a:extLst>
              <a:ext uri="{FF2B5EF4-FFF2-40B4-BE49-F238E27FC236}">
                <a16:creationId xmlns:a16="http://schemas.microsoft.com/office/drawing/2014/main" id="{6EA62F5A-48F4-80BA-1E4D-2FAC9E1B63CA}"/>
              </a:ext>
            </a:extLst>
          </p:cNvPr>
          <p:cNvSpPr>
            <a:spLocks noGrp="1"/>
          </p:cNvSpPr>
          <p:nvPr>
            <p:ph type="ftr" sz="quarter" idx="11"/>
          </p:nvPr>
        </p:nvSpPr>
        <p:spPr/>
        <p:txBody>
          <a:bodyPr/>
          <a:lstStyle/>
          <a:p>
            <a:endParaRPr lang="he-IL"/>
          </a:p>
        </p:txBody>
      </p:sp>
      <p:sp>
        <p:nvSpPr>
          <p:cNvPr id="6" name="מציין מיקום של מספר שקופית 5">
            <a:extLst>
              <a:ext uri="{FF2B5EF4-FFF2-40B4-BE49-F238E27FC236}">
                <a16:creationId xmlns:a16="http://schemas.microsoft.com/office/drawing/2014/main" id="{697646FC-5195-FA13-2F5C-15DFAFA043A9}"/>
              </a:ext>
            </a:extLst>
          </p:cNvPr>
          <p:cNvSpPr>
            <a:spLocks noGrp="1"/>
          </p:cNvSpPr>
          <p:nvPr>
            <p:ph type="sldNum" sz="quarter" idx="12"/>
          </p:nvPr>
        </p:nvSpPr>
        <p:spPr/>
        <p:txBody>
          <a:bodyPr/>
          <a:lstStyle/>
          <a:p>
            <a:fld id="{70CA20A1-E7C3-450A-A92A-ECBF97E20AEA}" type="slidenum">
              <a:rPr lang="he-IL" smtClean="0"/>
              <a:t>‹#›</a:t>
            </a:fld>
            <a:endParaRPr lang="he-IL"/>
          </a:p>
        </p:txBody>
      </p:sp>
    </p:spTree>
    <p:extLst>
      <p:ext uri="{BB962C8B-B14F-4D97-AF65-F5344CB8AC3E}">
        <p14:creationId xmlns:p14="http://schemas.microsoft.com/office/powerpoint/2010/main" val="3683055817"/>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כותרת אנכית וטקסט">
    <p:spTree>
      <p:nvGrpSpPr>
        <p:cNvPr id="1" name=""/>
        <p:cNvGrpSpPr/>
        <p:nvPr/>
      </p:nvGrpSpPr>
      <p:grpSpPr>
        <a:xfrm>
          <a:off x="0" y="0"/>
          <a:ext cx="0" cy="0"/>
          <a:chOff x="0" y="0"/>
          <a:chExt cx="0" cy="0"/>
        </a:xfrm>
      </p:grpSpPr>
      <p:sp>
        <p:nvSpPr>
          <p:cNvPr id="2" name="כותרת אנכית 1">
            <a:extLst>
              <a:ext uri="{FF2B5EF4-FFF2-40B4-BE49-F238E27FC236}">
                <a16:creationId xmlns:a16="http://schemas.microsoft.com/office/drawing/2014/main" id="{3EF45CAB-F659-EF49-307F-09EF5867664B}"/>
              </a:ext>
            </a:extLst>
          </p:cNvPr>
          <p:cNvSpPr>
            <a:spLocks noGrp="1"/>
          </p:cNvSpPr>
          <p:nvPr>
            <p:ph type="title" orient="vert"/>
          </p:nvPr>
        </p:nvSpPr>
        <p:spPr>
          <a:xfrm>
            <a:off x="8724900" y="365125"/>
            <a:ext cx="2628900" cy="5811838"/>
          </a:xfrm>
        </p:spPr>
        <p:txBody>
          <a:bodyPr vert="eaVert"/>
          <a:lstStyle/>
          <a:p>
            <a:r>
              <a:rPr lang="he-IL"/>
              <a:t>לחץ כדי לערוך סגנון כותרת של תבנית בסיס</a:t>
            </a:r>
          </a:p>
        </p:txBody>
      </p:sp>
      <p:sp>
        <p:nvSpPr>
          <p:cNvPr id="3" name="מציין מיקום של טקסט אנכי 2">
            <a:extLst>
              <a:ext uri="{FF2B5EF4-FFF2-40B4-BE49-F238E27FC236}">
                <a16:creationId xmlns:a16="http://schemas.microsoft.com/office/drawing/2014/main" id="{AB4C199D-4D72-7099-86FA-FE8DABBA6EDE}"/>
              </a:ext>
            </a:extLst>
          </p:cNvPr>
          <p:cNvSpPr>
            <a:spLocks noGrp="1"/>
          </p:cNvSpPr>
          <p:nvPr>
            <p:ph type="body" orient="vert" idx="1"/>
          </p:nvPr>
        </p:nvSpPr>
        <p:spPr>
          <a:xfrm>
            <a:off x="838200" y="365125"/>
            <a:ext cx="7734300" cy="5811838"/>
          </a:xfrm>
        </p:spPr>
        <p:txBody>
          <a:bodyPr vert="eaVert"/>
          <a:lstStyle/>
          <a:p>
            <a:pPr lvl="0"/>
            <a:r>
              <a:rPr lang="he-IL"/>
              <a:t>לחץ כדי לערוך סגנונות טקסט של תבנית בסיס</a:t>
            </a:r>
          </a:p>
          <a:p>
            <a:pPr lvl="1"/>
            <a:r>
              <a:rPr lang="he-IL"/>
              <a:t>רמה שנייה</a:t>
            </a:r>
          </a:p>
          <a:p>
            <a:pPr lvl="2"/>
            <a:r>
              <a:rPr lang="he-IL"/>
              <a:t>רמה שלישית</a:t>
            </a:r>
          </a:p>
          <a:p>
            <a:pPr lvl="3"/>
            <a:r>
              <a:rPr lang="he-IL"/>
              <a:t>רמה רביעית</a:t>
            </a:r>
          </a:p>
          <a:p>
            <a:pPr lvl="4"/>
            <a:r>
              <a:rPr lang="he-IL"/>
              <a:t>רמה חמישית</a:t>
            </a:r>
          </a:p>
        </p:txBody>
      </p:sp>
      <p:sp>
        <p:nvSpPr>
          <p:cNvPr id="4" name="מציין מיקום של תאריך 3">
            <a:extLst>
              <a:ext uri="{FF2B5EF4-FFF2-40B4-BE49-F238E27FC236}">
                <a16:creationId xmlns:a16="http://schemas.microsoft.com/office/drawing/2014/main" id="{8E048242-683A-FC31-644B-01702B58CACE}"/>
              </a:ext>
            </a:extLst>
          </p:cNvPr>
          <p:cNvSpPr>
            <a:spLocks noGrp="1"/>
          </p:cNvSpPr>
          <p:nvPr>
            <p:ph type="dt" sz="half" idx="10"/>
          </p:nvPr>
        </p:nvSpPr>
        <p:spPr/>
        <p:txBody>
          <a:bodyPr/>
          <a:lstStyle/>
          <a:p>
            <a:fld id="{55BAC3A5-A0E5-419C-A709-726CE2975690}" type="datetime1">
              <a:rPr lang="en-US" smtClean="0"/>
              <a:t>10/18/2026</a:t>
            </a:fld>
            <a:endParaRPr lang="he-IL"/>
          </a:p>
        </p:txBody>
      </p:sp>
      <p:sp>
        <p:nvSpPr>
          <p:cNvPr id="5" name="מציין מיקום של כותרת תחתונה 4">
            <a:extLst>
              <a:ext uri="{FF2B5EF4-FFF2-40B4-BE49-F238E27FC236}">
                <a16:creationId xmlns:a16="http://schemas.microsoft.com/office/drawing/2014/main" id="{EE2B53F6-98A0-73E6-6EAA-5919A8D108A9}"/>
              </a:ext>
            </a:extLst>
          </p:cNvPr>
          <p:cNvSpPr>
            <a:spLocks noGrp="1"/>
          </p:cNvSpPr>
          <p:nvPr>
            <p:ph type="ftr" sz="quarter" idx="11"/>
          </p:nvPr>
        </p:nvSpPr>
        <p:spPr/>
        <p:txBody>
          <a:bodyPr/>
          <a:lstStyle/>
          <a:p>
            <a:endParaRPr lang="he-IL"/>
          </a:p>
        </p:txBody>
      </p:sp>
      <p:sp>
        <p:nvSpPr>
          <p:cNvPr id="6" name="מציין מיקום של מספר שקופית 5">
            <a:extLst>
              <a:ext uri="{FF2B5EF4-FFF2-40B4-BE49-F238E27FC236}">
                <a16:creationId xmlns:a16="http://schemas.microsoft.com/office/drawing/2014/main" id="{74D11059-A898-694C-D876-81757C72BC76}"/>
              </a:ext>
            </a:extLst>
          </p:cNvPr>
          <p:cNvSpPr>
            <a:spLocks noGrp="1"/>
          </p:cNvSpPr>
          <p:nvPr>
            <p:ph type="sldNum" sz="quarter" idx="12"/>
          </p:nvPr>
        </p:nvSpPr>
        <p:spPr/>
        <p:txBody>
          <a:bodyPr/>
          <a:lstStyle/>
          <a:p>
            <a:fld id="{70CA20A1-E7C3-450A-A92A-ECBF97E20AEA}" type="slidenum">
              <a:rPr lang="he-IL" smtClean="0"/>
              <a:t>‹#›</a:t>
            </a:fld>
            <a:endParaRPr lang="he-IL"/>
          </a:p>
        </p:txBody>
      </p:sp>
    </p:spTree>
    <p:extLst>
      <p:ext uri="{BB962C8B-B14F-4D97-AF65-F5344CB8AC3E}">
        <p14:creationId xmlns:p14="http://schemas.microsoft.com/office/powerpoint/2010/main" val="3246900587"/>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title" preserve="1">
  <p:cSld name="שקופית כותרת">
    <p:spTree>
      <p:nvGrpSpPr>
        <p:cNvPr id="1" name=""/>
        <p:cNvGrpSpPr/>
        <p:nvPr/>
      </p:nvGrpSpPr>
      <p:grpSpPr>
        <a:xfrm>
          <a:off x="0" y="0"/>
          <a:ext cx="0" cy="0"/>
          <a:chOff x="0" y="0"/>
          <a:chExt cx="0" cy="0"/>
        </a:xfrm>
      </p:grpSpPr>
      <p:grpSp>
        <p:nvGrpSpPr>
          <p:cNvPr id="16" name="Group 15"/>
          <p:cNvGrpSpPr/>
          <p:nvPr/>
        </p:nvGrpSpPr>
        <p:grpSpPr>
          <a:xfrm>
            <a:off x="0" y="-8467"/>
            <a:ext cx="12192000" cy="6866467"/>
            <a:chOff x="0" y="-8467"/>
            <a:chExt cx="12192000" cy="6866467"/>
          </a:xfrm>
        </p:grpSpPr>
        <p:cxnSp>
          <p:nvCxnSpPr>
            <p:cNvPr id="19" name="Straight Connector 18"/>
            <p:cNvCxnSpPr/>
            <p:nvPr/>
          </p:nvCxnSpPr>
          <p:spPr>
            <a:xfrm>
              <a:off x="9371012" y="0"/>
              <a:ext cx="1219200" cy="6858000"/>
            </a:xfrm>
            <a:prstGeom prst="line">
              <a:avLst/>
            </a:prstGeom>
            <a:ln w="9525">
              <a:solidFill>
                <a:schemeClr val="accent1">
                  <a:alpha val="70000"/>
                </a:schemeClr>
              </a:solidFill>
            </a:ln>
          </p:spPr>
          <p:style>
            <a:lnRef idx="2">
              <a:schemeClr val="accent1"/>
            </a:lnRef>
            <a:fillRef idx="0">
              <a:schemeClr val="accent1"/>
            </a:fillRef>
            <a:effectRef idx="1">
              <a:schemeClr val="accent1"/>
            </a:effectRef>
            <a:fontRef idx="minor">
              <a:schemeClr val="tx1"/>
            </a:fontRef>
          </p:style>
        </p:cxnSp>
        <p:cxnSp>
          <p:nvCxnSpPr>
            <p:cNvPr id="20" name="Straight Connector 19"/>
            <p:cNvCxnSpPr/>
            <p:nvPr/>
          </p:nvCxnSpPr>
          <p:spPr>
            <a:xfrm flipH="1">
              <a:off x="7425267" y="3681413"/>
              <a:ext cx="4763558" cy="3176587"/>
            </a:xfrm>
            <a:prstGeom prst="line">
              <a:avLst/>
            </a:prstGeom>
            <a:ln w="9525">
              <a:solidFill>
                <a:schemeClr val="accent1">
                  <a:alpha val="70000"/>
                </a:schemeClr>
              </a:solidFill>
            </a:ln>
          </p:spPr>
          <p:style>
            <a:lnRef idx="2">
              <a:schemeClr val="accent1"/>
            </a:lnRef>
            <a:fillRef idx="0">
              <a:schemeClr val="accent1"/>
            </a:fillRef>
            <a:effectRef idx="1">
              <a:schemeClr val="accent1"/>
            </a:effectRef>
            <a:fontRef idx="minor">
              <a:schemeClr val="tx1"/>
            </a:fontRef>
          </p:style>
        </p:cxnSp>
        <p:sp>
          <p:nvSpPr>
            <p:cNvPr id="21" name="Rectangle 23"/>
            <p:cNvSpPr/>
            <p:nvPr/>
          </p:nvSpPr>
          <p:spPr>
            <a:xfrm>
              <a:off x="9181476" y="-8467"/>
              <a:ext cx="3007349" cy="6866467"/>
            </a:xfrm>
            <a:custGeom>
              <a:avLst/>
              <a:gdLst/>
              <a:ahLst/>
              <a:cxnLst/>
              <a:rect l="l" t="t" r="r" b="b"/>
              <a:pathLst>
                <a:path w="3007349" h="6866467">
                  <a:moveTo>
                    <a:pt x="2045532" y="0"/>
                  </a:moveTo>
                  <a:lnTo>
                    <a:pt x="3007349" y="0"/>
                  </a:lnTo>
                  <a:lnTo>
                    <a:pt x="3007349" y="6866467"/>
                  </a:lnTo>
                  <a:lnTo>
                    <a:pt x="0" y="6866467"/>
                  </a:lnTo>
                  <a:lnTo>
                    <a:pt x="2045532" y="0"/>
                  </a:lnTo>
                  <a:close/>
                </a:path>
              </a:pathLst>
            </a:custGeom>
            <a:solidFill>
              <a:schemeClr val="accent1">
                <a:alpha val="36000"/>
              </a:schemeClr>
            </a:solidFill>
            <a:ln>
              <a:noFill/>
            </a:ln>
            <a:effectLst/>
          </p:spPr>
          <p:style>
            <a:lnRef idx="1">
              <a:schemeClr val="accent1"/>
            </a:lnRef>
            <a:fillRef idx="3">
              <a:schemeClr val="accent1"/>
            </a:fillRef>
            <a:effectRef idx="2">
              <a:schemeClr val="accent1"/>
            </a:effectRef>
            <a:fontRef idx="minor">
              <a:schemeClr val="lt1"/>
            </a:fontRef>
          </p:style>
        </p:sp>
        <p:sp>
          <p:nvSpPr>
            <p:cNvPr id="22" name="Rectangle 25"/>
            <p:cNvSpPr/>
            <p:nvPr/>
          </p:nvSpPr>
          <p:spPr>
            <a:xfrm>
              <a:off x="9603442" y="-8467"/>
              <a:ext cx="2588558" cy="6866467"/>
            </a:xfrm>
            <a:custGeom>
              <a:avLst/>
              <a:gdLst/>
              <a:ahLst/>
              <a:cxnLst/>
              <a:rect l="l" t="t" r="r" b="b"/>
              <a:pathLst>
                <a:path w="2573311" h="6866467">
                  <a:moveTo>
                    <a:pt x="0" y="0"/>
                  </a:moveTo>
                  <a:lnTo>
                    <a:pt x="2573311" y="0"/>
                  </a:lnTo>
                  <a:lnTo>
                    <a:pt x="2573311" y="6866467"/>
                  </a:lnTo>
                  <a:lnTo>
                    <a:pt x="1202336" y="6866467"/>
                  </a:lnTo>
                  <a:lnTo>
                    <a:pt x="0" y="0"/>
                  </a:lnTo>
                  <a:close/>
                </a:path>
              </a:pathLst>
            </a:custGeom>
            <a:solidFill>
              <a:schemeClr val="accent1">
                <a:alpha val="2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3" name="Isosceles Triangle 22"/>
            <p:cNvSpPr/>
            <p:nvPr/>
          </p:nvSpPr>
          <p:spPr>
            <a:xfrm>
              <a:off x="8932333" y="3048000"/>
              <a:ext cx="3259667" cy="3810000"/>
            </a:xfrm>
            <a:prstGeom prst="triangle">
              <a:avLst>
                <a:gd name="adj" fmla="val 100000"/>
              </a:avLst>
            </a:prstGeom>
            <a:solidFill>
              <a:schemeClr val="accent1">
                <a:alpha val="72000"/>
              </a:schemeClr>
            </a:solidFill>
            <a:ln>
              <a:noFill/>
            </a:ln>
            <a:effectLst/>
          </p:spPr>
          <p:style>
            <a:lnRef idx="1">
              <a:schemeClr val="accent1"/>
            </a:lnRef>
            <a:fillRef idx="3">
              <a:schemeClr val="accent1"/>
            </a:fillRef>
            <a:effectRef idx="2">
              <a:schemeClr val="accent1"/>
            </a:effectRef>
            <a:fontRef idx="minor">
              <a:schemeClr val="lt1"/>
            </a:fontRef>
          </p:style>
        </p:sp>
        <p:sp>
          <p:nvSpPr>
            <p:cNvPr id="24" name="Rectangle 27"/>
            <p:cNvSpPr/>
            <p:nvPr/>
          </p:nvSpPr>
          <p:spPr>
            <a:xfrm>
              <a:off x="9334500" y="-8467"/>
              <a:ext cx="2854326" cy="6866467"/>
            </a:xfrm>
            <a:custGeom>
              <a:avLst/>
              <a:gdLst/>
              <a:ahLst/>
              <a:cxnLst/>
              <a:rect l="l" t="t" r="r" b="b"/>
              <a:pathLst>
                <a:path w="2858013" h="6866467">
                  <a:moveTo>
                    <a:pt x="0" y="0"/>
                  </a:moveTo>
                  <a:lnTo>
                    <a:pt x="2858013" y="0"/>
                  </a:lnTo>
                  <a:lnTo>
                    <a:pt x="2858013" y="6866467"/>
                  </a:lnTo>
                  <a:lnTo>
                    <a:pt x="2473942" y="6866467"/>
                  </a:lnTo>
                  <a:lnTo>
                    <a:pt x="0" y="0"/>
                  </a:lnTo>
                  <a:close/>
                </a:path>
              </a:pathLst>
            </a:custGeom>
            <a:solidFill>
              <a:schemeClr val="accent1">
                <a:lumMod val="75000"/>
                <a:alpha val="5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5" name="Rectangle 28"/>
            <p:cNvSpPr/>
            <p:nvPr/>
          </p:nvSpPr>
          <p:spPr>
            <a:xfrm>
              <a:off x="10898730" y="-8467"/>
              <a:ext cx="1290094" cy="6866467"/>
            </a:xfrm>
            <a:custGeom>
              <a:avLst/>
              <a:gdLst/>
              <a:ahLst/>
              <a:cxnLst/>
              <a:rect l="l" t="t" r="r" b="b"/>
              <a:pathLst>
                <a:path w="1290094" h="6858000">
                  <a:moveTo>
                    <a:pt x="1019735" y="0"/>
                  </a:moveTo>
                  <a:lnTo>
                    <a:pt x="1290094" y="0"/>
                  </a:lnTo>
                  <a:lnTo>
                    <a:pt x="1290094" y="6858000"/>
                  </a:lnTo>
                  <a:lnTo>
                    <a:pt x="0" y="6858000"/>
                  </a:lnTo>
                  <a:lnTo>
                    <a:pt x="1019735" y="0"/>
                  </a:lnTo>
                  <a:close/>
                </a:path>
              </a:pathLst>
            </a:custGeom>
            <a:solidFill>
              <a:schemeClr val="accent1">
                <a:lumMod val="75000"/>
                <a:alpha val="7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6" name="Rectangle 29"/>
            <p:cNvSpPr/>
            <p:nvPr/>
          </p:nvSpPr>
          <p:spPr>
            <a:xfrm>
              <a:off x="10938999" y="-8467"/>
              <a:ext cx="1249825" cy="6866467"/>
            </a:xfrm>
            <a:custGeom>
              <a:avLst/>
              <a:gdLst/>
              <a:ahLst/>
              <a:cxnLst/>
              <a:rect l="l" t="t" r="r" b="b"/>
              <a:pathLst>
                <a:path w="1249825" h="6858000">
                  <a:moveTo>
                    <a:pt x="0" y="0"/>
                  </a:moveTo>
                  <a:lnTo>
                    <a:pt x="1249825" y="0"/>
                  </a:lnTo>
                  <a:lnTo>
                    <a:pt x="1249825" y="6858000"/>
                  </a:lnTo>
                  <a:lnTo>
                    <a:pt x="1109382" y="6858000"/>
                  </a:lnTo>
                  <a:lnTo>
                    <a:pt x="0" y="0"/>
                  </a:lnTo>
                  <a:close/>
                </a:path>
              </a:pathLst>
            </a:custGeom>
            <a:solidFill>
              <a:schemeClr val="accent1">
                <a:lumMod val="50000"/>
                <a:alpha val="8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7" name="Isosceles Triangle 26"/>
            <p:cNvSpPr/>
            <p:nvPr/>
          </p:nvSpPr>
          <p:spPr>
            <a:xfrm>
              <a:off x="10371666" y="3589867"/>
              <a:ext cx="1817159" cy="3268133"/>
            </a:xfrm>
            <a:prstGeom prst="triangle">
              <a:avLst>
                <a:gd name="adj" fmla="val 100000"/>
              </a:avLst>
            </a:prstGeom>
            <a:solidFill>
              <a:schemeClr val="accent1">
                <a:lumMod val="50000"/>
                <a:alpha val="66000"/>
              </a:schemeClr>
            </a:solidFill>
            <a:ln>
              <a:noFill/>
            </a:ln>
            <a:effectLst/>
          </p:spPr>
          <p:style>
            <a:lnRef idx="1">
              <a:schemeClr val="accent1"/>
            </a:lnRef>
            <a:fillRef idx="3">
              <a:schemeClr val="accent1"/>
            </a:fillRef>
            <a:effectRef idx="2">
              <a:schemeClr val="accent1"/>
            </a:effectRef>
            <a:fontRef idx="minor">
              <a:schemeClr val="lt1"/>
            </a:fontRef>
          </p:style>
        </p:sp>
        <p:sp>
          <p:nvSpPr>
            <p:cNvPr id="29" name="Isosceles Triangle 28"/>
            <p:cNvSpPr/>
            <p:nvPr/>
          </p:nvSpPr>
          <p:spPr>
            <a:xfrm rot="10800000">
              <a:off x="0" y="0"/>
              <a:ext cx="842596" cy="5666154"/>
            </a:xfrm>
            <a:prstGeom prst="triangle">
              <a:avLst>
                <a:gd name="adj" fmla="val 100000"/>
              </a:avLst>
            </a:prstGeom>
            <a:solidFill>
              <a:schemeClr val="accent1">
                <a:lumMod val="75000"/>
                <a:alpha val="70000"/>
              </a:schemeClr>
            </a:solidFill>
            <a:ln>
              <a:noFill/>
            </a:ln>
            <a:effectLst/>
          </p:spPr>
          <p:style>
            <a:lnRef idx="1">
              <a:schemeClr val="accent1"/>
            </a:lnRef>
            <a:fillRef idx="3">
              <a:schemeClr val="accent1"/>
            </a:fillRef>
            <a:effectRef idx="2">
              <a:schemeClr val="accent1"/>
            </a:effectRef>
            <a:fontRef idx="minor">
              <a:schemeClr val="lt1"/>
            </a:fontRef>
          </p:style>
        </p:sp>
      </p:grpSp>
      <p:sp>
        <p:nvSpPr>
          <p:cNvPr id="2" name="Title 1"/>
          <p:cNvSpPr>
            <a:spLocks noGrp="1"/>
          </p:cNvSpPr>
          <p:nvPr>
            <p:ph type="ctrTitle"/>
          </p:nvPr>
        </p:nvSpPr>
        <p:spPr>
          <a:xfrm>
            <a:off x="1507067" y="2404534"/>
            <a:ext cx="7766936" cy="1646302"/>
          </a:xfrm>
        </p:spPr>
        <p:txBody>
          <a:bodyPr anchor="b">
            <a:noAutofit/>
          </a:bodyPr>
          <a:lstStyle>
            <a:lvl1pPr algn="r">
              <a:defRPr sz="5400">
                <a:solidFill>
                  <a:schemeClr val="accent1">
                    <a:lumMod val="75000"/>
                  </a:schemeClr>
                </a:solidFill>
              </a:defRPr>
            </a:lvl1pPr>
          </a:lstStyle>
          <a:p>
            <a:r>
              <a:rPr lang="he-IL"/>
              <a:t>לחץ כדי לערוך סגנון כותרת של תבנית בסיס</a:t>
            </a:r>
            <a:endParaRPr lang="en-US" dirty="0"/>
          </a:p>
        </p:txBody>
      </p:sp>
      <p:sp>
        <p:nvSpPr>
          <p:cNvPr id="3" name="Subtitle 2"/>
          <p:cNvSpPr>
            <a:spLocks noGrp="1"/>
          </p:cNvSpPr>
          <p:nvPr>
            <p:ph type="subTitle" idx="1"/>
          </p:nvPr>
        </p:nvSpPr>
        <p:spPr>
          <a:xfrm>
            <a:off x="1507067" y="4050833"/>
            <a:ext cx="7766936" cy="1096899"/>
          </a:xfrm>
        </p:spPr>
        <p:txBody>
          <a:bodyPr anchor="t"/>
          <a:lstStyle>
            <a:lvl1pPr marL="0" indent="0" algn="r">
              <a:buNone/>
              <a:defRPr>
                <a:solidFill>
                  <a:schemeClr val="tx1">
                    <a:lumMod val="50000"/>
                    <a:lumOff val="50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he-IL"/>
              <a:t>לחץ כדי לערוך סגנון כותרת משנה של תבנית בסיס</a:t>
            </a:r>
            <a:endParaRPr lang="en-US" dirty="0"/>
          </a:p>
        </p:txBody>
      </p:sp>
      <p:sp>
        <p:nvSpPr>
          <p:cNvPr id="4" name="Date Placeholder 3"/>
          <p:cNvSpPr>
            <a:spLocks noGrp="1"/>
          </p:cNvSpPr>
          <p:nvPr>
            <p:ph type="dt" sz="half" idx="10"/>
          </p:nvPr>
        </p:nvSpPr>
        <p:spPr/>
        <p:txBody>
          <a:bodyPr/>
          <a:lstStyle/>
          <a:p>
            <a:fld id="{6090BC6A-861F-4B5D-BFB8-1A71BA180126}" type="datetime1">
              <a:rPr lang="en-US" smtClean="0"/>
              <a:t>10/18/2026</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D57F1E4F-1CFF-5643-939E-217C01CDF565}" type="slidenum">
              <a:rPr lang="en-US" dirty="0"/>
              <a:pPr/>
              <a:t>‹#›</a:t>
            </a:fld>
            <a:endParaRPr lang="en-US" dirty="0"/>
          </a:p>
        </p:txBody>
      </p:sp>
    </p:spTree>
    <p:extLst>
      <p:ext uri="{BB962C8B-B14F-4D97-AF65-F5344CB8AC3E}">
        <p14:creationId xmlns:p14="http://schemas.microsoft.com/office/powerpoint/2010/main" val="393183637"/>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type="obj" preserve="1">
  <p:cSld name="כותרת ותוכן">
    <p:spTree>
      <p:nvGrpSpPr>
        <p:cNvPr id="1" name=""/>
        <p:cNvGrpSpPr/>
        <p:nvPr/>
      </p:nvGrpSpPr>
      <p:grpSpPr>
        <a:xfrm>
          <a:off x="0" y="0"/>
          <a:ext cx="0" cy="0"/>
          <a:chOff x="0" y="0"/>
          <a:chExt cx="0" cy="0"/>
        </a:xfrm>
      </p:grpSpPr>
      <p:sp>
        <p:nvSpPr>
          <p:cNvPr id="2" name="Title 1"/>
          <p:cNvSpPr>
            <a:spLocks noGrp="1"/>
          </p:cNvSpPr>
          <p:nvPr>
            <p:ph type="title"/>
          </p:nvPr>
        </p:nvSpPr>
        <p:spPr>
          <a:xfrm>
            <a:off x="677333" y="92364"/>
            <a:ext cx="9196339" cy="1366981"/>
          </a:xfrm>
        </p:spPr>
        <p:txBody>
          <a:bodyPr/>
          <a:lstStyle>
            <a:lvl1pPr algn="ctr">
              <a:defRPr/>
            </a:lvl1pPr>
          </a:lstStyle>
          <a:p>
            <a:r>
              <a:rPr lang="he-IL" dirty="0"/>
              <a:t>לחץ כדי לערוך סגנון כותרת של תבנית בסיס</a:t>
            </a:r>
            <a:endParaRPr lang="en-US" dirty="0"/>
          </a:p>
        </p:txBody>
      </p:sp>
      <p:sp>
        <p:nvSpPr>
          <p:cNvPr id="3" name="Content Placeholder 2"/>
          <p:cNvSpPr>
            <a:spLocks noGrp="1"/>
          </p:cNvSpPr>
          <p:nvPr>
            <p:ph idx="1"/>
          </p:nvPr>
        </p:nvSpPr>
        <p:spPr>
          <a:xfrm>
            <a:off x="157018" y="1634837"/>
            <a:ext cx="9698182" cy="5116946"/>
          </a:xfrm>
        </p:spPr>
        <p:txBody>
          <a:bodyPr/>
          <a:lstStyle/>
          <a:p>
            <a:pPr lvl="0"/>
            <a:r>
              <a:rPr lang="he-IL" dirty="0"/>
              <a:t>לחץ כדי לערוך סגנונות טקסט של תבנית בסיס</a:t>
            </a:r>
          </a:p>
          <a:p>
            <a:pPr lvl="1"/>
            <a:r>
              <a:rPr lang="he-IL" dirty="0"/>
              <a:t>רמה שנייה</a:t>
            </a:r>
          </a:p>
          <a:p>
            <a:pPr lvl="2"/>
            <a:r>
              <a:rPr lang="he-IL" dirty="0"/>
              <a:t>רמה שלישית</a:t>
            </a:r>
          </a:p>
          <a:p>
            <a:pPr lvl="3"/>
            <a:r>
              <a:rPr lang="he-IL" dirty="0"/>
              <a:t>רמה רביעית</a:t>
            </a:r>
          </a:p>
          <a:p>
            <a:pPr lvl="4"/>
            <a:r>
              <a:rPr lang="he-IL" dirty="0"/>
              <a:t>רמה חמישית</a:t>
            </a:r>
            <a:endParaRPr lang="en-US" dirty="0"/>
          </a:p>
        </p:txBody>
      </p:sp>
      <p:sp>
        <p:nvSpPr>
          <p:cNvPr id="4" name="Date Placeholder 3"/>
          <p:cNvSpPr>
            <a:spLocks noGrp="1"/>
          </p:cNvSpPr>
          <p:nvPr>
            <p:ph type="dt" sz="half" idx="10"/>
          </p:nvPr>
        </p:nvSpPr>
        <p:spPr/>
        <p:txBody>
          <a:bodyPr/>
          <a:lstStyle/>
          <a:p>
            <a:fld id="{F9206947-3488-462B-8BC3-09206CB53249}" type="datetime1">
              <a:rPr lang="en-US" smtClean="0"/>
              <a:t>10/18/2026</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519954A3-9DFD-4C44-94BA-B95130A3BA1C}" type="slidenum">
              <a:rPr lang="en-US" dirty="0"/>
              <a:t>‹#›</a:t>
            </a:fld>
            <a:endParaRPr lang="en-US" dirty="0"/>
          </a:p>
        </p:txBody>
      </p:sp>
    </p:spTree>
    <p:extLst>
      <p:ext uri="{BB962C8B-B14F-4D97-AF65-F5344CB8AC3E}">
        <p14:creationId xmlns:p14="http://schemas.microsoft.com/office/powerpoint/2010/main" val="1871782309"/>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type="secHead" preserve="1">
  <p:cSld name="כותרת מקטע עליונה">
    <p:spTree>
      <p:nvGrpSpPr>
        <p:cNvPr id="1" name=""/>
        <p:cNvGrpSpPr/>
        <p:nvPr/>
      </p:nvGrpSpPr>
      <p:grpSpPr>
        <a:xfrm>
          <a:off x="0" y="0"/>
          <a:ext cx="0" cy="0"/>
          <a:chOff x="0" y="0"/>
          <a:chExt cx="0" cy="0"/>
        </a:xfrm>
      </p:grpSpPr>
      <p:sp>
        <p:nvSpPr>
          <p:cNvPr id="2" name="Title 1"/>
          <p:cNvSpPr>
            <a:spLocks noGrp="1"/>
          </p:cNvSpPr>
          <p:nvPr>
            <p:ph type="title"/>
          </p:nvPr>
        </p:nvSpPr>
        <p:spPr>
          <a:xfrm>
            <a:off x="677335" y="2700867"/>
            <a:ext cx="8596668" cy="1826581"/>
          </a:xfrm>
        </p:spPr>
        <p:txBody>
          <a:bodyPr anchor="b"/>
          <a:lstStyle>
            <a:lvl1pPr algn="l">
              <a:defRPr sz="4000" b="0" cap="none"/>
            </a:lvl1pPr>
          </a:lstStyle>
          <a:p>
            <a:r>
              <a:rPr lang="he-IL"/>
              <a:t>לחץ כדי לערוך סגנון כותרת של תבנית בסיס</a:t>
            </a:r>
            <a:endParaRPr lang="en-US" dirty="0"/>
          </a:p>
        </p:txBody>
      </p:sp>
      <p:sp>
        <p:nvSpPr>
          <p:cNvPr id="3" name="Text Placeholder 2"/>
          <p:cNvSpPr>
            <a:spLocks noGrp="1"/>
          </p:cNvSpPr>
          <p:nvPr>
            <p:ph type="body" idx="1"/>
          </p:nvPr>
        </p:nvSpPr>
        <p:spPr>
          <a:xfrm>
            <a:off x="677335" y="4527448"/>
            <a:ext cx="8596668" cy="860400"/>
          </a:xfrm>
        </p:spPr>
        <p:txBody>
          <a:bodyPr anchor="t"/>
          <a:lstStyle>
            <a:lvl1pPr marL="0" indent="0" algn="l">
              <a:buNone/>
              <a:defRPr sz="2000">
                <a:solidFill>
                  <a:schemeClr val="tx1">
                    <a:lumMod val="50000"/>
                    <a:lumOff val="50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he-IL"/>
              <a:t>לחץ כדי לערוך סגנונות טקסט של תבנית בסיס</a:t>
            </a:r>
          </a:p>
        </p:txBody>
      </p:sp>
      <p:sp>
        <p:nvSpPr>
          <p:cNvPr id="4" name="Date Placeholder 3"/>
          <p:cNvSpPr>
            <a:spLocks noGrp="1"/>
          </p:cNvSpPr>
          <p:nvPr>
            <p:ph type="dt" sz="half" idx="10"/>
          </p:nvPr>
        </p:nvSpPr>
        <p:spPr/>
        <p:txBody>
          <a:bodyPr/>
          <a:lstStyle/>
          <a:p>
            <a:fld id="{D294EB35-B236-4E3F-8928-C6A475C463FC}" type="datetime1">
              <a:rPr lang="en-US" smtClean="0"/>
              <a:t>10/18/2026</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D57F1E4F-1CFF-5643-939E-217C01CDF565}" type="slidenum">
              <a:rPr lang="en-US" dirty="0"/>
              <a:pPr/>
              <a:t>‹#›</a:t>
            </a:fld>
            <a:endParaRPr lang="en-US" dirty="0"/>
          </a:p>
        </p:txBody>
      </p:sp>
    </p:spTree>
    <p:extLst>
      <p:ext uri="{BB962C8B-B14F-4D97-AF65-F5344CB8AC3E}">
        <p14:creationId xmlns:p14="http://schemas.microsoft.com/office/powerpoint/2010/main" val="2337962106"/>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type="twoObj" preserve="1">
  <p:cSld name="שני תכנים">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he-IL"/>
              <a:t>לחץ כדי לערוך סגנון כותרת של תבנית בסיס</a:t>
            </a:r>
            <a:endParaRPr lang="en-US" dirty="0"/>
          </a:p>
        </p:txBody>
      </p:sp>
      <p:sp>
        <p:nvSpPr>
          <p:cNvPr id="3" name="Content Placeholder 2"/>
          <p:cNvSpPr>
            <a:spLocks noGrp="1"/>
          </p:cNvSpPr>
          <p:nvPr>
            <p:ph sz="half" idx="1"/>
          </p:nvPr>
        </p:nvSpPr>
        <p:spPr>
          <a:xfrm>
            <a:off x="677334" y="2160589"/>
            <a:ext cx="4184035" cy="3880772"/>
          </a:xfrm>
        </p:spPr>
        <p:txBody>
          <a:bodyPr/>
          <a:lstStyle/>
          <a:p>
            <a:pPr lvl="0"/>
            <a:r>
              <a:rPr lang="he-IL"/>
              <a:t>לחץ כדי לערוך סגנונות טקסט של תבנית בסיס</a:t>
            </a:r>
          </a:p>
          <a:p>
            <a:pPr lvl="1"/>
            <a:r>
              <a:rPr lang="he-IL"/>
              <a:t>רמה שנייה</a:t>
            </a:r>
          </a:p>
          <a:p>
            <a:pPr lvl="2"/>
            <a:r>
              <a:rPr lang="he-IL"/>
              <a:t>רמה שלישית</a:t>
            </a:r>
          </a:p>
          <a:p>
            <a:pPr lvl="3"/>
            <a:r>
              <a:rPr lang="he-IL"/>
              <a:t>רמה רביעית</a:t>
            </a:r>
          </a:p>
          <a:p>
            <a:pPr lvl="4"/>
            <a:r>
              <a:rPr lang="he-IL"/>
              <a:t>רמה חמישית</a:t>
            </a:r>
            <a:endParaRPr lang="en-US" dirty="0"/>
          </a:p>
        </p:txBody>
      </p:sp>
      <p:sp>
        <p:nvSpPr>
          <p:cNvPr id="4" name="Content Placeholder 3"/>
          <p:cNvSpPr>
            <a:spLocks noGrp="1"/>
          </p:cNvSpPr>
          <p:nvPr>
            <p:ph sz="half" idx="2"/>
          </p:nvPr>
        </p:nvSpPr>
        <p:spPr>
          <a:xfrm>
            <a:off x="5089970" y="2160589"/>
            <a:ext cx="4184034" cy="3880773"/>
          </a:xfrm>
        </p:spPr>
        <p:txBody>
          <a:bodyPr/>
          <a:lstStyle/>
          <a:p>
            <a:pPr lvl="0"/>
            <a:r>
              <a:rPr lang="he-IL"/>
              <a:t>לחץ כדי לערוך סגנונות טקסט של תבנית בסיס</a:t>
            </a:r>
          </a:p>
          <a:p>
            <a:pPr lvl="1"/>
            <a:r>
              <a:rPr lang="he-IL"/>
              <a:t>רמה שנייה</a:t>
            </a:r>
          </a:p>
          <a:p>
            <a:pPr lvl="2"/>
            <a:r>
              <a:rPr lang="he-IL"/>
              <a:t>רמה שלישית</a:t>
            </a:r>
          </a:p>
          <a:p>
            <a:pPr lvl="3"/>
            <a:r>
              <a:rPr lang="he-IL"/>
              <a:t>רמה רביעית</a:t>
            </a:r>
          </a:p>
          <a:p>
            <a:pPr lvl="4"/>
            <a:r>
              <a:rPr lang="he-IL"/>
              <a:t>רמה חמישית</a:t>
            </a:r>
            <a:endParaRPr lang="en-US" dirty="0"/>
          </a:p>
        </p:txBody>
      </p:sp>
      <p:sp>
        <p:nvSpPr>
          <p:cNvPr id="5" name="Date Placeholder 4"/>
          <p:cNvSpPr>
            <a:spLocks noGrp="1"/>
          </p:cNvSpPr>
          <p:nvPr>
            <p:ph type="dt" sz="half" idx="10"/>
          </p:nvPr>
        </p:nvSpPr>
        <p:spPr/>
        <p:txBody>
          <a:bodyPr/>
          <a:lstStyle/>
          <a:p>
            <a:fld id="{0E13AD25-B023-48C2-BD78-0D010D23FAF8}" type="datetime1">
              <a:rPr lang="en-US" smtClean="0"/>
              <a:t>10/18/2026</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519954A3-9DFD-4C44-94BA-B95130A3BA1C}" type="slidenum">
              <a:rPr lang="en-US" dirty="0"/>
              <a:t>‹#›</a:t>
            </a:fld>
            <a:endParaRPr lang="en-US" dirty="0"/>
          </a:p>
        </p:txBody>
      </p:sp>
    </p:spTree>
    <p:extLst>
      <p:ext uri="{BB962C8B-B14F-4D97-AF65-F5344CB8AC3E}">
        <p14:creationId xmlns:p14="http://schemas.microsoft.com/office/powerpoint/2010/main" val="2081221620"/>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type="twoTxTwoObj" preserve="1">
  <p:cSld name="השוואה">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he-IL" dirty="0"/>
              <a:t>לחץ כדי לערוך סגנון כותרת של תבנית בסיס</a:t>
            </a:r>
            <a:endParaRPr lang="en-US" dirty="0"/>
          </a:p>
        </p:txBody>
      </p:sp>
      <p:sp>
        <p:nvSpPr>
          <p:cNvPr id="3" name="Text Placeholder 2"/>
          <p:cNvSpPr>
            <a:spLocks noGrp="1"/>
          </p:cNvSpPr>
          <p:nvPr>
            <p:ph type="body" idx="1"/>
          </p:nvPr>
        </p:nvSpPr>
        <p:spPr>
          <a:xfrm>
            <a:off x="675745" y="2160983"/>
            <a:ext cx="4185623" cy="576262"/>
          </a:xfrm>
        </p:spPr>
        <p:txBody>
          <a:bodyPr anchor="b">
            <a:noAutofit/>
          </a:bodyPr>
          <a:lstStyle>
            <a:lvl1pPr marL="0" indent="0">
              <a:buNone/>
              <a:defRPr sz="2400" b="0"/>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he-IL"/>
              <a:t>לחץ כדי לערוך סגנונות טקסט של תבנית בסיס</a:t>
            </a:r>
          </a:p>
        </p:txBody>
      </p:sp>
      <p:sp>
        <p:nvSpPr>
          <p:cNvPr id="4" name="Content Placeholder 3"/>
          <p:cNvSpPr>
            <a:spLocks noGrp="1"/>
          </p:cNvSpPr>
          <p:nvPr>
            <p:ph sz="half" idx="2"/>
          </p:nvPr>
        </p:nvSpPr>
        <p:spPr>
          <a:xfrm>
            <a:off x="675745" y="2737245"/>
            <a:ext cx="4185623" cy="3304117"/>
          </a:xfrm>
        </p:spPr>
        <p:txBody>
          <a:bodyPr>
            <a:normAutofit/>
          </a:bodyPr>
          <a:lstStyle/>
          <a:p>
            <a:pPr lvl="0"/>
            <a:r>
              <a:rPr lang="he-IL"/>
              <a:t>לחץ כדי לערוך סגנונות טקסט של תבנית בסיס</a:t>
            </a:r>
          </a:p>
          <a:p>
            <a:pPr lvl="1"/>
            <a:r>
              <a:rPr lang="he-IL"/>
              <a:t>רמה שנייה</a:t>
            </a:r>
          </a:p>
          <a:p>
            <a:pPr lvl="2"/>
            <a:r>
              <a:rPr lang="he-IL"/>
              <a:t>רמה שלישית</a:t>
            </a:r>
          </a:p>
          <a:p>
            <a:pPr lvl="3"/>
            <a:r>
              <a:rPr lang="he-IL"/>
              <a:t>רמה רביעית</a:t>
            </a:r>
          </a:p>
          <a:p>
            <a:pPr lvl="4"/>
            <a:r>
              <a:rPr lang="he-IL"/>
              <a:t>רמה חמישית</a:t>
            </a:r>
            <a:endParaRPr lang="en-US" dirty="0"/>
          </a:p>
        </p:txBody>
      </p:sp>
      <p:sp>
        <p:nvSpPr>
          <p:cNvPr id="5" name="Text Placeholder 4"/>
          <p:cNvSpPr>
            <a:spLocks noGrp="1"/>
          </p:cNvSpPr>
          <p:nvPr>
            <p:ph type="body" sz="quarter" idx="3"/>
          </p:nvPr>
        </p:nvSpPr>
        <p:spPr>
          <a:xfrm>
            <a:off x="5088383" y="2160983"/>
            <a:ext cx="4185618" cy="576262"/>
          </a:xfrm>
        </p:spPr>
        <p:txBody>
          <a:bodyPr anchor="b">
            <a:noAutofit/>
          </a:bodyPr>
          <a:lstStyle>
            <a:lvl1pPr marL="0" indent="0">
              <a:buNone/>
              <a:defRPr sz="2400" b="0"/>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he-IL"/>
              <a:t>לחץ כדי לערוך סגנונות טקסט של תבנית בסיס</a:t>
            </a:r>
          </a:p>
        </p:txBody>
      </p:sp>
      <p:sp>
        <p:nvSpPr>
          <p:cNvPr id="6" name="Content Placeholder 5"/>
          <p:cNvSpPr>
            <a:spLocks noGrp="1"/>
          </p:cNvSpPr>
          <p:nvPr>
            <p:ph sz="quarter" idx="4"/>
          </p:nvPr>
        </p:nvSpPr>
        <p:spPr>
          <a:xfrm>
            <a:off x="5088384" y="2737245"/>
            <a:ext cx="4185617" cy="3304117"/>
          </a:xfrm>
        </p:spPr>
        <p:txBody>
          <a:bodyPr>
            <a:normAutofit/>
          </a:bodyPr>
          <a:lstStyle/>
          <a:p>
            <a:pPr lvl="0"/>
            <a:r>
              <a:rPr lang="he-IL"/>
              <a:t>לחץ כדי לערוך סגנונות טקסט של תבנית בסיס</a:t>
            </a:r>
          </a:p>
          <a:p>
            <a:pPr lvl="1"/>
            <a:r>
              <a:rPr lang="he-IL"/>
              <a:t>רמה שנייה</a:t>
            </a:r>
          </a:p>
          <a:p>
            <a:pPr lvl="2"/>
            <a:r>
              <a:rPr lang="he-IL"/>
              <a:t>רמה שלישית</a:t>
            </a:r>
          </a:p>
          <a:p>
            <a:pPr lvl="3"/>
            <a:r>
              <a:rPr lang="he-IL"/>
              <a:t>רמה רביעית</a:t>
            </a:r>
          </a:p>
          <a:p>
            <a:pPr lvl="4"/>
            <a:r>
              <a:rPr lang="he-IL"/>
              <a:t>רמה חמישית</a:t>
            </a:r>
            <a:endParaRPr lang="en-US" dirty="0"/>
          </a:p>
        </p:txBody>
      </p:sp>
      <p:sp>
        <p:nvSpPr>
          <p:cNvPr id="7" name="Date Placeholder 6"/>
          <p:cNvSpPr>
            <a:spLocks noGrp="1"/>
          </p:cNvSpPr>
          <p:nvPr>
            <p:ph type="dt" sz="half" idx="10"/>
          </p:nvPr>
        </p:nvSpPr>
        <p:spPr/>
        <p:txBody>
          <a:bodyPr/>
          <a:lstStyle/>
          <a:p>
            <a:fld id="{CAE90A92-5E58-4155-B391-780D35713D2C}" type="datetime1">
              <a:rPr lang="en-US" smtClean="0"/>
              <a:t>10/18/2026</a:t>
            </a:fld>
            <a:endParaRPr lang="en-US" dirty="0"/>
          </a:p>
        </p:txBody>
      </p:sp>
      <p:sp>
        <p:nvSpPr>
          <p:cNvPr id="8" name="Footer Placeholder 7"/>
          <p:cNvSpPr>
            <a:spLocks noGrp="1"/>
          </p:cNvSpPr>
          <p:nvPr>
            <p:ph type="ftr" sz="quarter" idx="11"/>
          </p:nvPr>
        </p:nvSpPr>
        <p:spPr/>
        <p:txBody>
          <a:bodyPr/>
          <a:lstStyle/>
          <a:p>
            <a:endParaRPr lang="en-US" dirty="0"/>
          </a:p>
        </p:txBody>
      </p:sp>
      <p:sp>
        <p:nvSpPr>
          <p:cNvPr id="9" name="Slide Number Placeholder 8"/>
          <p:cNvSpPr>
            <a:spLocks noGrp="1"/>
          </p:cNvSpPr>
          <p:nvPr>
            <p:ph type="sldNum" sz="quarter" idx="12"/>
          </p:nvPr>
        </p:nvSpPr>
        <p:spPr/>
        <p:txBody>
          <a:bodyPr/>
          <a:lstStyle/>
          <a:p>
            <a:fld id="{D57F1E4F-1CFF-5643-939E-217C01CDF565}" type="slidenum">
              <a:rPr lang="en-US" dirty="0"/>
              <a:pPr/>
              <a:t>‹#›</a:t>
            </a:fld>
            <a:endParaRPr lang="en-US" dirty="0"/>
          </a:p>
        </p:txBody>
      </p:sp>
    </p:spTree>
    <p:extLst>
      <p:ext uri="{BB962C8B-B14F-4D97-AF65-F5344CB8AC3E}">
        <p14:creationId xmlns:p14="http://schemas.microsoft.com/office/powerpoint/2010/main" val="1458627445"/>
      </p:ext>
    </p:extLst>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type="titleOnly" preserve="1">
  <p:cSld name="כותרת בלבד">
    <p:spTree>
      <p:nvGrpSpPr>
        <p:cNvPr id="1" name=""/>
        <p:cNvGrpSpPr/>
        <p:nvPr/>
      </p:nvGrpSpPr>
      <p:grpSpPr>
        <a:xfrm>
          <a:off x="0" y="0"/>
          <a:ext cx="0" cy="0"/>
          <a:chOff x="0" y="0"/>
          <a:chExt cx="0" cy="0"/>
        </a:xfrm>
      </p:grpSpPr>
      <p:sp>
        <p:nvSpPr>
          <p:cNvPr id="2" name="Title 1"/>
          <p:cNvSpPr>
            <a:spLocks noGrp="1"/>
          </p:cNvSpPr>
          <p:nvPr>
            <p:ph type="title"/>
          </p:nvPr>
        </p:nvSpPr>
        <p:spPr>
          <a:xfrm>
            <a:off x="677334" y="609600"/>
            <a:ext cx="8596668" cy="1320800"/>
          </a:xfrm>
        </p:spPr>
        <p:txBody>
          <a:bodyPr>
            <a:normAutofit/>
          </a:bodyPr>
          <a:lstStyle>
            <a:lvl1pPr>
              <a:defRPr lang="en-US" sz="4000" b="1" kern="1200" dirty="0">
                <a:solidFill>
                  <a:schemeClr val="accent1">
                    <a:lumMod val="75000"/>
                  </a:schemeClr>
                </a:solidFill>
                <a:effectLst>
                  <a:glow rad="520700">
                    <a:schemeClr val="accent6">
                      <a:satMod val="175000"/>
                      <a:alpha val="40000"/>
                    </a:schemeClr>
                  </a:glow>
                </a:effectLst>
                <a:latin typeface="+mj-lt"/>
                <a:ea typeface="+mj-ea"/>
                <a:cs typeface="+mj-cs"/>
              </a:defRPr>
            </a:lvl1pPr>
          </a:lstStyle>
          <a:p>
            <a:r>
              <a:rPr lang="he-IL" dirty="0"/>
              <a:t>לחץ כדי לערוך סגנון כותרת של תבנית בסיס</a:t>
            </a:r>
            <a:endParaRPr lang="en-US" dirty="0"/>
          </a:p>
        </p:txBody>
      </p:sp>
      <p:sp>
        <p:nvSpPr>
          <p:cNvPr id="3" name="Date Placeholder 2"/>
          <p:cNvSpPr>
            <a:spLocks noGrp="1"/>
          </p:cNvSpPr>
          <p:nvPr>
            <p:ph type="dt" sz="half" idx="10"/>
          </p:nvPr>
        </p:nvSpPr>
        <p:spPr/>
        <p:txBody>
          <a:bodyPr/>
          <a:lstStyle/>
          <a:p>
            <a:fld id="{0DF56A87-6039-42BD-A5F0-F5A391031D1F}" type="datetime1">
              <a:rPr lang="en-US" smtClean="0"/>
              <a:t>10/18/2026</a:t>
            </a:fld>
            <a:endParaRPr lang="en-US" dirty="0"/>
          </a:p>
        </p:txBody>
      </p:sp>
      <p:sp>
        <p:nvSpPr>
          <p:cNvPr id="4" name="Footer Placeholder 3"/>
          <p:cNvSpPr>
            <a:spLocks noGrp="1"/>
          </p:cNvSpPr>
          <p:nvPr>
            <p:ph type="ftr" sz="quarter" idx="11"/>
          </p:nvPr>
        </p:nvSpPr>
        <p:spPr/>
        <p:txBody>
          <a:bodyPr/>
          <a:lstStyle/>
          <a:p>
            <a:endParaRPr lang="en-US" dirty="0"/>
          </a:p>
        </p:txBody>
      </p:sp>
      <p:sp>
        <p:nvSpPr>
          <p:cNvPr id="5" name="Slide Number Placeholder 4"/>
          <p:cNvSpPr>
            <a:spLocks noGrp="1"/>
          </p:cNvSpPr>
          <p:nvPr>
            <p:ph type="sldNum" sz="quarter" idx="12"/>
          </p:nvPr>
        </p:nvSpPr>
        <p:spPr/>
        <p:txBody>
          <a:bodyPr/>
          <a:lstStyle/>
          <a:p>
            <a:fld id="{D57F1E4F-1CFF-5643-939E-217C01CDF565}" type="slidenum">
              <a:rPr lang="en-US" dirty="0"/>
              <a:pPr/>
              <a:t>‹#›</a:t>
            </a:fld>
            <a:endParaRPr lang="en-US" dirty="0"/>
          </a:p>
        </p:txBody>
      </p:sp>
    </p:spTree>
    <p:extLst>
      <p:ext uri="{BB962C8B-B14F-4D97-AF65-F5344CB8AC3E}">
        <p14:creationId xmlns:p14="http://schemas.microsoft.com/office/powerpoint/2010/main" val="3003327374"/>
      </p:ext>
    </p:extLst>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type="blank" preserve="1">
  <p:cSld name="ריק">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A9B6C25A-985E-414E-ACA5-924DEBB395A2}" type="datetime1">
              <a:rPr lang="en-US" smtClean="0"/>
              <a:t>10/18/2026</a:t>
            </a:fld>
            <a:endParaRPr lang="en-US" dirty="0"/>
          </a:p>
        </p:txBody>
      </p:sp>
      <p:sp>
        <p:nvSpPr>
          <p:cNvPr id="3" name="Footer Placeholder 2"/>
          <p:cNvSpPr>
            <a:spLocks noGrp="1"/>
          </p:cNvSpPr>
          <p:nvPr>
            <p:ph type="ftr" sz="quarter" idx="11"/>
          </p:nvPr>
        </p:nvSpPr>
        <p:spPr/>
        <p:txBody>
          <a:bodyPr/>
          <a:lstStyle/>
          <a:p>
            <a:endParaRPr lang="en-US" dirty="0"/>
          </a:p>
        </p:txBody>
      </p:sp>
      <p:sp>
        <p:nvSpPr>
          <p:cNvPr id="4" name="Slide Number Placeholder 3"/>
          <p:cNvSpPr>
            <a:spLocks noGrp="1"/>
          </p:cNvSpPr>
          <p:nvPr>
            <p:ph type="sldNum" sz="quarter" idx="12"/>
          </p:nvPr>
        </p:nvSpPr>
        <p:spPr/>
        <p:txBody>
          <a:bodyPr/>
          <a:lstStyle/>
          <a:p>
            <a:fld id="{D57F1E4F-1CFF-5643-939E-217C01CDF565}" type="slidenum">
              <a:rPr lang="en-US" dirty="0"/>
              <a:pPr/>
              <a:t>‹#›</a:t>
            </a:fld>
            <a:endParaRPr lang="en-US" dirty="0"/>
          </a:p>
        </p:txBody>
      </p:sp>
    </p:spTree>
    <p:extLst>
      <p:ext uri="{BB962C8B-B14F-4D97-AF65-F5344CB8AC3E}">
        <p14:creationId xmlns:p14="http://schemas.microsoft.com/office/powerpoint/2010/main" val="3338743232"/>
      </p:ext>
    </p:extLst>
  </p:cSld>
  <p:clrMapOvr>
    <a:masterClrMapping/>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type="objTx" preserve="1">
  <p:cSld name="תוכן עם כיתוב">
    <p:spTree>
      <p:nvGrpSpPr>
        <p:cNvPr id="1" name=""/>
        <p:cNvGrpSpPr/>
        <p:nvPr/>
      </p:nvGrpSpPr>
      <p:grpSpPr>
        <a:xfrm>
          <a:off x="0" y="0"/>
          <a:ext cx="0" cy="0"/>
          <a:chOff x="0" y="0"/>
          <a:chExt cx="0" cy="0"/>
        </a:xfrm>
      </p:grpSpPr>
      <p:sp>
        <p:nvSpPr>
          <p:cNvPr id="2" name="Title 1"/>
          <p:cNvSpPr>
            <a:spLocks noGrp="1"/>
          </p:cNvSpPr>
          <p:nvPr>
            <p:ph type="title"/>
          </p:nvPr>
        </p:nvSpPr>
        <p:spPr>
          <a:xfrm>
            <a:off x="677334" y="1498604"/>
            <a:ext cx="3854528" cy="1278466"/>
          </a:xfrm>
        </p:spPr>
        <p:txBody>
          <a:bodyPr anchor="b">
            <a:normAutofit/>
          </a:bodyPr>
          <a:lstStyle>
            <a:lvl1pPr>
              <a:defRPr sz="2000"/>
            </a:lvl1pPr>
          </a:lstStyle>
          <a:p>
            <a:r>
              <a:rPr lang="he-IL"/>
              <a:t>לחץ כדי לערוך סגנון כותרת של תבנית בסיס</a:t>
            </a:r>
            <a:endParaRPr lang="en-US" dirty="0"/>
          </a:p>
        </p:txBody>
      </p:sp>
      <p:sp>
        <p:nvSpPr>
          <p:cNvPr id="3" name="Content Placeholder 2"/>
          <p:cNvSpPr>
            <a:spLocks noGrp="1"/>
          </p:cNvSpPr>
          <p:nvPr>
            <p:ph idx="1"/>
          </p:nvPr>
        </p:nvSpPr>
        <p:spPr>
          <a:xfrm>
            <a:off x="4760461" y="514924"/>
            <a:ext cx="4513541" cy="5526437"/>
          </a:xfrm>
        </p:spPr>
        <p:txBody>
          <a:bodyPr>
            <a:normAutofit/>
          </a:bodyPr>
          <a:lstStyle/>
          <a:p>
            <a:pPr lvl="0"/>
            <a:r>
              <a:rPr lang="he-IL"/>
              <a:t>לחץ כדי לערוך סגנונות טקסט של תבנית בסיס</a:t>
            </a:r>
          </a:p>
          <a:p>
            <a:pPr lvl="1"/>
            <a:r>
              <a:rPr lang="he-IL"/>
              <a:t>רמה שנייה</a:t>
            </a:r>
          </a:p>
          <a:p>
            <a:pPr lvl="2"/>
            <a:r>
              <a:rPr lang="he-IL"/>
              <a:t>רמה שלישית</a:t>
            </a:r>
          </a:p>
          <a:p>
            <a:pPr lvl="3"/>
            <a:r>
              <a:rPr lang="he-IL"/>
              <a:t>רמה רביעית</a:t>
            </a:r>
          </a:p>
          <a:p>
            <a:pPr lvl="4"/>
            <a:r>
              <a:rPr lang="he-IL"/>
              <a:t>רמה חמישית</a:t>
            </a:r>
            <a:endParaRPr lang="en-US" dirty="0"/>
          </a:p>
        </p:txBody>
      </p:sp>
      <p:sp>
        <p:nvSpPr>
          <p:cNvPr id="4" name="Text Placeholder 3"/>
          <p:cNvSpPr>
            <a:spLocks noGrp="1"/>
          </p:cNvSpPr>
          <p:nvPr>
            <p:ph type="body" sz="half" idx="2"/>
          </p:nvPr>
        </p:nvSpPr>
        <p:spPr>
          <a:xfrm>
            <a:off x="677334" y="2777069"/>
            <a:ext cx="3854528" cy="2584449"/>
          </a:xfrm>
        </p:spPr>
        <p:txBody>
          <a:bodyPr>
            <a:normAutofit/>
          </a:bodyPr>
          <a:lstStyle>
            <a:lvl1pPr marL="0" indent="0">
              <a:buNone/>
              <a:defRPr sz="1400"/>
            </a:lvl1pPr>
            <a:lvl2pPr marL="457063" indent="0">
              <a:buNone/>
              <a:defRPr sz="1400"/>
            </a:lvl2pPr>
            <a:lvl3pPr marL="914126" indent="0">
              <a:buNone/>
              <a:defRPr sz="1200"/>
            </a:lvl3pPr>
            <a:lvl4pPr marL="1371189" indent="0">
              <a:buNone/>
              <a:defRPr sz="1000"/>
            </a:lvl4pPr>
            <a:lvl5pPr marL="1828251" indent="0">
              <a:buNone/>
              <a:defRPr sz="1000"/>
            </a:lvl5pPr>
            <a:lvl6pPr marL="2285314" indent="0">
              <a:buNone/>
              <a:defRPr sz="1000"/>
            </a:lvl6pPr>
            <a:lvl7pPr marL="2742377" indent="0">
              <a:buNone/>
              <a:defRPr sz="1000"/>
            </a:lvl7pPr>
            <a:lvl8pPr marL="3199440" indent="0">
              <a:buNone/>
              <a:defRPr sz="1000"/>
            </a:lvl8pPr>
            <a:lvl9pPr marL="3656503" indent="0">
              <a:buNone/>
              <a:defRPr sz="1000"/>
            </a:lvl9pPr>
          </a:lstStyle>
          <a:p>
            <a:pPr lvl="0"/>
            <a:r>
              <a:rPr lang="he-IL"/>
              <a:t>לחץ כדי לערוך סגנונות טקסט של תבנית בסיס</a:t>
            </a:r>
          </a:p>
        </p:txBody>
      </p:sp>
      <p:sp>
        <p:nvSpPr>
          <p:cNvPr id="5" name="Date Placeholder 4"/>
          <p:cNvSpPr>
            <a:spLocks noGrp="1"/>
          </p:cNvSpPr>
          <p:nvPr>
            <p:ph type="dt" sz="half" idx="10"/>
          </p:nvPr>
        </p:nvSpPr>
        <p:spPr/>
        <p:txBody>
          <a:bodyPr/>
          <a:lstStyle/>
          <a:p>
            <a:fld id="{06B1B3F1-066E-4662-9E3C-EDCE9654367A}" type="datetime1">
              <a:rPr lang="en-US" smtClean="0"/>
              <a:t>10/18/2026</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519954A3-9DFD-4C44-94BA-B95130A3BA1C}" type="slidenum">
              <a:rPr lang="en-US" dirty="0"/>
              <a:t>‹#›</a:t>
            </a:fld>
            <a:endParaRPr lang="en-US" dirty="0"/>
          </a:p>
        </p:txBody>
      </p:sp>
    </p:spTree>
    <p:extLst>
      <p:ext uri="{BB962C8B-B14F-4D97-AF65-F5344CB8AC3E}">
        <p14:creationId xmlns:p14="http://schemas.microsoft.com/office/powerpoint/2010/main" val="895748044"/>
      </p:ext>
    </p:extLst>
  </p:cSld>
  <p:clrMapOvr>
    <a:masterClrMapping/>
  </p:clrMapOvr>
</p:sldLayout>
</file>

<file path=ppt/slideLayouts/slideLayout20.xml><?xml version="1.0" encoding="utf-8"?>
<p:sldLayout xmlns:a="http://schemas.openxmlformats.org/drawingml/2006/main" xmlns:r="http://schemas.openxmlformats.org/officeDocument/2006/relationships" xmlns:p="http://schemas.openxmlformats.org/presentationml/2006/main" type="picTx" preserve="1">
  <p:cSld name="תמונה עם כיתוב">
    <p:spTree>
      <p:nvGrpSpPr>
        <p:cNvPr id="1" name=""/>
        <p:cNvGrpSpPr/>
        <p:nvPr/>
      </p:nvGrpSpPr>
      <p:grpSpPr>
        <a:xfrm>
          <a:off x="0" y="0"/>
          <a:ext cx="0" cy="0"/>
          <a:chOff x="0" y="0"/>
          <a:chExt cx="0" cy="0"/>
        </a:xfrm>
      </p:grpSpPr>
      <p:sp>
        <p:nvSpPr>
          <p:cNvPr id="2" name="Title 1"/>
          <p:cNvSpPr>
            <a:spLocks noGrp="1"/>
          </p:cNvSpPr>
          <p:nvPr>
            <p:ph type="title"/>
          </p:nvPr>
        </p:nvSpPr>
        <p:spPr>
          <a:xfrm>
            <a:off x="677334" y="4800600"/>
            <a:ext cx="8596667" cy="566738"/>
          </a:xfrm>
        </p:spPr>
        <p:txBody>
          <a:bodyPr anchor="b">
            <a:normAutofit/>
          </a:bodyPr>
          <a:lstStyle>
            <a:lvl1pPr algn="l">
              <a:defRPr sz="2400" b="0"/>
            </a:lvl1pPr>
          </a:lstStyle>
          <a:p>
            <a:r>
              <a:rPr lang="he-IL"/>
              <a:t>לחץ כדי לערוך סגנון כותרת של תבנית בסיס</a:t>
            </a:r>
            <a:endParaRPr lang="en-US" dirty="0"/>
          </a:p>
        </p:txBody>
      </p:sp>
      <p:sp>
        <p:nvSpPr>
          <p:cNvPr id="3" name="Picture Placeholder 2"/>
          <p:cNvSpPr>
            <a:spLocks noGrp="1" noChangeAspect="1"/>
          </p:cNvSpPr>
          <p:nvPr>
            <p:ph type="pic" idx="1"/>
          </p:nvPr>
        </p:nvSpPr>
        <p:spPr>
          <a:xfrm>
            <a:off x="677334" y="609600"/>
            <a:ext cx="8596668" cy="3845718"/>
          </a:xfrm>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he-IL"/>
              <a:t>לחץ על הסמל כדי להוסיף תמונה</a:t>
            </a:r>
            <a:endParaRPr lang="en-US" dirty="0"/>
          </a:p>
        </p:txBody>
      </p:sp>
      <p:sp>
        <p:nvSpPr>
          <p:cNvPr id="4" name="Text Placeholder 3"/>
          <p:cNvSpPr>
            <a:spLocks noGrp="1"/>
          </p:cNvSpPr>
          <p:nvPr>
            <p:ph type="body" sz="half" idx="2"/>
          </p:nvPr>
        </p:nvSpPr>
        <p:spPr>
          <a:xfrm>
            <a:off x="677334" y="5367338"/>
            <a:ext cx="8596667" cy="674024"/>
          </a:xfrm>
        </p:spPr>
        <p:txBody>
          <a:bodyPr>
            <a:normAutofit/>
          </a:bodyPr>
          <a:lstStyle>
            <a:lvl1pPr marL="0" indent="0">
              <a:buNone/>
              <a:defRPr sz="12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he-IL"/>
              <a:t>לחץ כדי לערוך סגנונות טקסט של תבנית בסיס</a:t>
            </a:r>
          </a:p>
        </p:txBody>
      </p:sp>
      <p:sp>
        <p:nvSpPr>
          <p:cNvPr id="5" name="Date Placeholder 4"/>
          <p:cNvSpPr>
            <a:spLocks noGrp="1"/>
          </p:cNvSpPr>
          <p:nvPr>
            <p:ph type="dt" sz="half" idx="10"/>
          </p:nvPr>
        </p:nvSpPr>
        <p:spPr/>
        <p:txBody>
          <a:bodyPr/>
          <a:lstStyle/>
          <a:p>
            <a:fld id="{ED5F192F-68AE-4E32-86A2-1747E239F49F}" type="datetime1">
              <a:rPr lang="en-US" smtClean="0"/>
              <a:t>10/18/2026</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D57F1E4F-1CFF-5643-939E-217C01CDF565}" type="slidenum">
              <a:rPr lang="en-US" dirty="0"/>
              <a:pPr/>
              <a:t>‹#›</a:t>
            </a:fld>
            <a:endParaRPr lang="en-US" dirty="0"/>
          </a:p>
        </p:txBody>
      </p:sp>
    </p:spTree>
    <p:extLst>
      <p:ext uri="{BB962C8B-B14F-4D97-AF65-F5344CB8AC3E}">
        <p14:creationId xmlns:p14="http://schemas.microsoft.com/office/powerpoint/2010/main" val="2863735513"/>
      </p:ext>
    </p:extLst>
  </p:cSld>
  <p:clrMapOvr>
    <a:masterClrMapping/>
  </p:clrMapOvr>
</p:sldLayout>
</file>

<file path=ppt/slideLayouts/slideLayout21.xml><?xml version="1.0" encoding="utf-8"?>
<p:sldLayout xmlns:a="http://schemas.openxmlformats.org/drawingml/2006/main" xmlns:r="http://schemas.openxmlformats.org/officeDocument/2006/relationships" xmlns:p="http://schemas.openxmlformats.org/presentationml/2006/main" preserve="1">
  <p:cSld name="כותרת וכיתוב">
    <p:spTree>
      <p:nvGrpSpPr>
        <p:cNvPr id="1" name=""/>
        <p:cNvGrpSpPr/>
        <p:nvPr/>
      </p:nvGrpSpPr>
      <p:grpSpPr>
        <a:xfrm>
          <a:off x="0" y="0"/>
          <a:ext cx="0" cy="0"/>
          <a:chOff x="0" y="0"/>
          <a:chExt cx="0" cy="0"/>
        </a:xfrm>
      </p:grpSpPr>
      <p:sp>
        <p:nvSpPr>
          <p:cNvPr id="2" name="Title 1"/>
          <p:cNvSpPr>
            <a:spLocks noGrp="1"/>
          </p:cNvSpPr>
          <p:nvPr>
            <p:ph type="title"/>
          </p:nvPr>
        </p:nvSpPr>
        <p:spPr>
          <a:xfrm>
            <a:off x="677335" y="609600"/>
            <a:ext cx="8596668" cy="3403600"/>
          </a:xfrm>
        </p:spPr>
        <p:txBody>
          <a:bodyPr anchor="ctr">
            <a:normAutofit/>
          </a:bodyPr>
          <a:lstStyle>
            <a:lvl1pPr algn="l">
              <a:defRPr sz="4400" b="0" cap="none"/>
            </a:lvl1pPr>
          </a:lstStyle>
          <a:p>
            <a:r>
              <a:rPr lang="he-IL"/>
              <a:t>לחץ כדי לערוך סגנון כותרת של תבנית בסיס</a:t>
            </a:r>
            <a:endParaRPr lang="en-US" dirty="0"/>
          </a:p>
        </p:txBody>
      </p:sp>
      <p:sp>
        <p:nvSpPr>
          <p:cNvPr id="3" name="Text Placeholder 2"/>
          <p:cNvSpPr>
            <a:spLocks noGrp="1"/>
          </p:cNvSpPr>
          <p:nvPr>
            <p:ph type="body" idx="1"/>
          </p:nvPr>
        </p:nvSpPr>
        <p:spPr>
          <a:xfrm>
            <a:off x="677335" y="4470400"/>
            <a:ext cx="8596668" cy="1570962"/>
          </a:xfrm>
        </p:spPr>
        <p:txBody>
          <a:bodyPr anchor="ctr">
            <a:normAutofit/>
          </a:bodyPr>
          <a:lstStyle>
            <a:lvl1pPr marL="0" indent="0" algn="l">
              <a:buNone/>
              <a:defRPr sz="1800">
                <a:solidFill>
                  <a:schemeClr val="tx1">
                    <a:lumMod val="75000"/>
                    <a:lumOff val="2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he-IL"/>
              <a:t>לחץ כדי לערוך סגנונות טקסט של תבנית בסיס</a:t>
            </a:r>
          </a:p>
        </p:txBody>
      </p:sp>
      <p:sp>
        <p:nvSpPr>
          <p:cNvPr id="4" name="Date Placeholder 3"/>
          <p:cNvSpPr>
            <a:spLocks noGrp="1"/>
          </p:cNvSpPr>
          <p:nvPr>
            <p:ph type="dt" sz="half" idx="10"/>
          </p:nvPr>
        </p:nvSpPr>
        <p:spPr/>
        <p:txBody>
          <a:bodyPr/>
          <a:lstStyle/>
          <a:p>
            <a:fld id="{DE624B26-F355-4974-9B23-F94DF3B81B21}" type="datetime1">
              <a:rPr lang="en-US" smtClean="0"/>
              <a:t>10/18/2026</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D57F1E4F-1CFF-5643-939E-217C01CDF565}" type="slidenum">
              <a:rPr lang="en-US" dirty="0"/>
              <a:pPr/>
              <a:t>‹#›</a:t>
            </a:fld>
            <a:endParaRPr lang="en-US" dirty="0"/>
          </a:p>
        </p:txBody>
      </p:sp>
    </p:spTree>
    <p:extLst>
      <p:ext uri="{BB962C8B-B14F-4D97-AF65-F5344CB8AC3E}">
        <p14:creationId xmlns:p14="http://schemas.microsoft.com/office/powerpoint/2010/main" val="3952312223"/>
      </p:ext>
    </p:extLst>
  </p:cSld>
  <p:clrMapOvr>
    <a:masterClrMapping/>
  </p:clrMapOvr>
</p:sldLayout>
</file>

<file path=ppt/slideLayouts/slideLayout22.xml><?xml version="1.0" encoding="utf-8"?>
<p:sldLayout xmlns:a="http://schemas.openxmlformats.org/drawingml/2006/main" xmlns:r="http://schemas.openxmlformats.org/officeDocument/2006/relationships" xmlns:p="http://schemas.openxmlformats.org/presentationml/2006/main" preserve="1">
  <p:cSld name="ציטוט עם כיתוב">
    <p:spTree>
      <p:nvGrpSpPr>
        <p:cNvPr id="1" name=""/>
        <p:cNvGrpSpPr/>
        <p:nvPr/>
      </p:nvGrpSpPr>
      <p:grpSpPr>
        <a:xfrm>
          <a:off x="0" y="0"/>
          <a:ext cx="0" cy="0"/>
          <a:chOff x="0" y="0"/>
          <a:chExt cx="0" cy="0"/>
        </a:xfrm>
      </p:grpSpPr>
      <p:sp>
        <p:nvSpPr>
          <p:cNvPr id="2" name="Title 1"/>
          <p:cNvSpPr>
            <a:spLocks noGrp="1"/>
          </p:cNvSpPr>
          <p:nvPr>
            <p:ph type="title"/>
          </p:nvPr>
        </p:nvSpPr>
        <p:spPr>
          <a:xfrm>
            <a:off x="931334" y="609600"/>
            <a:ext cx="8094134" cy="3022600"/>
          </a:xfrm>
        </p:spPr>
        <p:txBody>
          <a:bodyPr anchor="ctr">
            <a:normAutofit/>
          </a:bodyPr>
          <a:lstStyle>
            <a:lvl1pPr algn="l">
              <a:defRPr sz="4400" b="0" cap="none"/>
            </a:lvl1pPr>
          </a:lstStyle>
          <a:p>
            <a:r>
              <a:rPr lang="he-IL"/>
              <a:t>לחץ כדי לערוך סגנון כותרת של תבנית בסיס</a:t>
            </a:r>
            <a:endParaRPr lang="en-US" dirty="0"/>
          </a:p>
        </p:txBody>
      </p:sp>
      <p:sp>
        <p:nvSpPr>
          <p:cNvPr id="23" name="Text Placeholder 9"/>
          <p:cNvSpPr>
            <a:spLocks noGrp="1"/>
          </p:cNvSpPr>
          <p:nvPr>
            <p:ph type="body" sz="quarter" idx="13"/>
          </p:nvPr>
        </p:nvSpPr>
        <p:spPr>
          <a:xfrm>
            <a:off x="1366139" y="3632200"/>
            <a:ext cx="7224524" cy="381000"/>
          </a:xfrm>
        </p:spPr>
        <p:txBody>
          <a:bodyPr anchor="ctr">
            <a:noAutofit/>
          </a:bodyPr>
          <a:lstStyle>
            <a:lvl1pPr marL="0" indent="0">
              <a:buFontTx/>
              <a:buNone/>
              <a:defRPr sz="1600">
                <a:solidFill>
                  <a:schemeClr val="tx1">
                    <a:lumMod val="50000"/>
                    <a:lumOff val="50000"/>
                  </a:schemeClr>
                </a:solidFill>
              </a:defRPr>
            </a:lvl1pPr>
            <a:lvl2pPr marL="457200" indent="0">
              <a:buFontTx/>
              <a:buNone/>
              <a:defRPr/>
            </a:lvl2pPr>
            <a:lvl3pPr marL="914400" indent="0">
              <a:buFontTx/>
              <a:buNone/>
              <a:defRPr/>
            </a:lvl3pPr>
            <a:lvl4pPr marL="1371600" indent="0">
              <a:buFontTx/>
              <a:buNone/>
              <a:defRPr/>
            </a:lvl4pPr>
            <a:lvl5pPr marL="1828800" indent="0">
              <a:buFontTx/>
              <a:buNone/>
              <a:defRPr/>
            </a:lvl5pPr>
          </a:lstStyle>
          <a:p>
            <a:pPr lvl="0"/>
            <a:r>
              <a:rPr lang="he-IL"/>
              <a:t>לחץ כדי לערוך סגנונות טקסט של תבנית בסיס</a:t>
            </a:r>
          </a:p>
        </p:txBody>
      </p:sp>
      <p:sp>
        <p:nvSpPr>
          <p:cNvPr id="3" name="Text Placeholder 2"/>
          <p:cNvSpPr>
            <a:spLocks noGrp="1"/>
          </p:cNvSpPr>
          <p:nvPr>
            <p:ph type="body" idx="1"/>
          </p:nvPr>
        </p:nvSpPr>
        <p:spPr>
          <a:xfrm>
            <a:off x="677335" y="4470400"/>
            <a:ext cx="8596668" cy="1570962"/>
          </a:xfrm>
        </p:spPr>
        <p:txBody>
          <a:bodyPr anchor="ctr">
            <a:normAutofit/>
          </a:bodyPr>
          <a:lstStyle>
            <a:lvl1pPr marL="0" indent="0" algn="l">
              <a:buNone/>
              <a:defRPr sz="1800">
                <a:solidFill>
                  <a:schemeClr val="tx1">
                    <a:lumMod val="75000"/>
                    <a:lumOff val="2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he-IL"/>
              <a:t>לחץ כדי לערוך סגנונות טקסט של תבנית בסיס</a:t>
            </a:r>
          </a:p>
        </p:txBody>
      </p:sp>
      <p:sp>
        <p:nvSpPr>
          <p:cNvPr id="4" name="Date Placeholder 3"/>
          <p:cNvSpPr>
            <a:spLocks noGrp="1"/>
          </p:cNvSpPr>
          <p:nvPr>
            <p:ph type="dt" sz="half" idx="10"/>
          </p:nvPr>
        </p:nvSpPr>
        <p:spPr/>
        <p:txBody>
          <a:bodyPr/>
          <a:lstStyle/>
          <a:p>
            <a:fld id="{8A293A31-C52F-432F-A7B9-5BDC5EF66FDC}" type="datetime1">
              <a:rPr lang="en-US" smtClean="0"/>
              <a:t>10/18/2026</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D57F1E4F-1CFF-5643-939E-217C01CDF565}" type="slidenum">
              <a:rPr lang="en-US" dirty="0"/>
              <a:pPr/>
              <a:t>‹#›</a:t>
            </a:fld>
            <a:endParaRPr lang="en-US" dirty="0"/>
          </a:p>
        </p:txBody>
      </p:sp>
      <p:sp>
        <p:nvSpPr>
          <p:cNvPr id="24" name="TextBox 23"/>
          <p:cNvSpPr txBox="1"/>
          <p:nvPr/>
        </p:nvSpPr>
        <p:spPr>
          <a:xfrm>
            <a:off x="541870" y="790378"/>
            <a:ext cx="609600" cy="584776"/>
          </a:xfrm>
          <a:prstGeom prst="rect">
            <a:avLst/>
          </a:prstGeom>
        </p:spPr>
        <p:txBody>
          <a:bodyPr vert="horz" lIns="91440" tIns="45720" rIns="91440" bIns="45720" rtlCol="0" anchor="ctr">
            <a:noAutofit/>
          </a:bodyPr>
          <a:lstStyle/>
          <a:p>
            <a:pPr lvl="0"/>
            <a:r>
              <a:rPr lang="en-US" sz="8000" baseline="0" dirty="0">
                <a:ln w="3175" cmpd="sng">
                  <a:noFill/>
                </a:ln>
                <a:solidFill>
                  <a:schemeClr val="accent1"/>
                </a:solidFill>
                <a:effectLst/>
                <a:latin typeface="Arial"/>
              </a:rPr>
              <a:t>“</a:t>
            </a:r>
          </a:p>
        </p:txBody>
      </p:sp>
      <p:sp>
        <p:nvSpPr>
          <p:cNvPr id="25" name="TextBox 24"/>
          <p:cNvSpPr txBox="1"/>
          <p:nvPr/>
        </p:nvSpPr>
        <p:spPr>
          <a:xfrm>
            <a:off x="8893011" y="2886556"/>
            <a:ext cx="609600" cy="584776"/>
          </a:xfrm>
          <a:prstGeom prst="rect">
            <a:avLst/>
          </a:prstGeom>
        </p:spPr>
        <p:txBody>
          <a:bodyPr vert="horz" lIns="91440" tIns="45720" rIns="91440" bIns="45720" rtlCol="0" anchor="ctr">
            <a:noAutofit/>
          </a:bodyPr>
          <a:lstStyle/>
          <a:p>
            <a:pPr lvl="0"/>
            <a:r>
              <a:rPr lang="en-US" sz="8000" baseline="0" dirty="0">
                <a:ln w="3175" cmpd="sng">
                  <a:noFill/>
                </a:ln>
                <a:solidFill>
                  <a:schemeClr val="accent1"/>
                </a:solidFill>
                <a:effectLst/>
                <a:latin typeface="Arial"/>
              </a:rPr>
              <a:t>”</a:t>
            </a:r>
          </a:p>
        </p:txBody>
      </p:sp>
    </p:spTree>
    <p:extLst>
      <p:ext uri="{BB962C8B-B14F-4D97-AF65-F5344CB8AC3E}">
        <p14:creationId xmlns:p14="http://schemas.microsoft.com/office/powerpoint/2010/main" val="3046025337"/>
      </p:ext>
    </p:extLst>
  </p:cSld>
  <p:clrMapOvr>
    <a:masterClrMapping/>
  </p:clrMapOvr>
</p:sldLayout>
</file>

<file path=ppt/slideLayouts/slideLayout23.xml><?xml version="1.0" encoding="utf-8"?>
<p:sldLayout xmlns:a="http://schemas.openxmlformats.org/drawingml/2006/main" xmlns:r="http://schemas.openxmlformats.org/officeDocument/2006/relationships" xmlns:p="http://schemas.openxmlformats.org/presentationml/2006/main" preserve="1">
  <p:cSld name="כרטיס שם">
    <p:spTree>
      <p:nvGrpSpPr>
        <p:cNvPr id="1" name=""/>
        <p:cNvGrpSpPr/>
        <p:nvPr/>
      </p:nvGrpSpPr>
      <p:grpSpPr>
        <a:xfrm>
          <a:off x="0" y="0"/>
          <a:ext cx="0" cy="0"/>
          <a:chOff x="0" y="0"/>
          <a:chExt cx="0" cy="0"/>
        </a:xfrm>
      </p:grpSpPr>
      <p:sp>
        <p:nvSpPr>
          <p:cNvPr id="2" name="Title 1"/>
          <p:cNvSpPr>
            <a:spLocks noGrp="1"/>
          </p:cNvSpPr>
          <p:nvPr>
            <p:ph type="title"/>
          </p:nvPr>
        </p:nvSpPr>
        <p:spPr>
          <a:xfrm>
            <a:off x="677335" y="1931988"/>
            <a:ext cx="8596668" cy="2595460"/>
          </a:xfrm>
        </p:spPr>
        <p:txBody>
          <a:bodyPr anchor="b">
            <a:normAutofit/>
          </a:bodyPr>
          <a:lstStyle>
            <a:lvl1pPr algn="l">
              <a:defRPr sz="4400" b="0" cap="none"/>
            </a:lvl1pPr>
          </a:lstStyle>
          <a:p>
            <a:r>
              <a:rPr lang="he-IL"/>
              <a:t>לחץ כדי לערוך סגנון כותרת של תבנית בסיס</a:t>
            </a:r>
            <a:endParaRPr lang="en-US" dirty="0"/>
          </a:p>
        </p:txBody>
      </p:sp>
      <p:sp>
        <p:nvSpPr>
          <p:cNvPr id="3" name="Text Placeholder 2"/>
          <p:cNvSpPr>
            <a:spLocks noGrp="1"/>
          </p:cNvSpPr>
          <p:nvPr>
            <p:ph type="body" idx="1"/>
          </p:nvPr>
        </p:nvSpPr>
        <p:spPr>
          <a:xfrm>
            <a:off x="677335" y="4527448"/>
            <a:ext cx="8596668" cy="1513914"/>
          </a:xfrm>
        </p:spPr>
        <p:txBody>
          <a:bodyPr anchor="t">
            <a:normAutofit/>
          </a:bodyPr>
          <a:lstStyle>
            <a:lvl1pPr marL="0" indent="0" algn="l">
              <a:buNone/>
              <a:defRPr sz="1800">
                <a:solidFill>
                  <a:schemeClr val="tx1">
                    <a:lumMod val="75000"/>
                    <a:lumOff val="2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he-IL"/>
              <a:t>לחץ כדי לערוך סגנונות טקסט של תבנית בסיס</a:t>
            </a:r>
          </a:p>
        </p:txBody>
      </p:sp>
      <p:sp>
        <p:nvSpPr>
          <p:cNvPr id="4" name="Date Placeholder 3"/>
          <p:cNvSpPr>
            <a:spLocks noGrp="1"/>
          </p:cNvSpPr>
          <p:nvPr>
            <p:ph type="dt" sz="half" idx="10"/>
          </p:nvPr>
        </p:nvSpPr>
        <p:spPr/>
        <p:txBody>
          <a:bodyPr/>
          <a:lstStyle/>
          <a:p>
            <a:fld id="{26560F6B-7A19-46EF-BD97-BD28A89006E2}" type="datetime1">
              <a:rPr lang="en-US" smtClean="0"/>
              <a:t>10/18/2026</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D57F1E4F-1CFF-5643-939E-217C01CDF565}" type="slidenum">
              <a:rPr lang="en-US" dirty="0"/>
              <a:pPr/>
              <a:t>‹#›</a:t>
            </a:fld>
            <a:endParaRPr lang="en-US" dirty="0"/>
          </a:p>
        </p:txBody>
      </p:sp>
    </p:spTree>
    <p:extLst>
      <p:ext uri="{BB962C8B-B14F-4D97-AF65-F5344CB8AC3E}">
        <p14:creationId xmlns:p14="http://schemas.microsoft.com/office/powerpoint/2010/main" val="3032215033"/>
      </p:ext>
    </p:extLst>
  </p:cSld>
  <p:clrMapOvr>
    <a:masterClrMapping/>
  </p:clrMapOvr>
</p:sldLayout>
</file>

<file path=ppt/slideLayouts/slideLayout24.xml><?xml version="1.0" encoding="utf-8"?>
<p:sldLayout xmlns:a="http://schemas.openxmlformats.org/drawingml/2006/main" xmlns:r="http://schemas.openxmlformats.org/officeDocument/2006/relationships" xmlns:p="http://schemas.openxmlformats.org/presentationml/2006/main" preserve="1">
  <p:cSld name="כרטיס שם עם ציטוט">
    <p:spTree>
      <p:nvGrpSpPr>
        <p:cNvPr id="1" name=""/>
        <p:cNvGrpSpPr/>
        <p:nvPr/>
      </p:nvGrpSpPr>
      <p:grpSpPr>
        <a:xfrm>
          <a:off x="0" y="0"/>
          <a:ext cx="0" cy="0"/>
          <a:chOff x="0" y="0"/>
          <a:chExt cx="0" cy="0"/>
        </a:xfrm>
      </p:grpSpPr>
      <p:sp>
        <p:nvSpPr>
          <p:cNvPr id="2" name="Title 1"/>
          <p:cNvSpPr>
            <a:spLocks noGrp="1"/>
          </p:cNvSpPr>
          <p:nvPr>
            <p:ph type="title"/>
          </p:nvPr>
        </p:nvSpPr>
        <p:spPr>
          <a:xfrm>
            <a:off x="931334" y="609600"/>
            <a:ext cx="8094134" cy="3022600"/>
          </a:xfrm>
        </p:spPr>
        <p:txBody>
          <a:bodyPr anchor="ctr">
            <a:normAutofit/>
          </a:bodyPr>
          <a:lstStyle>
            <a:lvl1pPr algn="l">
              <a:defRPr sz="4400" b="0" cap="none"/>
            </a:lvl1pPr>
          </a:lstStyle>
          <a:p>
            <a:r>
              <a:rPr lang="he-IL"/>
              <a:t>לחץ כדי לערוך סגנון כותרת של תבנית בסיס</a:t>
            </a:r>
            <a:endParaRPr lang="en-US" dirty="0"/>
          </a:p>
        </p:txBody>
      </p:sp>
      <p:sp>
        <p:nvSpPr>
          <p:cNvPr id="23" name="Text Placeholder 9"/>
          <p:cNvSpPr>
            <a:spLocks noGrp="1"/>
          </p:cNvSpPr>
          <p:nvPr>
            <p:ph type="body" sz="quarter" idx="13"/>
          </p:nvPr>
        </p:nvSpPr>
        <p:spPr>
          <a:xfrm>
            <a:off x="677332" y="4013200"/>
            <a:ext cx="8596669" cy="514248"/>
          </a:xfrm>
        </p:spPr>
        <p:txBody>
          <a:bodyPr anchor="b">
            <a:noAutofit/>
          </a:bodyPr>
          <a:lstStyle>
            <a:lvl1pPr marL="0" indent="0">
              <a:buFontTx/>
              <a:buNone/>
              <a:defRPr sz="2400">
                <a:solidFill>
                  <a:schemeClr val="tx1">
                    <a:lumMod val="75000"/>
                    <a:lumOff val="25000"/>
                  </a:schemeClr>
                </a:solidFill>
              </a:defRPr>
            </a:lvl1pPr>
            <a:lvl2pPr marL="457200" indent="0">
              <a:buFontTx/>
              <a:buNone/>
              <a:defRPr/>
            </a:lvl2pPr>
            <a:lvl3pPr marL="914400" indent="0">
              <a:buFontTx/>
              <a:buNone/>
              <a:defRPr/>
            </a:lvl3pPr>
            <a:lvl4pPr marL="1371600" indent="0">
              <a:buFontTx/>
              <a:buNone/>
              <a:defRPr/>
            </a:lvl4pPr>
            <a:lvl5pPr marL="1828800" indent="0">
              <a:buFontTx/>
              <a:buNone/>
              <a:defRPr/>
            </a:lvl5pPr>
          </a:lstStyle>
          <a:p>
            <a:pPr lvl="0"/>
            <a:r>
              <a:rPr lang="he-IL"/>
              <a:t>לחץ כדי לערוך סגנונות טקסט של תבנית בסיס</a:t>
            </a:r>
          </a:p>
        </p:txBody>
      </p:sp>
      <p:sp>
        <p:nvSpPr>
          <p:cNvPr id="3" name="Text Placeholder 2"/>
          <p:cNvSpPr>
            <a:spLocks noGrp="1"/>
          </p:cNvSpPr>
          <p:nvPr>
            <p:ph type="body" idx="1"/>
          </p:nvPr>
        </p:nvSpPr>
        <p:spPr>
          <a:xfrm>
            <a:off x="677335" y="4527448"/>
            <a:ext cx="8596668" cy="1513914"/>
          </a:xfrm>
        </p:spPr>
        <p:txBody>
          <a:bodyPr anchor="t">
            <a:normAutofit/>
          </a:bodyPr>
          <a:lstStyle>
            <a:lvl1pPr marL="0" indent="0" algn="l">
              <a:buNone/>
              <a:defRPr sz="1800">
                <a:solidFill>
                  <a:schemeClr val="tx1">
                    <a:lumMod val="50000"/>
                    <a:lumOff val="50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he-IL"/>
              <a:t>לחץ כדי לערוך סגנונות טקסט של תבנית בסיס</a:t>
            </a:r>
          </a:p>
        </p:txBody>
      </p:sp>
      <p:sp>
        <p:nvSpPr>
          <p:cNvPr id="4" name="Date Placeholder 3"/>
          <p:cNvSpPr>
            <a:spLocks noGrp="1"/>
          </p:cNvSpPr>
          <p:nvPr>
            <p:ph type="dt" sz="half" idx="10"/>
          </p:nvPr>
        </p:nvSpPr>
        <p:spPr/>
        <p:txBody>
          <a:bodyPr/>
          <a:lstStyle/>
          <a:p>
            <a:fld id="{54091F12-1533-42CB-B6C4-6B97A8523DA4}" type="datetime1">
              <a:rPr lang="en-US" smtClean="0"/>
              <a:t>10/18/2026</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D57F1E4F-1CFF-5643-939E-217C01CDF565}" type="slidenum">
              <a:rPr lang="en-US" dirty="0"/>
              <a:pPr/>
              <a:t>‹#›</a:t>
            </a:fld>
            <a:endParaRPr lang="en-US" dirty="0"/>
          </a:p>
        </p:txBody>
      </p:sp>
      <p:sp>
        <p:nvSpPr>
          <p:cNvPr id="24" name="TextBox 23"/>
          <p:cNvSpPr txBox="1"/>
          <p:nvPr/>
        </p:nvSpPr>
        <p:spPr>
          <a:xfrm>
            <a:off x="541870" y="790378"/>
            <a:ext cx="609600" cy="584776"/>
          </a:xfrm>
          <a:prstGeom prst="rect">
            <a:avLst/>
          </a:prstGeom>
        </p:spPr>
        <p:txBody>
          <a:bodyPr vert="horz" lIns="91440" tIns="45720" rIns="91440" bIns="45720" rtlCol="0" anchor="ctr">
            <a:noAutofit/>
          </a:bodyPr>
          <a:lstStyle/>
          <a:p>
            <a:pPr lvl="0"/>
            <a:r>
              <a:rPr lang="en-US" sz="8000" baseline="0" dirty="0">
                <a:ln w="3175" cmpd="sng">
                  <a:noFill/>
                </a:ln>
                <a:solidFill>
                  <a:schemeClr val="accent1"/>
                </a:solidFill>
                <a:effectLst/>
                <a:latin typeface="Arial"/>
              </a:rPr>
              <a:t>“</a:t>
            </a:r>
          </a:p>
        </p:txBody>
      </p:sp>
      <p:sp>
        <p:nvSpPr>
          <p:cNvPr id="25" name="TextBox 24"/>
          <p:cNvSpPr txBox="1"/>
          <p:nvPr/>
        </p:nvSpPr>
        <p:spPr>
          <a:xfrm>
            <a:off x="8893011" y="2886556"/>
            <a:ext cx="609600" cy="584776"/>
          </a:xfrm>
          <a:prstGeom prst="rect">
            <a:avLst/>
          </a:prstGeom>
        </p:spPr>
        <p:txBody>
          <a:bodyPr vert="horz" lIns="91440" tIns="45720" rIns="91440" bIns="45720" rtlCol="0" anchor="ctr">
            <a:noAutofit/>
          </a:bodyPr>
          <a:lstStyle/>
          <a:p>
            <a:pPr lvl="0"/>
            <a:r>
              <a:rPr lang="en-US" sz="8000" baseline="0" dirty="0">
                <a:ln w="3175" cmpd="sng">
                  <a:noFill/>
                </a:ln>
                <a:solidFill>
                  <a:schemeClr val="accent1"/>
                </a:solidFill>
                <a:effectLst/>
                <a:latin typeface="Arial"/>
              </a:rPr>
              <a:t>”</a:t>
            </a:r>
          </a:p>
        </p:txBody>
      </p:sp>
    </p:spTree>
    <p:extLst>
      <p:ext uri="{BB962C8B-B14F-4D97-AF65-F5344CB8AC3E}">
        <p14:creationId xmlns:p14="http://schemas.microsoft.com/office/powerpoint/2010/main" val="618832825"/>
      </p:ext>
    </p:extLst>
  </p:cSld>
  <p:clrMapOvr>
    <a:masterClrMapping/>
  </p:clrMapOvr>
</p:sldLayout>
</file>

<file path=ppt/slideLayouts/slideLayout25.xml><?xml version="1.0" encoding="utf-8"?>
<p:sldLayout xmlns:a="http://schemas.openxmlformats.org/drawingml/2006/main" xmlns:r="http://schemas.openxmlformats.org/officeDocument/2006/relationships" xmlns:p="http://schemas.openxmlformats.org/presentationml/2006/main" preserve="1">
  <p:cSld name="נכון או לא נכון">
    <p:spTree>
      <p:nvGrpSpPr>
        <p:cNvPr id="1" name=""/>
        <p:cNvGrpSpPr/>
        <p:nvPr/>
      </p:nvGrpSpPr>
      <p:grpSpPr>
        <a:xfrm>
          <a:off x="0" y="0"/>
          <a:ext cx="0" cy="0"/>
          <a:chOff x="0" y="0"/>
          <a:chExt cx="0" cy="0"/>
        </a:xfrm>
      </p:grpSpPr>
      <p:sp>
        <p:nvSpPr>
          <p:cNvPr id="2" name="Title 1"/>
          <p:cNvSpPr>
            <a:spLocks noGrp="1"/>
          </p:cNvSpPr>
          <p:nvPr>
            <p:ph type="title"/>
          </p:nvPr>
        </p:nvSpPr>
        <p:spPr>
          <a:xfrm>
            <a:off x="685799" y="609600"/>
            <a:ext cx="8588203" cy="3022600"/>
          </a:xfrm>
        </p:spPr>
        <p:txBody>
          <a:bodyPr anchor="ctr">
            <a:normAutofit/>
          </a:bodyPr>
          <a:lstStyle>
            <a:lvl1pPr algn="l">
              <a:defRPr sz="4400" b="0" cap="none"/>
            </a:lvl1pPr>
          </a:lstStyle>
          <a:p>
            <a:r>
              <a:rPr lang="he-IL"/>
              <a:t>לחץ כדי לערוך סגנון כותרת של תבנית בסיס</a:t>
            </a:r>
            <a:endParaRPr lang="en-US" dirty="0"/>
          </a:p>
        </p:txBody>
      </p:sp>
      <p:sp>
        <p:nvSpPr>
          <p:cNvPr id="23" name="Text Placeholder 9"/>
          <p:cNvSpPr>
            <a:spLocks noGrp="1"/>
          </p:cNvSpPr>
          <p:nvPr>
            <p:ph type="body" sz="quarter" idx="13"/>
          </p:nvPr>
        </p:nvSpPr>
        <p:spPr>
          <a:xfrm>
            <a:off x="677332" y="4013200"/>
            <a:ext cx="8596669" cy="514248"/>
          </a:xfrm>
        </p:spPr>
        <p:txBody>
          <a:bodyPr anchor="b">
            <a:noAutofit/>
          </a:bodyPr>
          <a:lstStyle>
            <a:lvl1pPr marL="0" indent="0">
              <a:buFontTx/>
              <a:buNone/>
              <a:defRPr sz="2400">
                <a:solidFill>
                  <a:schemeClr val="accent1"/>
                </a:solidFill>
              </a:defRPr>
            </a:lvl1pPr>
            <a:lvl2pPr marL="457200" indent="0">
              <a:buFontTx/>
              <a:buNone/>
              <a:defRPr/>
            </a:lvl2pPr>
            <a:lvl3pPr marL="914400" indent="0">
              <a:buFontTx/>
              <a:buNone/>
              <a:defRPr/>
            </a:lvl3pPr>
            <a:lvl4pPr marL="1371600" indent="0">
              <a:buFontTx/>
              <a:buNone/>
              <a:defRPr/>
            </a:lvl4pPr>
            <a:lvl5pPr marL="1828800" indent="0">
              <a:buFontTx/>
              <a:buNone/>
              <a:defRPr/>
            </a:lvl5pPr>
          </a:lstStyle>
          <a:p>
            <a:pPr lvl="0"/>
            <a:r>
              <a:rPr lang="he-IL"/>
              <a:t>לחץ כדי לערוך סגנונות טקסט של תבנית בסיס</a:t>
            </a:r>
          </a:p>
        </p:txBody>
      </p:sp>
      <p:sp>
        <p:nvSpPr>
          <p:cNvPr id="3" name="Text Placeholder 2"/>
          <p:cNvSpPr>
            <a:spLocks noGrp="1"/>
          </p:cNvSpPr>
          <p:nvPr>
            <p:ph type="body" idx="1"/>
          </p:nvPr>
        </p:nvSpPr>
        <p:spPr>
          <a:xfrm>
            <a:off x="677335" y="4527448"/>
            <a:ext cx="8596668" cy="1513914"/>
          </a:xfrm>
        </p:spPr>
        <p:txBody>
          <a:bodyPr anchor="t">
            <a:normAutofit/>
          </a:bodyPr>
          <a:lstStyle>
            <a:lvl1pPr marL="0" indent="0" algn="l">
              <a:buNone/>
              <a:defRPr sz="1800">
                <a:solidFill>
                  <a:schemeClr val="tx1">
                    <a:lumMod val="50000"/>
                    <a:lumOff val="50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he-IL"/>
              <a:t>לחץ כדי לערוך סגנונות טקסט של תבנית בסיס</a:t>
            </a:r>
          </a:p>
        </p:txBody>
      </p:sp>
      <p:sp>
        <p:nvSpPr>
          <p:cNvPr id="4" name="Date Placeholder 3"/>
          <p:cNvSpPr>
            <a:spLocks noGrp="1"/>
          </p:cNvSpPr>
          <p:nvPr>
            <p:ph type="dt" sz="half" idx="10"/>
          </p:nvPr>
        </p:nvSpPr>
        <p:spPr/>
        <p:txBody>
          <a:bodyPr/>
          <a:lstStyle/>
          <a:p>
            <a:fld id="{48F79D34-FE56-4DD4-A8F3-04F534943CB8}" type="datetime1">
              <a:rPr lang="en-US" smtClean="0"/>
              <a:t>10/18/2026</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D57F1E4F-1CFF-5643-939E-217C01CDF565}" type="slidenum">
              <a:rPr lang="en-US" dirty="0"/>
              <a:pPr/>
              <a:t>‹#›</a:t>
            </a:fld>
            <a:endParaRPr lang="en-US" dirty="0"/>
          </a:p>
        </p:txBody>
      </p:sp>
    </p:spTree>
    <p:extLst>
      <p:ext uri="{BB962C8B-B14F-4D97-AF65-F5344CB8AC3E}">
        <p14:creationId xmlns:p14="http://schemas.microsoft.com/office/powerpoint/2010/main" val="585653635"/>
      </p:ext>
    </p:extLst>
  </p:cSld>
  <p:clrMapOvr>
    <a:masterClrMapping/>
  </p:clrMapOvr>
</p:sldLayout>
</file>

<file path=ppt/slideLayouts/slideLayout26.xml><?xml version="1.0" encoding="utf-8"?>
<p:sldLayout xmlns:a="http://schemas.openxmlformats.org/drawingml/2006/main" xmlns:r="http://schemas.openxmlformats.org/officeDocument/2006/relationships" xmlns:p="http://schemas.openxmlformats.org/presentationml/2006/main" type="vertTx" preserve="1">
  <p:cSld name="כותרת וטקסט אנכי">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he-IL"/>
              <a:t>לחץ כדי לערוך סגנון כותרת של תבנית בסיס</a:t>
            </a:r>
            <a:endParaRPr lang="en-US" dirty="0"/>
          </a:p>
        </p:txBody>
      </p:sp>
      <p:sp>
        <p:nvSpPr>
          <p:cNvPr id="3" name="Vertical Text Placeholder 2"/>
          <p:cNvSpPr>
            <a:spLocks noGrp="1"/>
          </p:cNvSpPr>
          <p:nvPr>
            <p:ph type="body" orient="vert" idx="1"/>
          </p:nvPr>
        </p:nvSpPr>
        <p:spPr/>
        <p:txBody>
          <a:bodyPr vert="eaVert"/>
          <a:lstStyle/>
          <a:p>
            <a:pPr lvl="0"/>
            <a:r>
              <a:rPr lang="he-IL"/>
              <a:t>לחץ כדי לערוך סגנונות טקסט של תבנית בסיס</a:t>
            </a:r>
          </a:p>
          <a:p>
            <a:pPr lvl="1"/>
            <a:r>
              <a:rPr lang="he-IL"/>
              <a:t>רמה שנייה</a:t>
            </a:r>
          </a:p>
          <a:p>
            <a:pPr lvl="2"/>
            <a:r>
              <a:rPr lang="he-IL"/>
              <a:t>רמה שלישית</a:t>
            </a:r>
          </a:p>
          <a:p>
            <a:pPr lvl="3"/>
            <a:r>
              <a:rPr lang="he-IL"/>
              <a:t>רמה רביעית</a:t>
            </a:r>
          </a:p>
          <a:p>
            <a:pPr lvl="4"/>
            <a:r>
              <a:rPr lang="he-IL"/>
              <a:t>רמה חמישית</a:t>
            </a:r>
            <a:endParaRPr lang="en-US" dirty="0"/>
          </a:p>
        </p:txBody>
      </p:sp>
      <p:sp>
        <p:nvSpPr>
          <p:cNvPr id="4" name="Date Placeholder 3"/>
          <p:cNvSpPr>
            <a:spLocks noGrp="1"/>
          </p:cNvSpPr>
          <p:nvPr>
            <p:ph type="dt" sz="half" idx="10"/>
          </p:nvPr>
        </p:nvSpPr>
        <p:spPr/>
        <p:txBody>
          <a:bodyPr/>
          <a:lstStyle/>
          <a:p>
            <a:fld id="{986E8368-43B4-4B91-B111-961839FA92A2}" type="datetime1">
              <a:rPr lang="en-US" smtClean="0"/>
              <a:t>10/18/2026</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89333C77-0158-454C-844F-B7AB9BD7DAD4}" type="slidenum">
              <a:rPr lang="en-US" dirty="0"/>
              <a:t>‹#›</a:t>
            </a:fld>
            <a:endParaRPr lang="en-US" dirty="0"/>
          </a:p>
        </p:txBody>
      </p:sp>
    </p:spTree>
    <p:extLst>
      <p:ext uri="{BB962C8B-B14F-4D97-AF65-F5344CB8AC3E}">
        <p14:creationId xmlns:p14="http://schemas.microsoft.com/office/powerpoint/2010/main" val="245464406"/>
      </p:ext>
    </p:extLst>
  </p:cSld>
  <p:clrMapOvr>
    <a:masterClrMapping/>
  </p:clrMapOvr>
</p:sldLayout>
</file>

<file path=ppt/slideLayouts/slideLayout27.xml><?xml version="1.0" encoding="utf-8"?>
<p:sldLayout xmlns:a="http://schemas.openxmlformats.org/drawingml/2006/main" xmlns:r="http://schemas.openxmlformats.org/officeDocument/2006/relationships" xmlns:p="http://schemas.openxmlformats.org/presentationml/2006/main" type="vertTitleAndTx" preserve="1">
  <p:cSld name="כותרת אנכית וטקסט">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7967673" y="609599"/>
            <a:ext cx="1304743" cy="5251451"/>
          </a:xfrm>
        </p:spPr>
        <p:txBody>
          <a:bodyPr vert="eaVert" anchor="ctr"/>
          <a:lstStyle/>
          <a:p>
            <a:r>
              <a:rPr lang="he-IL"/>
              <a:t>לחץ כדי לערוך סגנון כותרת של תבנית בסיס</a:t>
            </a:r>
            <a:endParaRPr lang="en-US" dirty="0"/>
          </a:p>
        </p:txBody>
      </p:sp>
      <p:sp>
        <p:nvSpPr>
          <p:cNvPr id="3" name="Vertical Text Placeholder 2"/>
          <p:cNvSpPr>
            <a:spLocks noGrp="1"/>
          </p:cNvSpPr>
          <p:nvPr>
            <p:ph type="body" orient="vert" idx="1"/>
          </p:nvPr>
        </p:nvSpPr>
        <p:spPr>
          <a:xfrm>
            <a:off x="677335" y="609600"/>
            <a:ext cx="7060150" cy="5251450"/>
          </a:xfrm>
        </p:spPr>
        <p:txBody>
          <a:bodyPr vert="eaVert"/>
          <a:lstStyle/>
          <a:p>
            <a:pPr lvl="0"/>
            <a:r>
              <a:rPr lang="he-IL"/>
              <a:t>לחץ כדי לערוך סגנונות טקסט של תבנית בסיס</a:t>
            </a:r>
          </a:p>
          <a:p>
            <a:pPr lvl="1"/>
            <a:r>
              <a:rPr lang="he-IL"/>
              <a:t>רמה שנייה</a:t>
            </a:r>
          </a:p>
          <a:p>
            <a:pPr lvl="2"/>
            <a:r>
              <a:rPr lang="he-IL"/>
              <a:t>רמה שלישית</a:t>
            </a:r>
          </a:p>
          <a:p>
            <a:pPr lvl="3"/>
            <a:r>
              <a:rPr lang="he-IL"/>
              <a:t>רמה רביעית</a:t>
            </a:r>
          </a:p>
          <a:p>
            <a:pPr lvl="4"/>
            <a:r>
              <a:rPr lang="he-IL"/>
              <a:t>רמה חמישית</a:t>
            </a:r>
            <a:endParaRPr lang="en-US" dirty="0"/>
          </a:p>
        </p:txBody>
      </p:sp>
      <p:sp>
        <p:nvSpPr>
          <p:cNvPr id="4" name="Date Placeholder 3"/>
          <p:cNvSpPr>
            <a:spLocks noGrp="1"/>
          </p:cNvSpPr>
          <p:nvPr>
            <p:ph type="dt" sz="half" idx="10"/>
          </p:nvPr>
        </p:nvSpPr>
        <p:spPr/>
        <p:txBody>
          <a:bodyPr/>
          <a:lstStyle/>
          <a:p>
            <a:fld id="{84D6F57D-2B75-4FB0-9F5A-8114A78F654C}" type="datetime1">
              <a:rPr lang="en-US" smtClean="0"/>
              <a:t>10/18/2026</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D57F1E4F-1CFF-5643-939E-217C01CDF565}" type="slidenum">
              <a:rPr lang="en-US" dirty="0"/>
              <a:pPr/>
              <a:t>‹#›</a:t>
            </a:fld>
            <a:endParaRPr lang="en-US" dirty="0"/>
          </a:p>
        </p:txBody>
      </p:sp>
    </p:spTree>
    <p:extLst>
      <p:ext uri="{BB962C8B-B14F-4D97-AF65-F5344CB8AC3E}">
        <p14:creationId xmlns:p14="http://schemas.microsoft.com/office/powerpoint/2010/main" val="1732504694"/>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_rels/slideMaster2.xml.rels><?xml version="1.0" encoding="UTF-8" standalone="yes"?>
<Relationships xmlns="http://schemas.openxmlformats.org/package/2006/relationships"><Relationship Id="rId8" Type="http://schemas.openxmlformats.org/officeDocument/2006/relationships/slideLayout" Target="../slideLayouts/slideLayout19.xml"/><Relationship Id="rId13" Type="http://schemas.openxmlformats.org/officeDocument/2006/relationships/slideLayout" Target="../slideLayouts/slideLayout24.xml"/><Relationship Id="rId3" Type="http://schemas.openxmlformats.org/officeDocument/2006/relationships/slideLayout" Target="../slideLayouts/slideLayout14.xml"/><Relationship Id="rId7" Type="http://schemas.openxmlformats.org/officeDocument/2006/relationships/slideLayout" Target="../slideLayouts/slideLayout18.xml"/><Relationship Id="rId12" Type="http://schemas.openxmlformats.org/officeDocument/2006/relationships/slideLayout" Target="../slideLayouts/slideLayout23.xml"/><Relationship Id="rId17" Type="http://schemas.openxmlformats.org/officeDocument/2006/relationships/theme" Target="../theme/theme2.xml"/><Relationship Id="rId2" Type="http://schemas.openxmlformats.org/officeDocument/2006/relationships/slideLayout" Target="../slideLayouts/slideLayout13.xml"/><Relationship Id="rId16" Type="http://schemas.openxmlformats.org/officeDocument/2006/relationships/slideLayout" Target="../slideLayouts/slideLayout27.xml"/><Relationship Id="rId1" Type="http://schemas.openxmlformats.org/officeDocument/2006/relationships/slideLayout" Target="../slideLayouts/slideLayout12.xml"/><Relationship Id="rId6" Type="http://schemas.openxmlformats.org/officeDocument/2006/relationships/slideLayout" Target="../slideLayouts/slideLayout17.xml"/><Relationship Id="rId11" Type="http://schemas.openxmlformats.org/officeDocument/2006/relationships/slideLayout" Target="../slideLayouts/slideLayout22.xml"/><Relationship Id="rId5" Type="http://schemas.openxmlformats.org/officeDocument/2006/relationships/slideLayout" Target="../slideLayouts/slideLayout16.xml"/><Relationship Id="rId15" Type="http://schemas.openxmlformats.org/officeDocument/2006/relationships/slideLayout" Target="../slideLayouts/slideLayout26.xml"/><Relationship Id="rId10" Type="http://schemas.openxmlformats.org/officeDocument/2006/relationships/slideLayout" Target="../slideLayouts/slideLayout21.xml"/><Relationship Id="rId4" Type="http://schemas.openxmlformats.org/officeDocument/2006/relationships/slideLayout" Target="../slideLayouts/slideLayout15.xml"/><Relationship Id="rId9" Type="http://schemas.openxmlformats.org/officeDocument/2006/relationships/slideLayout" Target="../slideLayouts/slideLayout20.xml"/><Relationship Id="rId14" Type="http://schemas.openxmlformats.org/officeDocument/2006/relationships/slideLayout" Target="../slideLayouts/slideLayout25.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מציין מיקום של כותרת 1">
            <a:extLst>
              <a:ext uri="{FF2B5EF4-FFF2-40B4-BE49-F238E27FC236}">
                <a16:creationId xmlns:a16="http://schemas.microsoft.com/office/drawing/2014/main" id="{1CC2AE80-DFEF-DB98-FA3E-132330AFEFBC}"/>
              </a:ext>
            </a:extLst>
          </p:cNvPr>
          <p:cNvSpPr>
            <a:spLocks noGrp="1"/>
          </p:cNvSpPr>
          <p:nvPr>
            <p:ph type="title"/>
          </p:nvPr>
        </p:nvSpPr>
        <p:spPr>
          <a:xfrm>
            <a:off x="838200" y="365125"/>
            <a:ext cx="10515600" cy="1325563"/>
          </a:xfrm>
          <a:prstGeom prst="rect">
            <a:avLst/>
          </a:prstGeom>
        </p:spPr>
        <p:txBody>
          <a:bodyPr vert="horz" lIns="91440" tIns="45720" rIns="91440" bIns="45720" rtlCol="1" anchor="ctr">
            <a:normAutofit/>
          </a:bodyPr>
          <a:lstStyle/>
          <a:p>
            <a:r>
              <a:rPr lang="he-IL"/>
              <a:t>לחץ כדי לערוך סגנון כותרת של תבנית בסיס</a:t>
            </a:r>
          </a:p>
        </p:txBody>
      </p:sp>
      <p:sp>
        <p:nvSpPr>
          <p:cNvPr id="3" name="מציין מיקום טקסט 2">
            <a:extLst>
              <a:ext uri="{FF2B5EF4-FFF2-40B4-BE49-F238E27FC236}">
                <a16:creationId xmlns:a16="http://schemas.microsoft.com/office/drawing/2014/main" id="{33CB0195-2F07-6649-06A1-3A99AC88275E}"/>
              </a:ext>
            </a:extLst>
          </p:cNvPr>
          <p:cNvSpPr>
            <a:spLocks noGrp="1"/>
          </p:cNvSpPr>
          <p:nvPr>
            <p:ph type="body" idx="1"/>
          </p:nvPr>
        </p:nvSpPr>
        <p:spPr>
          <a:xfrm>
            <a:off x="838200" y="1825625"/>
            <a:ext cx="10515600" cy="4351338"/>
          </a:xfrm>
          <a:prstGeom prst="rect">
            <a:avLst/>
          </a:prstGeom>
        </p:spPr>
        <p:txBody>
          <a:bodyPr vert="horz" lIns="91440" tIns="45720" rIns="91440" bIns="45720" rtlCol="1">
            <a:normAutofit/>
          </a:bodyPr>
          <a:lstStyle/>
          <a:p>
            <a:pPr lvl="0"/>
            <a:r>
              <a:rPr lang="he-IL"/>
              <a:t>לחץ כדי לערוך סגנונות טקסט של תבנית בסיס</a:t>
            </a:r>
          </a:p>
          <a:p>
            <a:pPr lvl="1"/>
            <a:r>
              <a:rPr lang="he-IL"/>
              <a:t>רמה שנייה</a:t>
            </a:r>
          </a:p>
          <a:p>
            <a:pPr lvl="2"/>
            <a:r>
              <a:rPr lang="he-IL"/>
              <a:t>רמה שלישית</a:t>
            </a:r>
          </a:p>
          <a:p>
            <a:pPr lvl="3"/>
            <a:r>
              <a:rPr lang="he-IL"/>
              <a:t>רמה רביעית</a:t>
            </a:r>
          </a:p>
          <a:p>
            <a:pPr lvl="4"/>
            <a:r>
              <a:rPr lang="he-IL"/>
              <a:t>רמה חמישית</a:t>
            </a:r>
          </a:p>
        </p:txBody>
      </p:sp>
      <p:sp>
        <p:nvSpPr>
          <p:cNvPr id="4" name="מציין מיקום של תאריך 3">
            <a:extLst>
              <a:ext uri="{FF2B5EF4-FFF2-40B4-BE49-F238E27FC236}">
                <a16:creationId xmlns:a16="http://schemas.microsoft.com/office/drawing/2014/main" id="{131B0303-251B-6F35-0FB5-49D54564BD8B}"/>
              </a:ext>
            </a:extLst>
          </p:cNvPr>
          <p:cNvSpPr>
            <a:spLocks noGrp="1"/>
          </p:cNvSpPr>
          <p:nvPr>
            <p:ph type="dt" sz="half" idx="2"/>
          </p:nvPr>
        </p:nvSpPr>
        <p:spPr>
          <a:xfrm>
            <a:off x="8610600" y="6356350"/>
            <a:ext cx="2743200" cy="365125"/>
          </a:xfrm>
          <a:prstGeom prst="rect">
            <a:avLst/>
          </a:prstGeom>
        </p:spPr>
        <p:txBody>
          <a:bodyPr vert="horz" lIns="91440" tIns="45720" rIns="91440" bIns="45720" rtlCol="1" anchor="ctr"/>
          <a:lstStyle>
            <a:lvl1pPr algn="r">
              <a:defRPr sz="1200">
                <a:solidFill>
                  <a:schemeClr val="tx1">
                    <a:tint val="75000"/>
                  </a:schemeClr>
                </a:solidFill>
              </a:defRPr>
            </a:lvl1pPr>
          </a:lstStyle>
          <a:p>
            <a:fld id="{76E6B7DB-A25B-465D-8C62-3D18A19D811B}" type="datetime1">
              <a:rPr lang="en-US" smtClean="0"/>
              <a:t>10/18/2026</a:t>
            </a:fld>
            <a:endParaRPr lang="he-IL"/>
          </a:p>
        </p:txBody>
      </p:sp>
      <p:sp>
        <p:nvSpPr>
          <p:cNvPr id="5" name="מציין מיקום של כותרת תחתונה 4">
            <a:extLst>
              <a:ext uri="{FF2B5EF4-FFF2-40B4-BE49-F238E27FC236}">
                <a16:creationId xmlns:a16="http://schemas.microsoft.com/office/drawing/2014/main" id="{77386175-1E1B-209F-C777-D1A248AAF302}"/>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1" anchor="ctr"/>
          <a:lstStyle>
            <a:lvl1pPr algn="ctr">
              <a:defRPr sz="1200">
                <a:solidFill>
                  <a:schemeClr val="tx1">
                    <a:tint val="75000"/>
                  </a:schemeClr>
                </a:solidFill>
              </a:defRPr>
            </a:lvl1pPr>
          </a:lstStyle>
          <a:p>
            <a:endParaRPr lang="he-IL"/>
          </a:p>
        </p:txBody>
      </p:sp>
      <p:sp>
        <p:nvSpPr>
          <p:cNvPr id="6" name="מציין מיקום של מספר שקופית 5">
            <a:extLst>
              <a:ext uri="{FF2B5EF4-FFF2-40B4-BE49-F238E27FC236}">
                <a16:creationId xmlns:a16="http://schemas.microsoft.com/office/drawing/2014/main" id="{75CBFE87-5A03-B1FB-44B0-285E071BDB82}"/>
              </a:ext>
            </a:extLst>
          </p:cNvPr>
          <p:cNvSpPr>
            <a:spLocks noGrp="1"/>
          </p:cNvSpPr>
          <p:nvPr>
            <p:ph type="sldNum" sz="quarter" idx="4"/>
          </p:nvPr>
        </p:nvSpPr>
        <p:spPr>
          <a:xfrm>
            <a:off x="838200" y="6356350"/>
            <a:ext cx="2743200" cy="365125"/>
          </a:xfrm>
          <a:prstGeom prst="rect">
            <a:avLst/>
          </a:prstGeom>
        </p:spPr>
        <p:txBody>
          <a:bodyPr vert="horz" lIns="91440" tIns="45720" rIns="91440" bIns="45720" rtlCol="1" anchor="ctr"/>
          <a:lstStyle>
            <a:lvl1pPr algn="l">
              <a:defRPr sz="1200">
                <a:solidFill>
                  <a:schemeClr val="tx1">
                    <a:tint val="75000"/>
                  </a:schemeClr>
                </a:solidFill>
              </a:defRPr>
            </a:lvl1pPr>
          </a:lstStyle>
          <a:p>
            <a:fld id="{70CA20A1-E7C3-450A-A92A-ECBF97E20AEA}" type="slidenum">
              <a:rPr lang="he-IL" smtClean="0"/>
              <a:t>‹#›</a:t>
            </a:fld>
            <a:endParaRPr lang="he-IL"/>
          </a:p>
        </p:txBody>
      </p:sp>
    </p:spTree>
    <p:extLst>
      <p:ext uri="{BB962C8B-B14F-4D97-AF65-F5344CB8AC3E}">
        <p14:creationId xmlns:p14="http://schemas.microsoft.com/office/powerpoint/2010/main" val="3454194433"/>
      </p:ext>
    </p:extLst>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Lst>
  <p:hf hdr="0" ftr="0" dt="0"/>
  <p:txStyles>
    <p:titleStyle>
      <a:lvl1pPr algn="r" defTabSz="914400" rtl="1"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r" defTabSz="914400" rtl="1"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r" defTabSz="914400" rtl="1"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r" defTabSz="914400" rtl="1"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r" defTabSz="914400" rtl="1"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r" defTabSz="914400" rtl="1"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r" defTabSz="914400" rtl="1"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r" defTabSz="914400" rtl="1"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r" defTabSz="914400" rtl="1"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r" defTabSz="914400" rtl="1"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he-IL"/>
      </a:defPPr>
      <a:lvl1pPr marL="0" algn="r" defTabSz="914400" rtl="1" eaLnBrk="1" latinLnBrk="0" hangingPunct="1">
        <a:defRPr sz="1800" kern="1200">
          <a:solidFill>
            <a:schemeClr val="tx1"/>
          </a:solidFill>
          <a:latin typeface="+mn-lt"/>
          <a:ea typeface="+mn-ea"/>
          <a:cs typeface="+mn-cs"/>
        </a:defRPr>
      </a:lvl1pPr>
      <a:lvl2pPr marL="457200" algn="r" defTabSz="914400" rtl="1" eaLnBrk="1" latinLnBrk="0" hangingPunct="1">
        <a:defRPr sz="1800" kern="1200">
          <a:solidFill>
            <a:schemeClr val="tx1"/>
          </a:solidFill>
          <a:latin typeface="+mn-lt"/>
          <a:ea typeface="+mn-ea"/>
          <a:cs typeface="+mn-cs"/>
        </a:defRPr>
      </a:lvl2pPr>
      <a:lvl3pPr marL="914400" algn="r" defTabSz="914400" rtl="1" eaLnBrk="1" latinLnBrk="0" hangingPunct="1">
        <a:defRPr sz="1800" kern="1200">
          <a:solidFill>
            <a:schemeClr val="tx1"/>
          </a:solidFill>
          <a:latin typeface="+mn-lt"/>
          <a:ea typeface="+mn-ea"/>
          <a:cs typeface="+mn-cs"/>
        </a:defRPr>
      </a:lvl3pPr>
      <a:lvl4pPr marL="1371600" algn="r" defTabSz="914400" rtl="1" eaLnBrk="1" latinLnBrk="0" hangingPunct="1">
        <a:defRPr sz="1800" kern="1200">
          <a:solidFill>
            <a:schemeClr val="tx1"/>
          </a:solidFill>
          <a:latin typeface="+mn-lt"/>
          <a:ea typeface="+mn-ea"/>
          <a:cs typeface="+mn-cs"/>
        </a:defRPr>
      </a:lvl4pPr>
      <a:lvl5pPr marL="1828800" algn="r" defTabSz="914400" rtl="1" eaLnBrk="1" latinLnBrk="0" hangingPunct="1">
        <a:defRPr sz="1800" kern="1200">
          <a:solidFill>
            <a:schemeClr val="tx1"/>
          </a:solidFill>
          <a:latin typeface="+mn-lt"/>
          <a:ea typeface="+mn-ea"/>
          <a:cs typeface="+mn-cs"/>
        </a:defRPr>
      </a:lvl5pPr>
      <a:lvl6pPr marL="2286000" algn="r" defTabSz="914400" rtl="1" eaLnBrk="1" latinLnBrk="0" hangingPunct="1">
        <a:defRPr sz="1800" kern="1200">
          <a:solidFill>
            <a:schemeClr val="tx1"/>
          </a:solidFill>
          <a:latin typeface="+mn-lt"/>
          <a:ea typeface="+mn-ea"/>
          <a:cs typeface="+mn-cs"/>
        </a:defRPr>
      </a:lvl6pPr>
      <a:lvl7pPr marL="2743200" algn="r" defTabSz="914400" rtl="1" eaLnBrk="1" latinLnBrk="0" hangingPunct="1">
        <a:defRPr sz="1800" kern="1200">
          <a:solidFill>
            <a:schemeClr val="tx1"/>
          </a:solidFill>
          <a:latin typeface="+mn-lt"/>
          <a:ea typeface="+mn-ea"/>
          <a:cs typeface="+mn-cs"/>
        </a:defRPr>
      </a:lvl7pPr>
      <a:lvl8pPr marL="3200400" algn="r" defTabSz="914400" rtl="1" eaLnBrk="1" latinLnBrk="0" hangingPunct="1">
        <a:defRPr sz="1800" kern="1200">
          <a:solidFill>
            <a:schemeClr val="tx1"/>
          </a:solidFill>
          <a:latin typeface="+mn-lt"/>
          <a:ea typeface="+mn-ea"/>
          <a:cs typeface="+mn-cs"/>
        </a:defRPr>
      </a:lvl8pPr>
      <a:lvl9pPr marL="3657600" algn="r" defTabSz="914400" rtl="1" eaLnBrk="1" latinLnBrk="0" hangingPunct="1">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grpSp>
        <p:nvGrpSpPr>
          <p:cNvPr id="29" name="Group 28"/>
          <p:cNvGrpSpPr/>
          <p:nvPr/>
        </p:nvGrpSpPr>
        <p:grpSpPr>
          <a:xfrm>
            <a:off x="0" y="-8467"/>
            <a:ext cx="12192000" cy="6866467"/>
            <a:chOff x="0" y="-8467"/>
            <a:chExt cx="12192000" cy="6866467"/>
          </a:xfrm>
        </p:grpSpPr>
        <p:cxnSp>
          <p:nvCxnSpPr>
            <p:cNvPr id="19" name="Straight Connector 18"/>
            <p:cNvCxnSpPr/>
            <p:nvPr/>
          </p:nvCxnSpPr>
          <p:spPr>
            <a:xfrm>
              <a:off x="9371012" y="0"/>
              <a:ext cx="1219200" cy="6858000"/>
            </a:xfrm>
            <a:prstGeom prst="line">
              <a:avLst/>
            </a:prstGeom>
            <a:ln w="9525">
              <a:solidFill>
                <a:schemeClr val="accent1">
                  <a:alpha val="70000"/>
                </a:schemeClr>
              </a:solidFill>
            </a:ln>
          </p:spPr>
          <p:style>
            <a:lnRef idx="2">
              <a:schemeClr val="accent1"/>
            </a:lnRef>
            <a:fillRef idx="0">
              <a:schemeClr val="accent1"/>
            </a:fillRef>
            <a:effectRef idx="1">
              <a:schemeClr val="accent1"/>
            </a:effectRef>
            <a:fontRef idx="minor">
              <a:schemeClr val="tx1"/>
            </a:fontRef>
          </p:style>
        </p:cxnSp>
        <p:cxnSp>
          <p:nvCxnSpPr>
            <p:cNvPr id="20" name="Straight Connector 19"/>
            <p:cNvCxnSpPr/>
            <p:nvPr/>
          </p:nvCxnSpPr>
          <p:spPr>
            <a:xfrm flipH="1">
              <a:off x="7425267" y="3681413"/>
              <a:ext cx="4763558" cy="3176587"/>
            </a:xfrm>
            <a:prstGeom prst="line">
              <a:avLst/>
            </a:prstGeom>
            <a:ln w="9525">
              <a:solidFill>
                <a:schemeClr val="accent1">
                  <a:alpha val="70000"/>
                </a:schemeClr>
              </a:solidFill>
            </a:ln>
          </p:spPr>
          <p:style>
            <a:lnRef idx="2">
              <a:schemeClr val="accent1"/>
            </a:lnRef>
            <a:fillRef idx="0">
              <a:schemeClr val="accent1"/>
            </a:fillRef>
            <a:effectRef idx="1">
              <a:schemeClr val="accent1"/>
            </a:effectRef>
            <a:fontRef idx="minor">
              <a:schemeClr val="tx1"/>
            </a:fontRef>
          </p:style>
        </p:cxnSp>
        <p:sp>
          <p:nvSpPr>
            <p:cNvPr id="21" name="Rectangle 23"/>
            <p:cNvSpPr/>
            <p:nvPr/>
          </p:nvSpPr>
          <p:spPr>
            <a:xfrm>
              <a:off x="9181476" y="-8467"/>
              <a:ext cx="3007349" cy="6866467"/>
            </a:xfrm>
            <a:custGeom>
              <a:avLst/>
              <a:gdLst/>
              <a:ahLst/>
              <a:cxnLst/>
              <a:rect l="l" t="t" r="r" b="b"/>
              <a:pathLst>
                <a:path w="3007349" h="6866467">
                  <a:moveTo>
                    <a:pt x="2045532" y="0"/>
                  </a:moveTo>
                  <a:lnTo>
                    <a:pt x="3007349" y="0"/>
                  </a:lnTo>
                  <a:lnTo>
                    <a:pt x="3007349" y="6866467"/>
                  </a:lnTo>
                  <a:lnTo>
                    <a:pt x="0" y="6866467"/>
                  </a:lnTo>
                  <a:lnTo>
                    <a:pt x="2045532" y="0"/>
                  </a:lnTo>
                  <a:close/>
                </a:path>
              </a:pathLst>
            </a:custGeom>
            <a:solidFill>
              <a:schemeClr val="accent1">
                <a:alpha val="36000"/>
              </a:schemeClr>
            </a:solidFill>
            <a:ln>
              <a:noFill/>
            </a:ln>
            <a:effectLst/>
          </p:spPr>
          <p:style>
            <a:lnRef idx="1">
              <a:schemeClr val="accent1"/>
            </a:lnRef>
            <a:fillRef idx="3">
              <a:schemeClr val="accent1"/>
            </a:fillRef>
            <a:effectRef idx="2">
              <a:schemeClr val="accent1"/>
            </a:effectRef>
            <a:fontRef idx="minor">
              <a:schemeClr val="lt1"/>
            </a:fontRef>
          </p:style>
        </p:sp>
        <p:sp>
          <p:nvSpPr>
            <p:cNvPr id="22" name="Rectangle 25"/>
            <p:cNvSpPr/>
            <p:nvPr/>
          </p:nvSpPr>
          <p:spPr>
            <a:xfrm>
              <a:off x="9603442" y="-8467"/>
              <a:ext cx="2588558" cy="6866467"/>
            </a:xfrm>
            <a:custGeom>
              <a:avLst/>
              <a:gdLst/>
              <a:ahLst/>
              <a:cxnLst/>
              <a:rect l="l" t="t" r="r" b="b"/>
              <a:pathLst>
                <a:path w="2573311" h="6866467">
                  <a:moveTo>
                    <a:pt x="0" y="0"/>
                  </a:moveTo>
                  <a:lnTo>
                    <a:pt x="2573311" y="0"/>
                  </a:lnTo>
                  <a:lnTo>
                    <a:pt x="2573311" y="6866467"/>
                  </a:lnTo>
                  <a:lnTo>
                    <a:pt x="1202336" y="6866467"/>
                  </a:lnTo>
                  <a:lnTo>
                    <a:pt x="0" y="0"/>
                  </a:lnTo>
                  <a:close/>
                </a:path>
              </a:pathLst>
            </a:custGeom>
            <a:solidFill>
              <a:schemeClr val="accent1">
                <a:alpha val="2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3" name="Isosceles Triangle 22"/>
            <p:cNvSpPr/>
            <p:nvPr/>
          </p:nvSpPr>
          <p:spPr>
            <a:xfrm>
              <a:off x="8932333" y="3048000"/>
              <a:ext cx="3259667" cy="3810000"/>
            </a:xfrm>
            <a:prstGeom prst="triangle">
              <a:avLst>
                <a:gd name="adj" fmla="val 100000"/>
              </a:avLst>
            </a:prstGeom>
            <a:solidFill>
              <a:schemeClr val="accent1">
                <a:alpha val="72000"/>
              </a:schemeClr>
            </a:solidFill>
            <a:ln>
              <a:noFill/>
            </a:ln>
            <a:effectLst/>
          </p:spPr>
          <p:style>
            <a:lnRef idx="1">
              <a:schemeClr val="accent1"/>
            </a:lnRef>
            <a:fillRef idx="3">
              <a:schemeClr val="accent1"/>
            </a:fillRef>
            <a:effectRef idx="2">
              <a:schemeClr val="accent1"/>
            </a:effectRef>
            <a:fontRef idx="minor">
              <a:schemeClr val="lt1"/>
            </a:fontRef>
          </p:style>
        </p:sp>
        <p:sp>
          <p:nvSpPr>
            <p:cNvPr id="24" name="Rectangle 27"/>
            <p:cNvSpPr/>
            <p:nvPr/>
          </p:nvSpPr>
          <p:spPr>
            <a:xfrm>
              <a:off x="9334500" y="-8467"/>
              <a:ext cx="2854326" cy="6866467"/>
            </a:xfrm>
            <a:custGeom>
              <a:avLst/>
              <a:gdLst/>
              <a:ahLst/>
              <a:cxnLst/>
              <a:rect l="l" t="t" r="r" b="b"/>
              <a:pathLst>
                <a:path w="2858013" h="6866467">
                  <a:moveTo>
                    <a:pt x="0" y="0"/>
                  </a:moveTo>
                  <a:lnTo>
                    <a:pt x="2858013" y="0"/>
                  </a:lnTo>
                  <a:lnTo>
                    <a:pt x="2858013" y="6866467"/>
                  </a:lnTo>
                  <a:lnTo>
                    <a:pt x="2473942" y="6866467"/>
                  </a:lnTo>
                  <a:lnTo>
                    <a:pt x="0" y="0"/>
                  </a:lnTo>
                  <a:close/>
                </a:path>
              </a:pathLst>
            </a:custGeom>
            <a:solidFill>
              <a:schemeClr val="accent1">
                <a:lumMod val="75000"/>
                <a:alpha val="5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5" name="Rectangle 28"/>
            <p:cNvSpPr/>
            <p:nvPr/>
          </p:nvSpPr>
          <p:spPr>
            <a:xfrm>
              <a:off x="10898730" y="-8467"/>
              <a:ext cx="1290094" cy="6866467"/>
            </a:xfrm>
            <a:custGeom>
              <a:avLst/>
              <a:gdLst/>
              <a:ahLst/>
              <a:cxnLst/>
              <a:rect l="l" t="t" r="r" b="b"/>
              <a:pathLst>
                <a:path w="1290094" h="6858000">
                  <a:moveTo>
                    <a:pt x="1019735" y="0"/>
                  </a:moveTo>
                  <a:lnTo>
                    <a:pt x="1290094" y="0"/>
                  </a:lnTo>
                  <a:lnTo>
                    <a:pt x="1290094" y="6858000"/>
                  </a:lnTo>
                  <a:lnTo>
                    <a:pt x="0" y="6858000"/>
                  </a:lnTo>
                  <a:lnTo>
                    <a:pt x="1019735" y="0"/>
                  </a:lnTo>
                  <a:close/>
                </a:path>
              </a:pathLst>
            </a:custGeom>
            <a:solidFill>
              <a:schemeClr val="accent1">
                <a:lumMod val="75000"/>
                <a:alpha val="7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6" name="Rectangle 29"/>
            <p:cNvSpPr/>
            <p:nvPr/>
          </p:nvSpPr>
          <p:spPr>
            <a:xfrm>
              <a:off x="10938999" y="-8467"/>
              <a:ext cx="1249825" cy="6866467"/>
            </a:xfrm>
            <a:custGeom>
              <a:avLst/>
              <a:gdLst/>
              <a:ahLst/>
              <a:cxnLst/>
              <a:rect l="l" t="t" r="r" b="b"/>
              <a:pathLst>
                <a:path w="1249825" h="6858000">
                  <a:moveTo>
                    <a:pt x="0" y="0"/>
                  </a:moveTo>
                  <a:lnTo>
                    <a:pt x="1249825" y="0"/>
                  </a:lnTo>
                  <a:lnTo>
                    <a:pt x="1249825" y="6858000"/>
                  </a:lnTo>
                  <a:lnTo>
                    <a:pt x="1109382" y="6858000"/>
                  </a:lnTo>
                  <a:lnTo>
                    <a:pt x="0" y="0"/>
                  </a:lnTo>
                  <a:close/>
                </a:path>
              </a:pathLst>
            </a:custGeom>
            <a:solidFill>
              <a:schemeClr val="accent1">
                <a:lumMod val="50000"/>
                <a:alpha val="8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7" name="Isosceles Triangle 26"/>
            <p:cNvSpPr/>
            <p:nvPr/>
          </p:nvSpPr>
          <p:spPr>
            <a:xfrm>
              <a:off x="10371666" y="3589867"/>
              <a:ext cx="1817159" cy="3268133"/>
            </a:xfrm>
            <a:prstGeom prst="triangle">
              <a:avLst>
                <a:gd name="adj" fmla="val 100000"/>
              </a:avLst>
            </a:prstGeom>
            <a:solidFill>
              <a:schemeClr val="accent1">
                <a:lumMod val="50000"/>
                <a:alpha val="66000"/>
              </a:schemeClr>
            </a:solidFill>
            <a:ln>
              <a:noFill/>
            </a:ln>
            <a:effectLst/>
          </p:spPr>
          <p:style>
            <a:lnRef idx="1">
              <a:schemeClr val="accent1"/>
            </a:lnRef>
            <a:fillRef idx="3">
              <a:schemeClr val="accent1"/>
            </a:fillRef>
            <a:effectRef idx="2">
              <a:schemeClr val="accent1"/>
            </a:effectRef>
            <a:fontRef idx="minor">
              <a:schemeClr val="lt1"/>
            </a:fontRef>
          </p:style>
        </p:sp>
        <p:sp>
          <p:nvSpPr>
            <p:cNvPr id="28" name="Isosceles Triangle 27"/>
            <p:cNvSpPr/>
            <p:nvPr/>
          </p:nvSpPr>
          <p:spPr>
            <a:xfrm>
              <a:off x="0" y="4013200"/>
              <a:ext cx="448733" cy="2844800"/>
            </a:xfrm>
            <a:prstGeom prst="triangle">
              <a:avLst>
                <a:gd name="adj" fmla="val 0"/>
              </a:avLst>
            </a:prstGeom>
            <a:solidFill>
              <a:schemeClr val="accent1">
                <a:lumMod val="75000"/>
                <a:alpha val="70000"/>
              </a:schemeClr>
            </a:solidFill>
            <a:ln>
              <a:noFill/>
            </a:ln>
            <a:effectLst/>
          </p:spPr>
          <p:style>
            <a:lnRef idx="1">
              <a:schemeClr val="accent1"/>
            </a:lnRef>
            <a:fillRef idx="3">
              <a:schemeClr val="accent1"/>
            </a:fillRef>
            <a:effectRef idx="2">
              <a:schemeClr val="accent1"/>
            </a:effectRef>
            <a:fontRef idx="minor">
              <a:schemeClr val="lt1"/>
            </a:fontRef>
          </p:style>
        </p:sp>
      </p:grpSp>
      <p:sp>
        <p:nvSpPr>
          <p:cNvPr id="2" name="Title Placeholder 1"/>
          <p:cNvSpPr>
            <a:spLocks noGrp="1"/>
          </p:cNvSpPr>
          <p:nvPr>
            <p:ph type="title"/>
          </p:nvPr>
        </p:nvSpPr>
        <p:spPr>
          <a:xfrm>
            <a:off x="677334" y="609600"/>
            <a:ext cx="8596668" cy="1320800"/>
          </a:xfrm>
          <a:prstGeom prst="rect">
            <a:avLst/>
          </a:prstGeom>
        </p:spPr>
        <p:txBody>
          <a:bodyPr vert="horz" lIns="91440" tIns="45720" rIns="91440" bIns="45720" rtlCol="0" anchor="t">
            <a:normAutofit/>
          </a:bodyPr>
          <a:lstStyle/>
          <a:p>
            <a:r>
              <a:rPr lang="he-IL" dirty="0"/>
              <a:t>לחץ כדי לערוך סגנון כותרת של תבנית בסיס</a:t>
            </a:r>
            <a:endParaRPr lang="en-US" dirty="0"/>
          </a:p>
        </p:txBody>
      </p:sp>
      <p:sp>
        <p:nvSpPr>
          <p:cNvPr id="3" name="Text Placeholder 2"/>
          <p:cNvSpPr>
            <a:spLocks noGrp="1"/>
          </p:cNvSpPr>
          <p:nvPr>
            <p:ph type="body" idx="1"/>
          </p:nvPr>
        </p:nvSpPr>
        <p:spPr>
          <a:xfrm>
            <a:off x="157018" y="2160589"/>
            <a:ext cx="9134764" cy="4591193"/>
          </a:xfrm>
          <a:prstGeom prst="rect">
            <a:avLst/>
          </a:prstGeom>
        </p:spPr>
        <p:txBody>
          <a:bodyPr vert="horz" lIns="91440" tIns="45720" rIns="91440" bIns="45720" rtlCol="0">
            <a:normAutofit/>
          </a:bodyPr>
          <a:lstStyle/>
          <a:p>
            <a:pPr lvl="0"/>
            <a:r>
              <a:rPr lang="he-IL" dirty="0"/>
              <a:t>לחץ כדי לערוך סגנונות טקסט של תבנית בסיס</a:t>
            </a:r>
          </a:p>
          <a:p>
            <a:pPr lvl="1"/>
            <a:r>
              <a:rPr lang="he-IL" dirty="0"/>
              <a:t>רמה שנייה</a:t>
            </a:r>
          </a:p>
          <a:p>
            <a:pPr lvl="2"/>
            <a:r>
              <a:rPr lang="he-IL" dirty="0"/>
              <a:t>רמה שלישית</a:t>
            </a:r>
          </a:p>
          <a:p>
            <a:pPr lvl="3"/>
            <a:r>
              <a:rPr lang="he-IL" dirty="0"/>
              <a:t>רמה רביעית</a:t>
            </a:r>
          </a:p>
          <a:p>
            <a:pPr lvl="4"/>
            <a:r>
              <a:rPr lang="he-IL" dirty="0"/>
              <a:t>רמה חמישית</a:t>
            </a:r>
            <a:endParaRPr lang="en-US" dirty="0"/>
          </a:p>
        </p:txBody>
      </p:sp>
      <p:sp>
        <p:nvSpPr>
          <p:cNvPr id="4" name="Date Placeholder 3"/>
          <p:cNvSpPr>
            <a:spLocks noGrp="1"/>
          </p:cNvSpPr>
          <p:nvPr>
            <p:ph type="dt" sz="half" idx="2"/>
          </p:nvPr>
        </p:nvSpPr>
        <p:spPr>
          <a:xfrm>
            <a:off x="7205133" y="6041362"/>
            <a:ext cx="911939" cy="365125"/>
          </a:xfrm>
          <a:prstGeom prst="rect">
            <a:avLst/>
          </a:prstGeom>
        </p:spPr>
        <p:txBody>
          <a:bodyPr vert="horz" lIns="91440" tIns="45720" rIns="91440" bIns="45720" rtlCol="0" anchor="ctr"/>
          <a:lstStyle>
            <a:lvl1pPr algn="r">
              <a:defRPr sz="900">
                <a:solidFill>
                  <a:schemeClr val="tx1">
                    <a:tint val="75000"/>
                  </a:schemeClr>
                </a:solidFill>
              </a:defRPr>
            </a:lvl1pPr>
          </a:lstStyle>
          <a:p>
            <a:fld id="{D0852846-2DA2-430D-8B42-D5B64B5B9273}" type="datetime1">
              <a:rPr lang="en-US" smtClean="0"/>
              <a:t>10/18/2026</a:t>
            </a:fld>
            <a:endParaRPr lang="en-US" dirty="0"/>
          </a:p>
        </p:txBody>
      </p:sp>
      <p:sp>
        <p:nvSpPr>
          <p:cNvPr id="5" name="Footer Placeholder 4"/>
          <p:cNvSpPr>
            <a:spLocks noGrp="1"/>
          </p:cNvSpPr>
          <p:nvPr>
            <p:ph type="ftr" sz="quarter" idx="3"/>
          </p:nvPr>
        </p:nvSpPr>
        <p:spPr>
          <a:xfrm>
            <a:off x="677334" y="6041362"/>
            <a:ext cx="6297612" cy="365125"/>
          </a:xfrm>
          <a:prstGeom prst="rect">
            <a:avLst/>
          </a:prstGeom>
        </p:spPr>
        <p:txBody>
          <a:bodyPr vert="horz" lIns="91440" tIns="45720" rIns="91440" bIns="45720" rtlCol="0" anchor="ctr"/>
          <a:lstStyle>
            <a:lvl1pPr algn="l">
              <a:defRPr sz="900">
                <a:solidFill>
                  <a:schemeClr val="tx1">
                    <a:tint val="75000"/>
                  </a:schemeClr>
                </a:solidFill>
              </a:defRPr>
            </a:lvl1pPr>
          </a:lstStyle>
          <a:p>
            <a:endParaRPr lang="en-US" dirty="0"/>
          </a:p>
        </p:txBody>
      </p:sp>
      <p:sp>
        <p:nvSpPr>
          <p:cNvPr id="6" name="Slide Number Placeholder 5"/>
          <p:cNvSpPr>
            <a:spLocks noGrp="1"/>
          </p:cNvSpPr>
          <p:nvPr>
            <p:ph type="sldNum" sz="quarter" idx="4"/>
          </p:nvPr>
        </p:nvSpPr>
        <p:spPr>
          <a:xfrm>
            <a:off x="11379583" y="6361402"/>
            <a:ext cx="683339" cy="365125"/>
          </a:xfrm>
          <a:prstGeom prst="rect">
            <a:avLst/>
          </a:prstGeom>
        </p:spPr>
        <p:txBody>
          <a:bodyPr vert="horz" lIns="91440" tIns="45720" rIns="91440" bIns="45720" rtlCol="0" anchor="ctr"/>
          <a:lstStyle>
            <a:lvl1pPr algn="r">
              <a:defRPr sz="1200" b="1">
                <a:solidFill>
                  <a:schemeClr val="bg2">
                    <a:lumMod val="10000"/>
                  </a:schemeClr>
                </a:solidFill>
              </a:defRPr>
            </a:lvl1pPr>
          </a:lstStyle>
          <a:p>
            <a:fld id="{D57F1E4F-1CFF-5643-939E-217C01CDF565}" type="slidenum">
              <a:rPr lang="en-US" smtClean="0"/>
              <a:pPr/>
              <a:t>‹#›</a:t>
            </a:fld>
            <a:endParaRPr lang="en-US" dirty="0"/>
          </a:p>
        </p:txBody>
      </p:sp>
    </p:spTree>
    <p:extLst>
      <p:ext uri="{BB962C8B-B14F-4D97-AF65-F5344CB8AC3E}">
        <p14:creationId xmlns:p14="http://schemas.microsoft.com/office/powerpoint/2010/main" val="3718684114"/>
      </p:ext>
    </p:extLst>
  </p:cSld>
  <p:clrMap bg1="lt1" tx1="dk1" bg2="lt2" tx2="dk2" accent1="accent1" accent2="accent2" accent3="accent3" accent4="accent4" accent5="accent5" accent6="accent6" hlink="hlink" folHlink="folHlink"/>
  <p:sldLayoutIdLst>
    <p:sldLayoutId id="2147483673" r:id="rId1"/>
    <p:sldLayoutId id="2147483674" r:id="rId2"/>
    <p:sldLayoutId id="2147483675" r:id="rId3"/>
    <p:sldLayoutId id="2147483676" r:id="rId4"/>
    <p:sldLayoutId id="2147483677" r:id="rId5"/>
    <p:sldLayoutId id="2147483678" r:id="rId6"/>
    <p:sldLayoutId id="2147483679" r:id="rId7"/>
    <p:sldLayoutId id="2147483680" r:id="rId8"/>
    <p:sldLayoutId id="2147483681" r:id="rId9"/>
    <p:sldLayoutId id="2147483682" r:id="rId10"/>
    <p:sldLayoutId id="2147483683" r:id="rId11"/>
    <p:sldLayoutId id="2147483684" r:id="rId12"/>
    <p:sldLayoutId id="2147483685" r:id="rId13"/>
    <p:sldLayoutId id="2147483686" r:id="rId14"/>
    <p:sldLayoutId id="2147483687" r:id="rId15"/>
    <p:sldLayoutId id="2147483688" r:id="rId16"/>
  </p:sldLayoutIdLst>
  <p:hf hdr="0" ftr="0" dt="0"/>
  <p:txStyles>
    <p:titleStyle>
      <a:lvl1pPr algn="l" defTabSz="457200" rtl="1" eaLnBrk="1" latinLnBrk="0" hangingPunct="1">
        <a:spcBef>
          <a:spcPct val="0"/>
        </a:spcBef>
        <a:buNone/>
        <a:defRPr lang="en-US" sz="4000" b="1" kern="1200" dirty="0">
          <a:solidFill>
            <a:schemeClr val="accent1">
              <a:lumMod val="75000"/>
            </a:schemeClr>
          </a:solidFill>
          <a:effectLst>
            <a:glow rad="520700">
              <a:schemeClr val="accent6">
                <a:satMod val="175000"/>
                <a:alpha val="40000"/>
              </a:schemeClr>
            </a:glow>
          </a:effectLst>
          <a:latin typeface="+mj-lt"/>
          <a:ea typeface="+mj-ea"/>
          <a:cs typeface="+mj-cs"/>
        </a:defRPr>
      </a:lvl1pPr>
      <a:lvl2pPr rtl="1" eaLnBrk="1" hangingPunct="1">
        <a:defRPr>
          <a:solidFill>
            <a:schemeClr val="tx2"/>
          </a:solidFill>
        </a:defRPr>
      </a:lvl2pPr>
      <a:lvl3pPr rtl="1" eaLnBrk="1" hangingPunct="1">
        <a:defRPr>
          <a:solidFill>
            <a:schemeClr val="tx2"/>
          </a:solidFill>
        </a:defRPr>
      </a:lvl3pPr>
      <a:lvl4pPr rtl="1" eaLnBrk="1" hangingPunct="1">
        <a:defRPr>
          <a:solidFill>
            <a:schemeClr val="tx2"/>
          </a:solidFill>
        </a:defRPr>
      </a:lvl4pPr>
      <a:lvl5pPr rtl="1" eaLnBrk="1" hangingPunct="1">
        <a:defRPr>
          <a:solidFill>
            <a:schemeClr val="tx2"/>
          </a:solidFill>
        </a:defRPr>
      </a:lvl5pPr>
      <a:lvl6pPr rtl="1" eaLnBrk="1" hangingPunct="1">
        <a:defRPr>
          <a:solidFill>
            <a:schemeClr val="tx2"/>
          </a:solidFill>
        </a:defRPr>
      </a:lvl6pPr>
      <a:lvl7pPr rtl="1" eaLnBrk="1" hangingPunct="1">
        <a:defRPr>
          <a:solidFill>
            <a:schemeClr val="tx2"/>
          </a:solidFill>
        </a:defRPr>
      </a:lvl7pPr>
      <a:lvl8pPr rtl="1" eaLnBrk="1" hangingPunct="1">
        <a:defRPr>
          <a:solidFill>
            <a:schemeClr val="tx2"/>
          </a:solidFill>
        </a:defRPr>
      </a:lvl8pPr>
      <a:lvl9pPr rtl="1" eaLnBrk="1" hangingPunct="1">
        <a:defRPr>
          <a:solidFill>
            <a:schemeClr val="tx2"/>
          </a:solidFill>
        </a:defRPr>
      </a:lvl9pPr>
    </p:titleStyle>
    <p:bodyStyle>
      <a:lvl1pPr marL="342900" indent="-342900" algn="just" defTabSz="457200" rtl="1" eaLnBrk="1" latinLnBrk="0" hangingPunct="1">
        <a:spcBef>
          <a:spcPts val="1000"/>
        </a:spcBef>
        <a:spcAft>
          <a:spcPts val="0"/>
        </a:spcAft>
        <a:buClr>
          <a:schemeClr val="accent1">
            <a:lumMod val="75000"/>
          </a:schemeClr>
        </a:buClr>
        <a:buSzPct val="80000"/>
        <a:buFont typeface="Wingdings 3" charset="2"/>
        <a:buChar char=""/>
        <a:defRPr sz="1800" kern="1200">
          <a:solidFill>
            <a:schemeClr val="tx1">
              <a:lumMod val="75000"/>
              <a:lumOff val="25000"/>
            </a:schemeClr>
          </a:solidFill>
          <a:latin typeface="+mn-lt"/>
          <a:ea typeface="+mn-ea"/>
          <a:cs typeface="+mn-cs"/>
        </a:defRPr>
      </a:lvl1pPr>
      <a:lvl2pPr marL="742950" indent="-285750" algn="r" defTabSz="457200" rtl="1" eaLnBrk="1" latinLnBrk="0" hangingPunct="1">
        <a:spcBef>
          <a:spcPts val="1000"/>
        </a:spcBef>
        <a:spcAft>
          <a:spcPts val="0"/>
        </a:spcAft>
        <a:buClr>
          <a:schemeClr val="accent1">
            <a:lumMod val="75000"/>
          </a:schemeClr>
        </a:buClr>
        <a:buSzPct val="80000"/>
        <a:buFont typeface="Wingdings 3" charset="2"/>
        <a:buChar char=""/>
        <a:defRPr sz="1600" kern="1200">
          <a:solidFill>
            <a:schemeClr val="tx1">
              <a:lumMod val="75000"/>
              <a:lumOff val="25000"/>
            </a:schemeClr>
          </a:solidFill>
          <a:latin typeface="+mn-lt"/>
          <a:ea typeface="+mn-ea"/>
          <a:cs typeface="+mn-cs"/>
        </a:defRPr>
      </a:lvl2pPr>
      <a:lvl3pPr marL="1143000" indent="-228600" algn="r" defTabSz="457200" rtl="1" eaLnBrk="1" latinLnBrk="0" hangingPunct="1">
        <a:spcBef>
          <a:spcPts val="1000"/>
        </a:spcBef>
        <a:spcAft>
          <a:spcPts val="0"/>
        </a:spcAft>
        <a:buClr>
          <a:schemeClr val="accent1">
            <a:lumMod val="75000"/>
          </a:schemeClr>
        </a:buClr>
        <a:buSzPct val="80000"/>
        <a:buFont typeface="Wingdings 3" charset="2"/>
        <a:buChar char=""/>
        <a:defRPr sz="1400" kern="1200">
          <a:solidFill>
            <a:schemeClr val="tx1">
              <a:lumMod val="75000"/>
              <a:lumOff val="25000"/>
            </a:schemeClr>
          </a:solidFill>
          <a:latin typeface="+mn-lt"/>
          <a:ea typeface="+mn-ea"/>
          <a:cs typeface="+mn-cs"/>
        </a:defRPr>
      </a:lvl3pPr>
      <a:lvl4pPr marL="1600200" indent="-228600" algn="r" defTabSz="457200" rtl="1" eaLnBrk="1" latinLnBrk="0" hangingPunct="1">
        <a:spcBef>
          <a:spcPts val="1000"/>
        </a:spcBef>
        <a:spcAft>
          <a:spcPts val="0"/>
        </a:spcAft>
        <a:buClr>
          <a:schemeClr val="accent1">
            <a:lumMod val="75000"/>
          </a:schemeClr>
        </a:buClr>
        <a:buSzPct val="80000"/>
        <a:buFont typeface="Wingdings 3" charset="2"/>
        <a:buChar char=""/>
        <a:defRPr sz="1200" kern="1200">
          <a:solidFill>
            <a:schemeClr val="tx1">
              <a:lumMod val="75000"/>
              <a:lumOff val="25000"/>
            </a:schemeClr>
          </a:solidFill>
          <a:latin typeface="+mn-lt"/>
          <a:ea typeface="+mn-ea"/>
          <a:cs typeface="+mn-cs"/>
        </a:defRPr>
      </a:lvl4pPr>
      <a:lvl5pPr marL="2057400" indent="-228600" algn="r" defTabSz="457200" rtl="1" eaLnBrk="1" latinLnBrk="0" hangingPunct="1">
        <a:spcBef>
          <a:spcPts val="1000"/>
        </a:spcBef>
        <a:spcAft>
          <a:spcPts val="0"/>
        </a:spcAft>
        <a:buClr>
          <a:schemeClr val="accent1">
            <a:lumMod val="75000"/>
          </a:schemeClr>
        </a:buClr>
        <a:buSzPct val="80000"/>
        <a:buFont typeface="Wingdings 3" charset="2"/>
        <a:buChar char=""/>
        <a:defRPr sz="1200" kern="1200">
          <a:solidFill>
            <a:schemeClr val="tx1">
              <a:lumMod val="75000"/>
              <a:lumOff val="25000"/>
            </a:schemeClr>
          </a:solidFill>
          <a:latin typeface="+mn-lt"/>
          <a:ea typeface="+mn-ea"/>
          <a:cs typeface="+mn-cs"/>
        </a:defRPr>
      </a:lvl5pPr>
      <a:lvl6pPr marL="2514600" indent="-228600" algn="r" defTabSz="457200" rtl="1" eaLnBrk="1" latinLnBrk="0" hangingPunct="1">
        <a:spcBef>
          <a:spcPts val="1000"/>
        </a:spcBef>
        <a:spcAft>
          <a:spcPts val="0"/>
        </a:spcAft>
        <a:buClr>
          <a:schemeClr val="accent1">
            <a:lumMod val="75000"/>
          </a:schemeClr>
        </a:buClr>
        <a:buSzPct val="80000"/>
        <a:buFont typeface="Wingdings 3" charset="2"/>
        <a:buChar char=""/>
        <a:defRPr sz="1200" kern="1200">
          <a:solidFill>
            <a:schemeClr val="tx1">
              <a:lumMod val="75000"/>
              <a:lumOff val="25000"/>
            </a:schemeClr>
          </a:solidFill>
          <a:latin typeface="+mn-lt"/>
          <a:ea typeface="+mn-ea"/>
          <a:cs typeface="+mn-cs"/>
        </a:defRPr>
      </a:lvl6pPr>
      <a:lvl7pPr marL="2971800" indent="-228600" algn="r" defTabSz="457200" rtl="1" eaLnBrk="1" latinLnBrk="0" hangingPunct="1">
        <a:spcBef>
          <a:spcPts val="1000"/>
        </a:spcBef>
        <a:spcAft>
          <a:spcPts val="0"/>
        </a:spcAft>
        <a:buClr>
          <a:schemeClr val="accent1">
            <a:lumMod val="75000"/>
          </a:schemeClr>
        </a:buClr>
        <a:buSzPct val="80000"/>
        <a:buFont typeface="Wingdings 3" charset="2"/>
        <a:buChar char=""/>
        <a:defRPr sz="1200" kern="1200">
          <a:solidFill>
            <a:schemeClr val="tx1">
              <a:lumMod val="75000"/>
              <a:lumOff val="25000"/>
            </a:schemeClr>
          </a:solidFill>
          <a:latin typeface="+mn-lt"/>
          <a:ea typeface="+mn-ea"/>
          <a:cs typeface="+mn-cs"/>
        </a:defRPr>
      </a:lvl7pPr>
      <a:lvl8pPr marL="3429000" indent="-228600" algn="r" defTabSz="457200" rtl="1" eaLnBrk="1" latinLnBrk="0" hangingPunct="1">
        <a:spcBef>
          <a:spcPts val="1000"/>
        </a:spcBef>
        <a:spcAft>
          <a:spcPts val="0"/>
        </a:spcAft>
        <a:buClr>
          <a:schemeClr val="accent1">
            <a:lumMod val="75000"/>
          </a:schemeClr>
        </a:buClr>
        <a:buSzPct val="80000"/>
        <a:buFont typeface="Wingdings 3" charset="2"/>
        <a:buChar char=""/>
        <a:defRPr sz="1200" kern="1200">
          <a:solidFill>
            <a:schemeClr val="tx1">
              <a:lumMod val="75000"/>
              <a:lumOff val="25000"/>
            </a:schemeClr>
          </a:solidFill>
          <a:latin typeface="+mn-lt"/>
          <a:ea typeface="+mn-ea"/>
          <a:cs typeface="+mn-cs"/>
        </a:defRPr>
      </a:lvl8pPr>
      <a:lvl9pPr marL="3886200" indent="-228600" algn="r" defTabSz="457200" rtl="1" eaLnBrk="1" latinLnBrk="0" hangingPunct="1">
        <a:spcBef>
          <a:spcPts val="1000"/>
        </a:spcBef>
        <a:spcAft>
          <a:spcPts val="0"/>
        </a:spcAft>
        <a:buClr>
          <a:schemeClr val="accent1">
            <a:lumMod val="75000"/>
          </a:schemeClr>
        </a:buClr>
        <a:buSzPct val="80000"/>
        <a:buFont typeface="Wingdings 3" charset="2"/>
        <a:buChar char=""/>
        <a:defRPr sz="1200" kern="1200">
          <a:solidFill>
            <a:schemeClr val="tx1">
              <a:lumMod val="75000"/>
              <a:lumOff val="25000"/>
            </a:schemeClr>
          </a:solidFill>
          <a:latin typeface="+mn-lt"/>
          <a:ea typeface="+mn-ea"/>
          <a:cs typeface="+mn-cs"/>
        </a:defRPr>
      </a:lvl9pPr>
    </p:bodyStyle>
    <p:otherStyle>
      <a:defPPr>
        <a:defRPr lang="en-US"/>
      </a:defPPr>
      <a:lvl1pPr marL="0" algn="r" defTabSz="457200" rtl="1" eaLnBrk="1" latinLnBrk="0" hangingPunct="1">
        <a:defRPr sz="1800" kern="1200">
          <a:solidFill>
            <a:schemeClr val="tx1"/>
          </a:solidFill>
          <a:latin typeface="+mn-lt"/>
          <a:ea typeface="+mn-ea"/>
          <a:cs typeface="+mn-cs"/>
        </a:defRPr>
      </a:lvl1pPr>
      <a:lvl2pPr marL="457200" algn="r" defTabSz="457200" rtl="1" eaLnBrk="1" latinLnBrk="0" hangingPunct="1">
        <a:defRPr sz="1800" kern="1200">
          <a:solidFill>
            <a:schemeClr val="tx1"/>
          </a:solidFill>
          <a:latin typeface="+mn-lt"/>
          <a:ea typeface="+mn-ea"/>
          <a:cs typeface="+mn-cs"/>
        </a:defRPr>
      </a:lvl2pPr>
      <a:lvl3pPr marL="914400" algn="r" defTabSz="457200" rtl="1" eaLnBrk="1" latinLnBrk="0" hangingPunct="1">
        <a:defRPr sz="1800" kern="1200">
          <a:solidFill>
            <a:schemeClr val="tx1"/>
          </a:solidFill>
          <a:latin typeface="+mn-lt"/>
          <a:ea typeface="+mn-ea"/>
          <a:cs typeface="+mn-cs"/>
        </a:defRPr>
      </a:lvl3pPr>
      <a:lvl4pPr marL="1371600" algn="r" defTabSz="457200" rtl="1" eaLnBrk="1" latinLnBrk="0" hangingPunct="1">
        <a:defRPr sz="1800" kern="1200">
          <a:solidFill>
            <a:schemeClr val="tx1"/>
          </a:solidFill>
          <a:latin typeface="+mn-lt"/>
          <a:ea typeface="+mn-ea"/>
          <a:cs typeface="+mn-cs"/>
        </a:defRPr>
      </a:lvl4pPr>
      <a:lvl5pPr marL="1828800" algn="r" defTabSz="457200" rtl="1" eaLnBrk="1" latinLnBrk="0" hangingPunct="1">
        <a:defRPr sz="1800" kern="1200">
          <a:solidFill>
            <a:schemeClr val="tx1"/>
          </a:solidFill>
          <a:latin typeface="+mn-lt"/>
          <a:ea typeface="+mn-ea"/>
          <a:cs typeface="+mn-cs"/>
        </a:defRPr>
      </a:lvl5pPr>
      <a:lvl6pPr marL="2286000" algn="r" defTabSz="457200" rtl="1" eaLnBrk="1" latinLnBrk="0" hangingPunct="1">
        <a:defRPr sz="1800" kern="1200">
          <a:solidFill>
            <a:schemeClr val="tx1"/>
          </a:solidFill>
          <a:latin typeface="+mn-lt"/>
          <a:ea typeface="+mn-ea"/>
          <a:cs typeface="+mn-cs"/>
        </a:defRPr>
      </a:lvl6pPr>
      <a:lvl7pPr marL="2743200" algn="r" defTabSz="457200" rtl="1" eaLnBrk="1" latinLnBrk="0" hangingPunct="1">
        <a:defRPr sz="1800" kern="1200">
          <a:solidFill>
            <a:schemeClr val="tx1"/>
          </a:solidFill>
          <a:latin typeface="+mn-lt"/>
          <a:ea typeface="+mn-ea"/>
          <a:cs typeface="+mn-cs"/>
        </a:defRPr>
      </a:lvl7pPr>
      <a:lvl8pPr marL="3200400" algn="r" defTabSz="457200" rtl="1" eaLnBrk="1" latinLnBrk="0" hangingPunct="1">
        <a:defRPr sz="1800" kern="1200">
          <a:solidFill>
            <a:schemeClr val="tx1"/>
          </a:solidFill>
          <a:latin typeface="+mn-lt"/>
          <a:ea typeface="+mn-ea"/>
          <a:cs typeface="+mn-cs"/>
        </a:defRPr>
      </a:lvl8pPr>
      <a:lvl9pPr marL="3657600" algn="r" defTabSz="457200" rtl="1"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slideLayout" Target="../slideLayouts/slideLayout1.xml"/><Relationship Id="rId1" Type="http://schemas.openxmlformats.org/officeDocument/2006/relationships/tags" Target="../tags/tag1.xml"/><Relationship Id="rId5" Type="http://schemas.openxmlformats.org/officeDocument/2006/relationships/image" Target="../media/image3.png"/><Relationship Id="rId4" Type="http://schemas.openxmlformats.org/officeDocument/2006/relationships/image" Target="../media/image2.jpeg"/></Relationships>
</file>

<file path=ppt/slides/_rels/slide2.xml.rels><?xml version="1.0" encoding="UTF-8" standalone="yes"?>
<Relationships xmlns="http://schemas.openxmlformats.org/package/2006/relationships"><Relationship Id="rId2" Type="http://schemas.openxmlformats.org/officeDocument/2006/relationships/slideLayout" Target="../slideLayouts/slideLayout13.xml"/><Relationship Id="rId1" Type="http://schemas.openxmlformats.org/officeDocument/2006/relationships/tags" Target="../tags/tag2.xml"/></Relationships>
</file>

<file path=ppt/slides/_rels/slide3.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slideLayout" Target="../slideLayouts/slideLayout13.xml"/><Relationship Id="rId1" Type="http://schemas.openxmlformats.org/officeDocument/2006/relationships/tags" Target="../tags/tag3.xml"/></Relationships>
</file>

<file path=ppt/slides/_rels/slide4.xml.rels><?xml version="1.0" encoding="UTF-8" standalone="yes"?>
<Relationships xmlns="http://schemas.openxmlformats.org/package/2006/relationships"><Relationship Id="rId2" Type="http://schemas.openxmlformats.org/officeDocument/2006/relationships/slideLayout" Target="../slideLayouts/slideLayout13.xml"/><Relationship Id="rId1" Type="http://schemas.openxmlformats.org/officeDocument/2006/relationships/tags" Target="../tags/tag4.xml"/></Relationships>
</file>

<file path=ppt/slides/_rels/slide5.xml.rels><?xml version="1.0" encoding="UTF-8" standalone="yes"?>
<Relationships xmlns="http://schemas.openxmlformats.org/package/2006/relationships"><Relationship Id="rId2" Type="http://schemas.openxmlformats.org/officeDocument/2006/relationships/slideLayout" Target="../slideLayouts/slideLayout13.xml"/><Relationship Id="rId1" Type="http://schemas.openxmlformats.org/officeDocument/2006/relationships/tags" Target="../tags/tag5.xml"/></Relationships>
</file>

<file path=ppt/slides/_rels/slide6.xml.rels><?xml version="1.0" encoding="UTF-8" standalone="yes"?>
<Relationships xmlns="http://schemas.openxmlformats.org/package/2006/relationships"><Relationship Id="rId3" Type="http://schemas.openxmlformats.org/officeDocument/2006/relationships/image" Target="../media/image6.jpeg"/><Relationship Id="rId2" Type="http://schemas.openxmlformats.org/officeDocument/2006/relationships/image" Target="../media/image5.jpeg"/><Relationship Id="rId1" Type="http://schemas.openxmlformats.org/officeDocument/2006/relationships/slideLayout" Target="../slideLayouts/slideLayout13.xml"/></Relationships>
</file>

<file path=ppt/slides/_rels/slide7.xml.rels><?xml version="1.0" encoding="UTF-8" standalone="yes"?>
<Relationships xmlns="http://schemas.openxmlformats.org/package/2006/relationships"><Relationship Id="rId3" Type="http://schemas.openxmlformats.org/officeDocument/2006/relationships/image" Target="../media/image7.jpeg"/><Relationship Id="rId2" Type="http://schemas.openxmlformats.org/officeDocument/2006/relationships/slideLayout" Target="../slideLayouts/slideLayout13.xml"/><Relationship Id="rId1" Type="http://schemas.openxmlformats.org/officeDocument/2006/relationships/tags" Target="../tags/tag6.xml"/><Relationship Id="rId4" Type="http://schemas.openxmlformats.org/officeDocument/2006/relationships/image" Target="../media/image8.jpeg"/></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9.xml.rels><?xml version="1.0" encoding="UTF-8" standalone="yes"?>
<Relationships xmlns="http://schemas.openxmlformats.org/package/2006/relationships"><Relationship Id="rId2" Type="http://schemas.openxmlformats.org/officeDocument/2006/relationships/slideLayout" Target="../slideLayouts/slideLayout13.xml"/><Relationship Id="rId1" Type="http://schemas.openxmlformats.org/officeDocument/2006/relationships/tags" Target="../tags/tag7.xml"/></Relationships>
</file>

<file path=ppt/slides/_rels/slide10.xml.rels><?xml version="1.0" encoding="UTF-8" standalone="yes"?>
<Relationships xmlns="http://schemas.openxmlformats.org/package/2006/relationships"><Relationship Id="rId2" Type="http://schemas.openxmlformats.org/officeDocument/2006/relationships/slideLayout" Target="../slideLayouts/slideLayout13.xml"/><Relationship Id="rId1" Type="http://schemas.openxmlformats.org/officeDocument/2006/relationships/tags" Target="../tags/tag8.xml"/></Relationships>
</file>

<file path=ppt/slides/_rels/slide11.xml.rels><?xml version="1.0" encoding="UTF-8" standalone="yes"?>
<Relationships xmlns="http://schemas.openxmlformats.org/package/2006/relationships"><Relationship Id="rId2" Type="http://schemas.openxmlformats.org/officeDocument/2006/relationships/slideLayout" Target="../slideLayouts/slideLayout13.xml"/><Relationship Id="rId1" Type="http://schemas.openxmlformats.org/officeDocument/2006/relationships/tags" Target="../tags/tag9.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13.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13.xml"/></Relationships>
</file>

<file path=ppt/slides/slide1.xml><?xml version="1.0" encoding="utf-8"?>
<p:sld xmlns:a="http://schemas.openxmlformats.org/drawingml/2006/main" xmlns:r="http://schemas.openxmlformats.org/officeDocument/2006/relationships" xmlns:p="http://schemas.openxmlformats.org/presentationml/2006/main">
  <p:cSld>
    <p:bg>
      <p:bgPr>
        <a:solidFill>
          <a:srgbClr val="FF66FF">
            <a:alpha val="43000"/>
          </a:srgbClr>
        </a:solidFill>
        <a:effectLst/>
      </p:bgPr>
    </p:bg>
    <p:spTree>
      <p:nvGrpSpPr>
        <p:cNvPr id="1" name=""/>
        <p:cNvGrpSpPr/>
        <p:nvPr/>
      </p:nvGrpSpPr>
      <p:grpSpPr>
        <a:xfrm>
          <a:off x="0" y="0"/>
          <a:ext cx="0" cy="0"/>
          <a:chOff x="0" y="0"/>
          <a:chExt cx="0" cy="0"/>
        </a:xfrm>
      </p:grpSpPr>
      <p:sp>
        <p:nvSpPr>
          <p:cNvPr id="2" name="כותרת 1">
            <a:extLst>
              <a:ext uri="{FF2B5EF4-FFF2-40B4-BE49-F238E27FC236}">
                <a16:creationId xmlns:a16="http://schemas.microsoft.com/office/drawing/2014/main" id="{2F2AA11D-C26A-F3CE-D362-D80DA4F55F6F}"/>
              </a:ext>
            </a:extLst>
          </p:cNvPr>
          <p:cNvSpPr>
            <a:spLocks noGrp="1"/>
          </p:cNvSpPr>
          <p:nvPr>
            <p:ph type="ctrTitle"/>
          </p:nvPr>
        </p:nvSpPr>
        <p:spPr/>
        <p:txBody>
          <a:bodyPr/>
          <a:lstStyle/>
          <a:p>
            <a:r>
              <a:rPr lang="he-IL" b="1" dirty="0">
                <a:solidFill>
                  <a:srgbClr val="FF66FF"/>
                </a:solidFill>
                <a:highlight>
                  <a:srgbClr val="FFFF00"/>
                </a:highlight>
              </a:rPr>
              <a:t>סוד המספר שלוש</a:t>
            </a:r>
          </a:p>
        </p:txBody>
      </p:sp>
      <p:sp>
        <p:nvSpPr>
          <p:cNvPr id="3" name="כותרת משנה 2">
            <a:extLst>
              <a:ext uri="{FF2B5EF4-FFF2-40B4-BE49-F238E27FC236}">
                <a16:creationId xmlns:a16="http://schemas.microsoft.com/office/drawing/2014/main" id="{5857CA82-8A9D-728E-ED78-AC34D32E7ECE}"/>
              </a:ext>
            </a:extLst>
          </p:cNvPr>
          <p:cNvSpPr>
            <a:spLocks noGrp="1"/>
          </p:cNvSpPr>
          <p:nvPr>
            <p:ph type="subTitle" idx="1"/>
          </p:nvPr>
        </p:nvSpPr>
        <p:spPr/>
        <p:txBody>
          <a:bodyPr>
            <a:normAutofit/>
          </a:bodyPr>
          <a:lstStyle/>
          <a:p>
            <a:r>
              <a:rPr lang="he-IL" sz="3600" dirty="0">
                <a:solidFill>
                  <a:srgbClr val="FF66FF"/>
                </a:solidFill>
                <a:highlight>
                  <a:srgbClr val="FFFF00"/>
                </a:highlight>
                <a:latin typeface="Aharoni" panose="02010803020104030203" pitchFamily="2" charset="-79"/>
                <a:cs typeface="Aharoni" panose="02010803020104030203" pitchFamily="2" charset="-79"/>
              </a:rPr>
              <a:t>הטעם העמוק של אוזני המן</a:t>
            </a:r>
          </a:p>
          <a:p>
            <a:endParaRPr lang="he-IL" sz="3600" dirty="0">
              <a:solidFill>
                <a:srgbClr val="FF66FF"/>
              </a:solidFill>
              <a:highlight>
                <a:srgbClr val="FFFF00"/>
              </a:highlight>
              <a:latin typeface="Aharoni" panose="02010803020104030203" pitchFamily="2" charset="-79"/>
              <a:cs typeface="Aharoni" panose="02010803020104030203" pitchFamily="2" charset="-79"/>
            </a:endParaRPr>
          </a:p>
        </p:txBody>
      </p:sp>
      <p:pic>
        <p:nvPicPr>
          <p:cNvPr id="4" name="תמונה 3">
            <a:extLst>
              <a:ext uri="{FF2B5EF4-FFF2-40B4-BE49-F238E27FC236}">
                <a16:creationId xmlns:a16="http://schemas.microsoft.com/office/drawing/2014/main" id="{2B5795FC-761D-EDC5-7BA0-6F111658EDB0}"/>
              </a:ext>
            </a:extLst>
          </p:cNvPr>
          <p:cNvPicPr>
            <a:picLocks noChangeAspect="1"/>
          </p:cNvPicPr>
          <p:nvPr/>
        </p:nvPicPr>
        <p:blipFill>
          <a:blip r:embed="rId3"/>
          <a:stretch>
            <a:fillRect/>
          </a:stretch>
        </p:blipFill>
        <p:spPr>
          <a:xfrm>
            <a:off x="0" y="0"/>
            <a:ext cx="2790825" cy="1638300"/>
          </a:xfrm>
          <a:prstGeom prst="rect">
            <a:avLst/>
          </a:prstGeom>
        </p:spPr>
      </p:pic>
      <p:pic>
        <p:nvPicPr>
          <p:cNvPr id="3074" name="Picture 2" descr="פוקס ורוד / ריבת שושנים קסומה - מיכל וקסמן">
            <a:extLst>
              <a:ext uri="{FF2B5EF4-FFF2-40B4-BE49-F238E27FC236}">
                <a16:creationId xmlns:a16="http://schemas.microsoft.com/office/drawing/2014/main" id="{52C8397F-CD62-BADE-A514-D32554BEF421}"/>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0" y="4238625"/>
            <a:ext cx="1743075" cy="2619375"/>
          </a:xfrm>
          <a:prstGeom prst="rect">
            <a:avLst/>
          </a:prstGeom>
          <a:noFill/>
          <a:extLst>
            <a:ext uri="{909E8E84-426E-40DD-AFC4-6F175D3DCCD1}">
              <a14:hiddenFill xmlns:a14="http://schemas.microsoft.com/office/drawing/2010/main">
                <a:solidFill>
                  <a:srgbClr val="FFFFFF"/>
                </a:solidFill>
              </a14:hiddenFill>
            </a:ext>
          </a:extLst>
        </p:spPr>
      </p:pic>
      <p:sp>
        <p:nvSpPr>
          <p:cNvPr id="7" name="מציין מיקום של מספר שקופית 6">
            <a:extLst>
              <a:ext uri="{FF2B5EF4-FFF2-40B4-BE49-F238E27FC236}">
                <a16:creationId xmlns:a16="http://schemas.microsoft.com/office/drawing/2014/main" id="{E466F31F-CFA9-03ED-158E-2827C9BF3D6D}"/>
              </a:ext>
            </a:extLst>
          </p:cNvPr>
          <p:cNvSpPr>
            <a:spLocks noGrp="1"/>
          </p:cNvSpPr>
          <p:nvPr>
            <p:ph type="sldNum" sz="quarter" idx="12"/>
          </p:nvPr>
        </p:nvSpPr>
        <p:spPr/>
        <p:txBody>
          <a:bodyPr/>
          <a:lstStyle/>
          <a:p>
            <a:pPr marL="0" marR="0" lvl="0" indent="0" algn="l" defTabSz="914400" rtl="1" eaLnBrk="1" fontAlgn="auto" latinLnBrk="0" hangingPunct="1">
              <a:lnSpc>
                <a:spcPct val="100000"/>
              </a:lnSpc>
              <a:spcBef>
                <a:spcPts val="0"/>
              </a:spcBef>
              <a:spcAft>
                <a:spcPts val="0"/>
              </a:spcAft>
              <a:buClrTx/>
              <a:buSzTx/>
              <a:buFontTx/>
              <a:buNone/>
              <a:tabLst/>
              <a:defRPr/>
            </a:pPr>
            <a:fld id="{70CA20A1-E7C3-450A-A92A-ECBF97E20AEA}" type="slidenum">
              <a:rPr kumimoji="0" lang="he-IL" sz="1200" b="0" i="0" u="none" strike="noStrike" kern="1200" cap="none" spc="0" normalizeH="0" baseline="0" noProof="0" smtClean="0">
                <a:ln>
                  <a:noFill/>
                </a:ln>
                <a:solidFill>
                  <a:prstClr val="black">
                    <a:tint val="75000"/>
                  </a:prstClr>
                </a:solidFill>
                <a:effectLst/>
                <a:uLnTx/>
                <a:uFillTx/>
                <a:latin typeface="Calibri" panose="020F0502020204030204"/>
                <a:ea typeface="+mn-ea"/>
                <a:cs typeface="Arial" panose="020B0604020202020204" pitchFamily="34" charset="0"/>
              </a:rPr>
              <a:pPr marL="0" marR="0" lvl="0" indent="0" algn="l" defTabSz="914400" rtl="1" eaLnBrk="1" fontAlgn="auto" latinLnBrk="0" hangingPunct="1">
                <a:lnSpc>
                  <a:spcPct val="100000"/>
                </a:lnSpc>
                <a:spcBef>
                  <a:spcPts val="0"/>
                </a:spcBef>
                <a:spcAft>
                  <a:spcPts val="0"/>
                </a:spcAft>
                <a:buClrTx/>
                <a:buSzTx/>
                <a:buFontTx/>
                <a:buNone/>
                <a:tabLst/>
                <a:defRPr/>
              </a:pPr>
              <a:t>1</a:t>
            </a:fld>
            <a:endParaRPr kumimoji="0" lang="he-IL" sz="1200" b="0" i="0" u="none" strike="noStrike" kern="1200" cap="none" spc="0" normalizeH="0" baseline="0" noProof="0" dirty="0">
              <a:ln>
                <a:noFill/>
              </a:ln>
              <a:solidFill>
                <a:prstClr val="black">
                  <a:tint val="75000"/>
                </a:prstClr>
              </a:solidFill>
              <a:effectLst/>
              <a:uLnTx/>
              <a:uFillTx/>
              <a:latin typeface="Calibri" panose="020F0502020204030204"/>
              <a:ea typeface="+mn-ea"/>
              <a:cs typeface="Arial" panose="020B0604020202020204" pitchFamily="34" charset="0"/>
            </a:endParaRPr>
          </a:p>
        </p:txBody>
      </p:sp>
      <p:pic>
        <p:nvPicPr>
          <p:cNvPr id="6" name="תמונה 5">
            <a:extLst>
              <a:ext uri="{FF2B5EF4-FFF2-40B4-BE49-F238E27FC236}">
                <a16:creationId xmlns:a16="http://schemas.microsoft.com/office/drawing/2014/main" id="{F6AED4A9-4E4F-2460-B8A4-1389F5906B62}"/>
              </a:ext>
            </a:extLst>
          </p:cNvPr>
          <p:cNvPicPr>
            <a:picLocks noChangeAspect="1"/>
          </p:cNvPicPr>
          <p:nvPr/>
        </p:nvPicPr>
        <p:blipFill>
          <a:blip r:embed="rId5"/>
          <a:stretch>
            <a:fillRect/>
          </a:stretch>
        </p:blipFill>
        <p:spPr>
          <a:xfrm>
            <a:off x="4812955" y="4693969"/>
            <a:ext cx="2359356" cy="1938696"/>
          </a:xfrm>
          <a:prstGeom prst="rect">
            <a:avLst/>
          </a:prstGeom>
        </p:spPr>
      </p:pic>
    </p:spTree>
    <p:custDataLst>
      <p:tags r:id="rId1"/>
    </p:custDataLst>
    <p:extLst>
      <p:ext uri="{BB962C8B-B14F-4D97-AF65-F5344CB8AC3E}">
        <p14:creationId xmlns:p14="http://schemas.microsoft.com/office/powerpoint/2010/main" val="685444161"/>
      </p:ext>
    </p:extLst>
  </p:cSld>
  <p:clrMapOvr>
    <a:masterClrMapping/>
  </p:clrMapOvr>
  <mc:AlternateContent xmlns:mc="http://schemas.openxmlformats.org/markup-compatibility/2006" xmlns:p14="http://schemas.microsoft.com/office/powerpoint/2010/main">
    <mc:Choice Requires="p14">
      <p:transition spd="slow" p14:dur="2000" advTm="52832"/>
    </mc:Choice>
    <mc:Fallback xmlns="">
      <p:transition spd="slow" advTm="52832"/>
    </mc:Fallback>
  </mc:AlternateContent>
  <p:extLst>
    <p:ext uri="{E180D4A7-C9FB-4DFB-919C-405C955672EB}">
      <p14:showEvtLst xmlns:p14="http://schemas.microsoft.com/office/powerpoint/2010/main">
        <p14:playEvt time="42524" objId="5"/>
        <p14:stopEvt time="51892" objId="5"/>
      </p14:showEvtLst>
    </p:ext>
  </p:extLst>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כותרת 1">
            <a:extLst>
              <a:ext uri="{FF2B5EF4-FFF2-40B4-BE49-F238E27FC236}">
                <a16:creationId xmlns:a16="http://schemas.microsoft.com/office/drawing/2014/main" id="{10D82C8C-CC0E-E7E9-EDE7-040DFDF3C60A}"/>
              </a:ext>
            </a:extLst>
          </p:cNvPr>
          <p:cNvSpPr>
            <a:spLocks noGrp="1"/>
          </p:cNvSpPr>
          <p:nvPr>
            <p:ph type="title"/>
          </p:nvPr>
        </p:nvSpPr>
        <p:spPr/>
        <p:txBody>
          <a:bodyPr/>
          <a:lstStyle/>
          <a:p>
            <a:r>
              <a:rPr lang="he-IL" dirty="0"/>
              <a:t>משלוח מנות</a:t>
            </a:r>
          </a:p>
        </p:txBody>
      </p:sp>
      <p:sp>
        <p:nvSpPr>
          <p:cNvPr id="3" name="מציין מיקום תוכן 2">
            <a:extLst>
              <a:ext uri="{FF2B5EF4-FFF2-40B4-BE49-F238E27FC236}">
                <a16:creationId xmlns:a16="http://schemas.microsoft.com/office/drawing/2014/main" id="{3AE8AE2E-334B-A69C-E254-9988D656178A}"/>
              </a:ext>
            </a:extLst>
          </p:cNvPr>
          <p:cNvSpPr>
            <a:spLocks noGrp="1"/>
          </p:cNvSpPr>
          <p:nvPr>
            <p:ph idx="1"/>
          </p:nvPr>
        </p:nvSpPr>
        <p:spPr/>
        <p:txBody>
          <a:bodyPr/>
          <a:lstStyle/>
          <a:p>
            <a:r>
              <a:rPr lang="he-IL" dirty="0"/>
              <a:t>הרב נחום </a:t>
            </a:r>
            <a:r>
              <a:rPr lang="he-IL" dirty="0" err="1"/>
              <a:t>דיאמנט</a:t>
            </a:r>
            <a:r>
              <a:rPr lang="he-IL" dirty="0"/>
              <a:t> </a:t>
            </a:r>
            <a:r>
              <a:rPr lang="he-IL" dirty="0" err="1"/>
              <a:t>שליט''א</a:t>
            </a:r>
            <a:r>
              <a:rPr lang="he-IL" dirty="0"/>
              <a:t>: בכל שנה אני שואל בישיבה מדוע תיקן מרדכי משלוח מנות בפורים? הסעודה הרי מסמלת פרסום נס. מתנות לאביונים - כדי שגם הם יוכלו לאכול סעודת פורים. מקרא מגילה - נועד ג"כ לפרסום הנס. אולם מה שייך משלוח מנות לפורים? </a:t>
            </a:r>
          </a:p>
          <a:p>
            <a:r>
              <a:rPr lang="he-IL" dirty="0"/>
              <a:t>התשובה היחידה - המן אמר "ישנו עם אחד מפוזר ומפורד בין העמים", המן ועמלק מחפשים תמיד היכן היהודים לא מספיק אוהבים וחברים זה לזה. כך הם יוכלו לשלוט עליהם. </a:t>
            </a:r>
          </a:p>
          <a:p>
            <a:r>
              <a:rPr lang="he-IL" dirty="0"/>
              <a:t>אסתר המלכה השיבה כנגד: "לך כנוס את כל היהודים". רק כאשר נהיה מאוחדים ומכונסים, נוכל </a:t>
            </a:r>
            <a:r>
              <a:rPr lang="he-IL" dirty="0" err="1"/>
              <a:t>להלחם</a:t>
            </a:r>
            <a:r>
              <a:rPr lang="he-IL" dirty="0"/>
              <a:t> בעצת המן לכלות את העם היהודי. </a:t>
            </a:r>
          </a:p>
          <a:p>
            <a:r>
              <a:rPr lang="he-IL" dirty="0"/>
              <a:t>המן הרשע נקרא בפעם האחרונה צורר כל היהודים, ואפשר שרמוז בזה שהוא </a:t>
            </a:r>
            <a:r>
              <a:rPr lang="he-IL" b="1" dirty="0"/>
              <a:t>צרר את כל היהודים לאגודה אחת.</a:t>
            </a:r>
          </a:p>
          <a:p>
            <a:r>
              <a:rPr lang="he-IL" dirty="0"/>
              <a:t>יש לעין מדוע רק בפעם האחרונה נאמר צורר כל היהודים?</a:t>
            </a:r>
          </a:p>
          <a:p>
            <a:r>
              <a:rPr lang="he-IL" dirty="0"/>
              <a:t>ויתכן לומר דבר נפלא שהמגילה באה לומר טעם למה עושים משלוח מנות משום שהמן עשה אהבת ישראל ולכן רצו לעשות לזה זכר.</a:t>
            </a:r>
          </a:p>
          <a:p>
            <a:r>
              <a:rPr lang="he-IL" dirty="0"/>
              <a:t>בפורים הורגים את עמלק על ידי שמרבים אהבה ואחווה בין אחד לשני. לכן תקנו חז"ל בפורים משלוחי מנות ומתנות לאביונים. </a:t>
            </a:r>
            <a:endParaRPr lang="en-US" dirty="0"/>
          </a:p>
          <a:p>
            <a:endParaRPr lang="he-IL" dirty="0"/>
          </a:p>
          <a:p>
            <a:endParaRPr lang="en-US" dirty="0"/>
          </a:p>
        </p:txBody>
      </p:sp>
      <p:sp>
        <p:nvSpPr>
          <p:cNvPr id="4" name="מציין מיקום של מספר שקופית 3">
            <a:extLst>
              <a:ext uri="{FF2B5EF4-FFF2-40B4-BE49-F238E27FC236}">
                <a16:creationId xmlns:a16="http://schemas.microsoft.com/office/drawing/2014/main" id="{07FED15F-9D1F-7844-1AA7-420F38C3DE6B}"/>
              </a:ext>
            </a:extLst>
          </p:cNvPr>
          <p:cNvSpPr>
            <a:spLocks noGrp="1"/>
          </p:cNvSpPr>
          <p:nvPr>
            <p:ph type="sldNum" sz="quarter" idx="12"/>
          </p:nvPr>
        </p:nvSpPr>
        <p:spPr/>
        <p:txBody>
          <a:bodyPr/>
          <a:lstStyle/>
          <a:p>
            <a:pPr marL="0" marR="0" lvl="0" indent="0" algn="r" defTabSz="914400" rtl="1" eaLnBrk="1" fontAlgn="auto" latinLnBrk="0" hangingPunct="1">
              <a:lnSpc>
                <a:spcPct val="100000"/>
              </a:lnSpc>
              <a:spcBef>
                <a:spcPts val="0"/>
              </a:spcBef>
              <a:spcAft>
                <a:spcPts val="0"/>
              </a:spcAft>
              <a:buClrTx/>
              <a:buSzTx/>
              <a:buFontTx/>
              <a:buNone/>
              <a:tabLst/>
              <a:defRPr/>
            </a:pPr>
            <a:fld id="{519954A3-9DFD-4C44-94BA-B95130A3BA1C}" type="slidenum">
              <a:rPr kumimoji="0" lang="en-US" sz="1200" b="1" i="0" u="none" strike="noStrike" kern="1200" cap="none" spc="0" normalizeH="0" baseline="0" noProof="0" smtClean="0">
                <a:ln>
                  <a:noFill/>
                </a:ln>
                <a:solidFill>
                  <a:srgbClr val="EBEBEB">
                    <a:lumMod val="10000"/>
                  </a:srgbClr>
                </a:solidFill>
                <a:effectLst/>
                <a:uLnTx/>
                <a:uFillTx/>
                <a:latin typeface="Trebuchet MS" panose="020B0603020202020204"/>
                <a:ea typeface="+mn-ea"/>
                <a:cs typeface="+mn-cs"/>
              </a:rPr>
              <a:pPr marL="0" marR="0" lvl="0" indent="0" algn="r" defTabSz="914400" rtl="1" eaLnBrk="1" fontAlgn="auto" latinLnBrk="0" hangingPunct="1">
                <a:lnSpc>
                  <a:spcPct val="100000"/>
                </a:lnSpc>
                <a:spcBef>
                  <a:spcPts val="0"/>
                </a:spcBef>
                <a:spcAft>
                  <a:spcPts val="0"/>
                </a:spcAft>
                <a:buClrTx/>
                <a:buSzTx/>
                <a:buFontTx/>
                <a:buNone/>
                <a:tabLst/>
                <a:defRPr/>
              </a:pPr>
              <a:t>2</a:t>
            </a:fld>
            <a:endParaRPr kumimoji="0" lang="en-US" sz="1200" b="1" i="0" u="none" strike="noStrike" kern="1200" cap="none" spc="0" normalizeH="0" baseline="0" noProof="0" dirty="0">
              <a:ln>
                <a:noFill/>
              </a:ln>
              <a:solidFill>
                <a:srgbClr val="EBEBEB">
                  <a:lumMod val="10000"/>
                </a:srgbClr>
              </a:solidFill>
              <a:effectLst/>
              <a:uLnTx/>
              <a:uFillTx/>
              <a:latin typeface="Trebuchet MS" panose="020B0603020202020204"/>
              <a:ea typeface="+mn-ea"/>
              <a:cs typeface="+mn-cs"/>
            </a:endParaRPr>
          </a:p>
        </p:txBody>
      </p:sp>
    </p:spTree>
    <p:custDataLst>
      <p:tags r:id="rId1"/>
    </p:custDataLst>
    <p:extLst>
      <p:ext uri="{BB962C8B-B14F-4D97-AF65-F5344CB8AC3E}">
        <p14:creationId xmlns:p14="http://schemas.microsoft.com/office/powerpoint/2010/main" val="3120059185"/>
      </p:ext>
    </p:extLst>
  </p:cSld>
  <p:clrMapOvr>
    <a:masterClrMapping/>
  </p:clrMapOvr>
  <mc:AlternateContent xmlns:mc="http://schemas.openxmlformats.org/markup-compatibility/2006" xmlns:p14="http://schemas.microsoft.com/office/powerpoint/2010/main">
    <mc:Choice Requires="p14">
      <p:transition spd="slow" p14:dur="2000" advTm="236698"/>
    </mc:Choice>
    <mc:Fallback xmlns="">
      <p:transition spd="slow" advTm="236698"/>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3">
                                            <p:txEl>
                                              <p:pRg st="1" end="1"/>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3">
                                            <p:txEl>
                                              <p:pRg st="2" end="2"/>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3">
                                            <p:txEl>
                                              <p:pRg st="3" end="3"/>
                                            </p:txEl>
                                          </p:spTgt>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grpId="0" nodeType="clickEffect">
                                  <p:stCondLst>
                                    <p:cond delay="0"/>
                                  </p:stCondLst>
                                  <p:childTnLst>
                                    <p:set>
                                      <p:cBhvr>
                                        <p:cTn id="22" dur="1" fill="hold">
                                          <p:stCondLst>
                                            <p:cond delay="0"/>
                                          </p:stCondLst>
                                        </p:cTn>
                                        <p:tgtEl>
                                          <p:spTgt spid="3">
                                            <p:txEl>
                                              <p:pRg st="4" end="4"/>
                                            </p:txEl>
                                          </p:spTgt>
                                        </p:tgtEl>
                                        <p:attrNameLst>
                                          <p:attrName>style.visibility</p:attrName>
                                        </p:attrNameLst>
                                      </p:cBhvr>
                                      <p:to>
                                        <p:strVal val="visible"/>
                                      </p:to>
                                    </p:set>
                                  </p:childTnLst>
                                </p:cTn>
                              </p:par>
                            </p:childTnLst>
                          </p:cTn>
                        </p:par>
                      </p:childTnLst>
                    </p:cTn>
                  </p:par>
                  <p:par>
                    <p:cTn id="23" fill="hold">
                      <p:stCondLst>
                        <p:cond delay="indefinite"/>
                      </p:stCondLst>
                      <p:childTnLst>
                        <p:par>
                          <p:cTn id="24" fill="hold">
                            <p:stCondLst>
                              <p:cond delay="0"/>
                            </p:stCondLst>
                            <p:childTnLst>
                              <p:par>
                                <p:cTn id="25" presetID="1" presetClass="entr" presetSubtype="0" fill="hold" grpId="0" nodeType="clickEffect">
                                  <p:stCondLst>
                                    <p:cond delay="0"/>
                                  </p:stCondLst>
                                  <p:childTnLst>
                                    <p:set>
                                      <p:cBhvr>
                                        <p:cTn id="26" dur="1" fill="hold">
                                          <p:stCondLst>
                                            <p:cond delay="0"/>
                                          </p:stCondLst>
                                        </p:cTn>
                                        <p:tgtEl>
                                          <p:spTgt spid="3">
                                            <p:txEl>
                                              <p:pRg st="5" end="5"/>
                                            </p:txEl>
                                          </p:spTgt>
                                        </p:tgtEl>
                                        <p:attrNameLst>
                                          <p:attrName>style.visibility</p:attrName>
                                        </p:attrNameLst>
                                      </p:cBhvr>
                                      <p:to>
                                        <p:strVal val="visible"/>
                                      </p:to>
                                    </p:set>
                                  </p:childTnLst>
                                </p:cTn>
                              </p:par>
                            </p:childTnLst>
                          </p:cTn>
                        </p:par>
                      </p:childTnLst>
                    </p:cTn>
                  </p:par>
                  <p:par>
                    <p:cTn id="27" fill="hold">
                      <p:stCondLst>
                        <p:cond delay="indefinite"/>
                      </p:stCondLst>
                      <p:childTnLst>
                        <p:par>
                          <p:cTn id="28" fill="hold">
                            <p:stCondLst>
                              <p:cond delay="0"/>
                            </p:stCondLst>
                            <p:childTnLst>
                              <p:par>
                                <p:cTn id="29" presetID="1" presetClass="entr" presetSubtype="0" fill="hold" grpId="0" nodeType="clickEffect">
                                  <p:stCondLst>
                                    <p:cond delay="0"/>
                                  </p:stCondLst>
                                  <p:childTnLst>
                                    <p:set>
                                      <p:cBhvr>
                                        <p:cTn id="30" dur="1" fill="hold">
                                          <p:stCondLst>
                                            <p:cond delay="0"/>
                                          </p:stCondLst>
                                        </p:cTn>
                                        <p:tgtEl>
                                          <p:spTgt spid="3">
                                            <p:txEl>
                                              <p:pRg st="6" end="6"/>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כותרת 1">
            <a:extLst>
              <a:ext uri="{FF2B5EF4-FFF2-40B4-BE49-F238E27FC236}">
                <a16:creationId xmlns:a16="http://schemas.microsoft.com/office/drawing/2014/main" id="{10D82C8C-CC0E-E7E9-EDE7-040DFDF3C60A}"/>
              </a:ext>
            </a:extLst>
          </p:cNvPr>
          <p:cNvSpPr>
            <a:spLocks noGrp="1"/>
          </p:cNvSpPr>
          <p:nvPr>
            <p:ph type="title"/>
          </p:nvPr>
        </p:nvSpPr>
        <p:spPr/>
        <p:txBody>
          <a:bodyPr/>
          <a:lstStyle/>
          <a:p>
            <a:r>
              <a:rPr lang="he-IL" dirty="0"/>
              <a:t>אוזני המן</a:t>
            </a:r>
          </a:p>
        </p:txBody>
      </p:sp>
      <p:sp>
        <p:nvSpPr>
          <p:cNvPr id="3" name="מציין מיקום תוכן 2">
            <a:extLst>
              <a:ext uri="{FF2B5EF4-FFF2-40B4-BE49-F238E27FC236}">
                <a16:creationId xmlns:a16="http://schemas.microsoft.com/office/drawing/2014/main" id="{3AE8AE2E-334B-A69C-E254-9988D656178A}"/>
              </a:ext>
            </a:extLst>
          </p:cNvPr>
          <p:cNvSpPr>
            <a:spLocks noGrp="1"/>
          </p:cNvSpPr>
          <p:nvPr>
            <p:ph idx="1"/>
          </p:nvPr>
        </p:nvSpPr>
        <p:spPr/>
        <p:txBody>
          <a:bodyPr/>
          <a:lstStyle/>
          <a:p>
            <a:pPr algn="just" rtl="1"/>
            <a:r>
              <a:rPr lang="he-IL" sz="1800" dirty="0">
                <a:effectLst/>
                <a:latin typeface="Times New Roman" panose="02020603050405020304" pitchFamily="18" charset="0"/>
                <a:ea typeface="Times New Roman" panose="02020603050405020304" pitchFamily="18" charset="0"/>
                <a:cs typeface="Narkisim" panose="020E0502050101010101" pitchFamily="34" charset="-79"/>
              </a:rPr>
              <a:t>מדוע נוהגים לאכול אוזני המן?</a:t>
            </a:r>
          </a:p>
          <a:p>
            <a:r>
              <a:rPr lang="he-IL" dirty="0"/>
              <a:t>כיצד מאחדים יהודים עם דעות שונות לחלוטין? לשם זה שמים בתוך המשלוח אוזן המן משולשת ▲</a:t>
            </a:r>
            <a:endParaRPr lang="en-US" dirty="0"/>
          </a:p>
          <a:p>
            <a:r>
              <a:rPr lang="he-IL" dirty="0"/>
              <a:t>שכן צורת משולש מראה ששני הקצוות מתאחדים </a:t>
            </a:r>
            <a:r>
              <a:rPr lang="he-IL" b="1" dirty="0"/>
              <a:t>ע"י נקודת המרכז</a:t>
            </a:r>
            <a:r>
              <a:rPr lang="he-IL" dirty="0"/>
              <a:t>.</a:t>
            </a:r>
          </a:p>
          <a:p>
            <a:r>
              <a:rPr lang="he-IL" dirty="0"/>
              <a:t> כאשר שניהם זוכרים שיש להם אב אחד הלא הוא אבינו שבשמים ה' אחד שהוא אב יחיד לכולנו.</a:t>
            </a:r>
          </a:p>
          <a:p>
            <a:r>
              <a:rPr lang="he-IL" dirty="0"/>
              <a:t>תניא ליקוטי אמרים פרק לב. זו דרך ישרה וקלה לבא לידי קיום מצות ואהבת לרעך כמוך לכל נפש מישראל למגדול ועד קטן. כי מאחר שגופו נמאס ומתועב אצלו והנפש והרוח מי יודע גדולתן ומעלתן בשרשן ומקורן </a:t>
            </a:r>
            <a:r>
              <a:rPr lang="he-IL" dirty="0" err="1"/>
              <a:t>באלקי</a:t>
            </a:r>
            <a:r>
              <a:rPr lang="he-IL" dirty="0"/>
              <a:t>' חיים. בשגם שכולן מתאימות ואב א' </a:t>
            </a:r>
            <a:r>
              <a:rPr lang="he-IL" dirty="0" err="1"/>
              <a:t>לכולנה</a:t>
            </a:r>
            <a:r>
              <a:rPr lang="he-IL" dirty="0"/>
              <a:t> ולכן נקראו כל ישראל אחים ממש מצד שורש נפשם בה' אחד רק שהגופים מחולקי'. </a:t>
            </a:r>
            <a:endParaRPr lang="en-US" dirty="0"/>
          </a:p>
          <a:p>
            <a:pPr algn="just" rtl="1">
              <a:spcAft>
                <a:spcPts val="600"/>
              </a:spcAft>
            </a:pPr>
            <a:r>
              <a:rPr lang="he-IL" sz="1800" dirty="0">
                <a:effectLst/>
                <a:latin typeface="Times New Roman" panose="02020603050405020304" pitchFamily="18" charset="0"/>
                <a:ea typeface="Times New Roman" panose="02020603050405020304" pitchFamily="18" charset="0"/>
                <a:cs typeface="Narkisim" panose="020E0502050101010101" pitchFamily="34" charset="-79"/>
              </a:rPr>
              <a:t>הדרך להתאחד – לחפש את הנקודה הטובה שבשני. </a:t>
            </a:r>
          </a:p>
          <a:p>
            <a:r>
              <a:rPr lang="he-IL" dirty="0"/>
              <a:t>ולמה דווקא אוזן? </a:t>
            </a:r>
            <a:endParaRPr lang="en-US" dirty="0"/>
          </a:p>
          <a:p>
            <a:r>
              <a:rPr lang="he-IL" dirty="0"/>
              <a:t>כי הם רוצים לאהוב אחד את השני צריכים להקשיב ולהאזין לשני.</a:t>
            </a:r>
            <a:endParaRPr lang="en-US" dirty="0"/>
          </a:p>
          <a:p>
            <a:pPr algn="just" rtl="1">
              <a:spcAft>
                <a:spcPts val="600"/>
              </a:spcAft>
            </a:pPr>
            <a:endParaRPr lang="he-IL" dirty="0"/>
          </a:p>
        </p:txBody>
      </p:sp>
      <p:sp>
        <p:nvSpPr>
          <p:cNvPr id="4" name="מציין מיקום של מספר שקופית 3">
            <a:extLst>
              <a:ext uri="{FF2B5EF4-FFF2-40B4-BE49-F238E27FC236}">
                <a16:creationId xmlns:a16="http://schemas.microsoft.com/office/drawing/2014/main" id="{07FED15F-9D1F-7844-1AA7-420F38C3DE6B}"/>
              </a:ext>
            </a:extLst>
          </p:cNvPr>
          <p:cNvSpPr>
            <a:spLocks noGrp="1"/>
          </p:cNvSpPr>
          <p:nvPr>
            <p:ph type="sldNum" sz="quarter" idx="12"/>
          </p:nvPr>
        </p:nvSpPr>
        <p:spPr/>
        <p:txBody>
          <a:bodyPr/>
          <a:lstStyle/>
          <a:p>
            <a:pPr marL="0" marR="0" lvl="0" indent="0" algn="r" defTabSz="914400" rtl="1" eaLnBrk="1" fontAlgn="auto" latinLnBrk="0" hangingPunct="1">
              <a:lnSpc>
                <a:spcPct val="100000"/>
              </a:lnSpc>
              <a:spcBef>
                <a:spcPts val="0"/>
              </a:spcBef>
              <a:spcAft>
                <a:spcPts val="0"/>
              </a:spcAft>
              <a:buClrTx/>
              <a:buSzTx/>
              <a:buFontTx/>
              <a:buNone/>
              <a:tabLst/>
              <a:defRPr/>
            </a:pPr>
            <a:fld id="{519954A3-9DFD-4C44-94BA-B95130A3BA1C}" type="slidenum">
              <a:rPr kumimoji="0" lang="en-US" sz="1200" b="1" i="0" u="none" strike="noStrike" kern="1200" cap="none" spc="0" normalizeH="0" baseline="0" noProof="0" smtClean="0">
                <a:ln>
                  <a:noFill/>
                </a:ln>
                <a:solidFill>
                  <a:srgbClr val="EBEBEB">
                    <a:lumMod val="10000"/>
                  </a:srgbClr>
                </a:solidFill>
                <a:effectLst/>
                <a:uLnTx/>
                <a:uFillTx/>
                <a:latin typeface="Trebuchet MS" panose="020B0603020202020204"/>
                <a:ea typeface="+mn-ea"/>
                <a:cs typeface="+mn-cs"/>
              </a:rPr>
              <a:pPr marL="0" marR="0" lvl="0" indent="0" algn="r" defTabSz="914400" rtl="1" eaLnBrk="1" fontAlgn="auto" latinLnBrk="0" hangingPunct="1">
                <a:lnSpc>
                  <a:spcPct val="100000"/>
                </a:lnSpc>
                <a:spcBef>
                  <a:spcPts val="0"/>
                </a:spcBef>
                <a:spcAft>
                  <a:spcPts val="0"/>
                </a:spcAft>
                <a:buClrTx/>
                <a:buSzTx/>
                <a:buFontTx/>
                <a:buNone/>
                <a:tabLst/>
                <a:defRPr/>
              </a:pPr>
              <a:t>3</a:t>
            </a:fld>
            <a:endParaRPr kumimoji="0" lang="en-US" sz="1200" b="1" i="0" u="none" strike="noStrike" kern="1200" cap="none" spc="0" normalizeH="0" baseline="0" noProof="0" dirty="0">
              <a:ln>
                <a:noFill/>
              </a:ln>
              <a:solidFill>
                <a:srgbClr val="EBEBEB">
                  <a:lumMod val="10000"/>
                </a:srgbClr>
              </a:solidFill>
              <a:effectLst/>
              <a:uLnTx/>
              <a:uFillTx/>
              <a:latin typeface="Trebuchet MS" panose="020B0603020202020204"/>
              <a:ea typeface="+mn-ea"/>
              <a:cs typeface="+mn-cs"/>
            </a:endParaRPr>
          </a:p>
        </p:txBody>
      </p:sp>
      <p:pic>
        <p:nvPicPr>
          <p:cNvPr id="5" name="תמונה 4">
            <a:extLst>
              <a:ext uri="{FF2B5EF4-FFF2-40B4-BE49-F238E27FC236}">
                <a16:creationId xmlns:a16="http://schemas.microsoft.com/office/drawing/2014/main" id="{775C4F8F-55B0-B2A0-03F5-895BAE3EE4A2}"/>
              </a:ext>
            </a:extLst>
          </p:cNvPr>
          <p:cNvPicPr>
            <a:picLocks noChangeAspect="1"/>
          </p:cNvPicPr>
          <p:nvPr/>
        </p:nvPicPr>
        <p:blipFill>
          <a:blip r:embed="rId3"/>
          <a:stretch>
            <a:fillRect/>
          </a:stretch>
        </p:blipFill>
        <p:spPr>
          <a:xfrm>
            <a:off x="9741341" y="124528"/>
            <a:ext cx="2362200" cy="1933575"/>
          </a:xfrm>
          <a:prstGeom prst="rect">
            <a:avLst/>
          </a:prstGeom>
        </p:spPr>
      </p:pic>
    </p:spTree>
    <p:custDataLst>
      <p:tags r:id="rId1"/>
    </p:custDataLst>
    <p:extLst>
      <p:ext uri="{BB962C8B-B14F-4D97-AF65-F5344CB8AC3E}">
        <p14:creationId xmlns:p14="http://schemas.microsoft.com/office/powerpoint/2010/main" val="424115073"/>
      </p:ext>
    </p:extLst>
  </p:cSld>
  <p:clrMapOvr>
    <a:masterClrMapping/>
  </p:clrMapOvr>
  <mc:AlternateContent xmlns:mc="http://schemas.openxmlformats.org/markup-compatibility/2006" xmlns:p14="http://schemas.microsoft.com/office/powerpoint/2010/main">
    <mc:Choice Requires="p14">
      <p:transition spd="slow" p14:dur="2000" advTm="757370"/>
    </mc:Choice>
    <mc:Fallback xmlns="">
      <p:transition spd="slow" advTm="757370"/>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3">
                                            <p:txEl>
                                              <p:pRg st="1" end="1"/>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3">
                                            <p:txEl>
                                              <p:pRg st="2" end="2"/>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3">
                                            <p:txEl>
                                              <p:pRg st="3" end="3"/>
                                            </p:txEl>
                                          </p:spTgt>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grpId="0" nodeType="clickEffect">
                                  <p:stCondLst>
                                    <p:cond delay="0"/>
                                  </p:stCondLst>
                                  <p:childTnLst>
                                    <p:set>
                                      <p:cBhvr>
                                        <p:cTn id="22" dur="1" fill="hold">
                                          <p:stCondLst>
                                            <p:cond delay="0"/>
                                          </p:stCondLst>
                                        </p:cTn>
                                        <p:tgtEl>
                                          <p:spTgt spid="3">
                                            <p:txEl>
                                              <p:pRg st="4" end="4"/>
                                            </p:txEl>
                                          </p:spTgt>
                                        </p:tgtEl>
                                        <p:attrNameLst>
                                          <p:attrName>style.visibility</p:attrName>
                                        </p:attrNameLst>
                                      </p:cBhvr>
                                      <p:to>
                                        <p:strVal val="visible"/>
                                      </p:to>
                                    </p:set>
                                  </p:childTnLst>
                                </p:cTn>
                              </p:par>
                            </p:childTnLst>
                          </p:cTn>
                        </p:par>
                      </p:childTnLst>
                    </p:cTn>
                  </p:par>
                  <p:par>
                    <p:cTn id="23" fill="hold">
                      <p:stCondLst>
                        <p:cond delay="indefinite"/>
                      </p:stCondLst>
                      <p:childTnLst>
                        <p:par>
                          <p:cTn id="24" fill="hold">
                            <p:stCondLst>
                              <p:cond delay="0"/>
                            </p:stCondLst>
                            <p:childTnLst>
                              <p:par>
                                <p:cTn id="25" presetID="1" presetClass="entr" presetSubtype="0" fill="hold" grpId="0" nodeType="clickEffect">
                                  <p:stCondLst>
                                    <p:cond delay="0"/>
                                  </p:stCondLst>
                                  <p:childTnLst>
                                    <p:set>
                                      <p:cBhvr>
                                        <p:cTn id="26" dur="1" fill="hold">
                                          <p:stCondLst>
                                            <p:cond delay="0"/>
                                          </p:stCondLst>
                                        </p:cTn>
                                        <p:tgtEl>
                                          <p:spTgt spid="3">
                                            <p:txEl>
                                              <p:pRg st="5" end="5"/>
                                            </p:txEl>
                                          </p:spTgt>
                                        </p:tgtEl>
                                        <p:attrNameLst>
                                          <p:attrName>style.visibility</p:attrName>
                                        </p:attrNameLst>
                                      </p:cBhvr>
                                      <p:to>
                                        <p:strVal val="visible"/>
                                      </p:to>
                                    </p:set>
                                  </p:childTnLst>
                                </p:cTn>
                              </p:par>
                            </p:childTnLst>
                          </p:cTn>
                        </p:par>
                      </p:childTnLst>
                    </p:cTn>
                  </p:par>
                  <p:par>
                    <p:cTn id="27" fill="hold">
                      <p:stCondLst>
                        <p:cond delay="indefinite"/>
                      </p:stCondLst>
                      <p:childTnLst>
                        <p:par>
                          <p:cTn id="28" fill="hold">
                            <p:stCondLst>
                              <p:cond delay="0"/>
                            </p:stCondLst>
                            <p:childTnLst>
                              <p:par>
                                <p:cTn id="29" presetID="1" presetClass="entr" presetSubtype="0" fill="hold" grpId="0" nodeType="clickEffect">
                                  <p:stCondLst>
                                    <p:cond delay="0"/>
                                  </p:stCondLst>
                                  <p:childTnLst>
                                    <p:set>
                                      <p:cBhvr>
                                        <p:cTn id="30" dur="1" fill="hold">
                                          <p:stCondLst>
                                            <p:cond delay="0"/>
                                          </p:stCondLst>
                                        </p:cTn>
                                        <p:tgtEl>
                                          <p:spTgt spid="3">
                                            <p:txEl>
                                              <p:pRg st="6" end="6"/>
                                            </p:txEl>
                                          </p:spTgt>
                                        </p:tgtEl>
                                        <p:attrNameLst>
                                          <p:attrName>style.visibility</p:attrName>
                                        </p:attrNameLst>
                                      </p:cBhvr>
                                      <p:to>
                                        <p:strVal val="visible"/>
                                      </p:to>
                                    </p:set>
                                  </p:childTnLst>
                                </p:cTn>
                              </p:par>
                            </p:childTnLst>
                          </p:cTn>
                        </p:par>
                      </p:childTnLst>
                    </p:cTn>
                  </p:par>
                  <p:par>
                    <p:cTn id="31" fill="hold">
                      <p:stCondLst>
                        <p:cond delay="indefinite"/>
                      </p:stCondLst>
                      <p:childTnLst>
                        <p:par>
                          <p:cTn id="32" fill="hold">
                            <p:stCondLst>
                              <p:cond delay="0"/>
                            </p:stCondLst>
                            <p:childTnLst>
                              <p:par>
                                <p:cTn id="33" presetID="1" presetClass="entr" presetSubtype="0" fill="hold" grpId="0" nodeType="clickEffect">
                                  <p:stCondLst>
                                    <p:cond delay="0"/>
                                  </p:stCondLst>
                                  <p:childTnLst>
                                    <p:set>
                                      <p:cBhvr>
                                        <p:cTn id="34" dur="1" fill="hold">
                                          <p:stCondLst>
                                            <p:cond delay="0"/>
                                          </p:stCondLst>
                                        </p:cTn>
                                        <p:tgtEl>
                                          <p:spTgt spid="3">
                                            <p:txEl>
                                              <p:pRg st="7" end="7"/>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כותרת 1">
            <a:extLst>
              <a:ext uri="{FF2B5EF4-FFF2-40B4-BE49-F238E27FC236}">
                <a16:creationId xmlns:a16="http://schemas.microsoft.com/office/drawing/2014/main" id="{10D82C8C-CC0E-E7E9-EDE7-040DFDF3C60A}"/>
              </a:ext>
            </a:extLst>
          </p:cNvPr>
          <p:cNvSpPr>
            <a:spLocks noGrp="1"/>
          </p:cNvSpPr>
          <p:nvPr>
            <p:ph type="title"/>
          </p:nvPr>
        </p:nvSpPr>
        <p:spPr/>
        <p:txBody>
          <a:bodyPr/>
          <a:lstStyle/>
          <a:p>
            <a:r>
              <a:rPr lang="he-IL" dirty="0"/>
              <a:t>משולש האחדות</a:t>
            </a:r>
          </a:p>
        </p:txBody>
      </p:sp>
      <p:sp>
        <p:nvSpPr>
          <p:cNvPr id="3" name="מציין מיקום תוכן 2">
            <a:extLst>
              <a:ext uri="{FF2B5EF4-FFF2-40B4-BE49-F238E27FC236}">
                <a16:creationId xmlns:a16="http://schemas.microsoft.com/office/drawing/2014/main" id="{3AE8AE2E-334B-A69C-E254-9988D656178A}"/>
              </a:ext>
            </a:extLst>
          </p:cNvPr>
          <p:cNvSpPr>
            <a:spLocks noGrp="1"/>
          </p:cNvSpPr>
          <p:nvPr>
            <p:ph idx="1"/>
          </p:nvPr>
        </p:nvSpPr>
        <p:spPr/>
        <p:txBody>
          <a:bodyPr/>
          <a:lstStyle/>
          <a:p>
            <a:r>
              <a:rPr lang="he-IL" dirty="0"/>
              <a:t>כתב המהר"ל על המשנה באבות שלושה שאכלו על שולחן אחד – </a:t>
            </a:r>
          </a:p>
          <a:p>
            <a:r>
              <a:rPr lang="he-IL" dirty="0"/>
              <a:t>שנים הם מחולקי' ואין למספר זה מאחד כלל, ולפיכך לא תמצא מספר שנקרא לגמרי על שם </a:t>
            </a:r>
            <a:r>
              <a:rPr lang="he-IL" dirty="0" err="1"/>
              <a:t>רבוי</a:t>
            </a:r>
            <a:r>
              <a:rPr lang="he-IL" dirty="0"/>
              <a:t> כמו שנים במ"ם </a:t>
            </a:r>
            <a:r>
              <a:rPr lang="he-IL" dirty="0" err="1"/>
              <a:t>הרבוי</a:t>
            </a:r>
            <a:r>
              <a:rPr lang="he-IL" dirty="0"/>
              <a:t> כי שנים </a:t>
            </a:r>
            <a:r>
              <a:rPr lang="he-IL" dirty="0" err="1"/>
              <a:t>תחלת</a:t>
            </a:r>
            <a:r>
              <a:rPr lang="he-IL" dirty="0"/>
              <a:t> </a:t>
            </a:r>
            <a:r>
              <a:rPr lang="he-IL" dirty="0" err="1"/>
              <a:t>הרבוי</a:t>
            </a:r>
            <a:r>
              <a:rPr lang="he-IL" dirty="0"/>
              <a:t> ולכך יבא מלת שנים במ"ם </a:t>
            </a:r>
            <a:r>
              <a:rPr lang="he-IL" dirty="0" err="1"/>
              <a:t>הרבוי</a:t>
            </a:r>
            <a:r>
              <a:rPr lang="he-IL" dirty="0"/>
              <a:t>. </a:t>
            </a:r>
          </a:p>
          <a:p>
            <a:r>
              <a:rPr lang="he-IL" b="1" dirty="0"/>
              <a:t>ושלשה יש להם התאחדות כאלו הם דבר אחד</a:t>
            </a:r>
            <a:r>
              <a:rPr lang="he-IL" dirty="0"/>
              <a:t>, ולכך יבא מספר שלשה תמיד על דבר שיש להם חבור ביחד ולא כן שנים. </a:t>
            </a:r>
          </a:p>
          <a:p>
            <a:r>
              <a:rPr lang="he-IL" dirty="0"/>
              <a:t>וזה תוכל להבין בצורה כאשר תניח שני קוים זה אצל זה (=) אין זה נראה כאחד כלל בעבור שלא יתאחדו הקוים כמו זה הרי אין כאן דבר אחד, אבל כאשר אתה מניח שלשה כמו זה (▲) הרי הקוים הם מתאחדים ודבר זה נקרא דבר אחד. </a:t>
            </a:r>
          </a:p>
          <a:p>
            <a:r>
              <a:rPr lang="he-IL" dirty="0"/>
              <a:t>אמרו בירושלמי ברכות: אי אפשר לאיש בלא </a:t>
            </a:r>
            <a:r>
              <a:rPr lang="he-IL" dirty="0" err="1"/>
              <a:t>אשה</a:t>
            </a:r>
            <a:r>
              <a:rPr lang="he-IL" dirty="0"/>
              <a:t> ואי אפשר לאשה בלא איש </a:t>
            </a:r>
            <a:r>
              <a:rPr lang="he-IL" b="1" dirty="0"/>
              <a:t>אי אפשר </a:t>
            </a:r>
            <a:r>
              <a:rPr lang="he-IL" b="1" dirty="0" err="1"/>
              <a:t>לשניהן</a:t>
            </a:r>
            <a:r>
              <a:rPr lang="he-IL" b="1" dirty="0"/>
              <a:t> בלא שכינה</a:t>
            </a:r>
            <a:r>
              <a:rPr lang="he-IL" dirty="0"/>
              <a:t>. מדוע? כי כאשר הם שנים אין להם חיבור, רק כאשר יש שכינה </a:t>
            </a:r>
            <a:r>
              <a:rPr lang="he-IL" dirty="0" err="1"/>
              <a:t>בינהם</a:t>
            </a:r>
            <a:r>
              <a:rPr lang="he-IL" dirty="0"/>
              <a:t> יש שלישי שהוא החיבור בין השנים.</a:t>
            </a:r>
            <a:endParaRPr lang="en-US" dirty="0"/>
          </a:p>
          <a:p>
            <a:endParaRPr lang="en-US" dirty="0"/>
          </a:p>
        </p:txBody>
      </p:sp>
      <p:sp>
        <p:nvSpPr>
          <p:cNvPr id="4" name="מציין מיקום של מספר שקופית 3">
            <a:extLst>
              <a:ext uri="{FF2B5EF4-FFF2-40B4-BE49-F238E27FC236}">
                <a16:creationId xmlns:a16="http://schemas.microsoft.com/office/drawing/2014/main" id="{07FED15F-9D1F-7844-1AA7-420F38C3DE6B}"/>
              </a:ext>
            </a:extLst>
          </p:cNvPr>
          <p:cNvSpPr>
            <a:spLocks noGrp="1"/>
          </p:cNvSpPr>
          <p:nvPr>
            <p:ph type="sldNum" sz="quarter" idx="12"/>
          </p:nvPr>
        </p:nvSpPr>
        <p:spPr/>
        <p:txBody>
          <a:bodyPr/>
          <a:lstStyle/>
          <a:p>
            <a:pPr marL="0" marR="0" lvl="0" indent="0" algn="r" defTabSz="914400" rtl="1" eaLnBrk="1" fontAlgn="auto" latinLnBrk="0" hangingPunct="1">
              <a:lnSpc>
                <a:spcPct val="100000"/>
              </a:lnSpc>
              <a:spcBef>
                <a:spcPts val="0"/>
              </a:spcBef>
              <a:spcAft>
                <a:spcPts val="0"/>
              </a:spcAft>
              <a:buClrTx/>
              <a:buSzTx/>
              <a:buFontTx/>
              <a:buNone/>
              <a:tabLst/>
              <a:defRPr/>
            </a:pPr>
            <a:fld id="{519954A3-9DFD-4C44-94BA-B95130A3BA1C}" type="slidenum">
              <a:rPr kumimoji="0" lang="en-US" sz="1200" b="1" i="0" u="none" strike="noStrike" kern="1200" cap="none" spc="0" normalizeH="0" baseline="0" noProof="0" smtClean="0">
                <a:ln>
                  <a:noFill/>
                </a:ln>
                <a:solidFill>
                  <a:srgbClr val="EBEBEB">
                    <a:lumMod val="10000"/>
                  </a:srgbClr>
                </a:solidFill>
                <a:effectLst/>
                <a:uLnTx/>
                <a:uFillTx/>
                <a:latin typeface="Trebuchet MS" panose="020B0603020202020204"/>
                <a:ea typeface="+mn-ea"/>
                <a:cs typeface="+mn-cs"/>
              </a:rPr>
              <a:pPr marL="0" marR="0" lvl="0" indent="0" algn="r" defTabSz="914400" rtl="1" eaLnBrk="1" fontAlgn="auto" latinLnBrk="0" hangingPunct="1">
                <a:lnSpc>
                  <a:spcPct val="100000"/>
                </a:lnSpc>
                <a:spcBef>
                  <a:spcPts val="0"/>
                </a:spcBef>
                <a:spcAft>
                  <a:spcPts val="0"/>
                </a:spcAft>
                <a:buClrTx/>
                <a:buSzTx/>
                <a:buFontTx/>
                <a:buNone/>
                <a:tabLst/>
                <a:defRPr/>
              </a:pPr>
              <a:t>4</a:t>
            </a:fld>
            <a:endParaRPr kumimoji="0" lang="en-US" sz="1200" b="1" i="0" u="none" strike="noStrike" kern="1200" cap="none" spc="0" normalizeH="0" baseline="0" noProof="0" dirty="0">
              <a:ln>
                <a:noFill/>
              </a:ln>
              <a:solidFill>
                <a:srgbClr val="EBEBEB">
                  <a:lumMod val="10000"/>
                </a:srgbClr>
              </a:solidFill>
              <a:effectLst/>
              <a:uLnTx/>
              <a:uFillTx/>
              <a:latin typeface="Trebuchet MS" panose="020B0603020202020204"/>
              <a:ea typeface="+mn-ea"/>
              <a:cs typeface="+mn-cs"/>
            </a:endParaRPr>
          </a:p>
        </p:txBody>
      </p:sp>
    </p:spTree>
    <p:custDataLst>
      <p:tags r:id="rId1"/>
    </p:custDataLst>
    <p:extLst>
      <p:ext uri="{BB962C8B-B14F-4D97-AF65-F5344CB8AC3E}">
        <p14:creationId xmlns:p14="http://schemas.microsoft.com/office/powerpoint/2010/main" val="457447547"/>
      </p:ext>
    </p:extLst>
  </p:cSld>
  <p:clrMapOvr>
    <a:masterClrMapping/>
  </p:clrMapOvr>
  <mc:AlternateContent xmlns:mc="http://schemas.openxmlformats.org/markup-compatibility/2006" xmlns:p14="http://schemas.microsoft.com/office/powerpoint/2010/main">
    <mc:Choice Requires="p14">
      <p:transition spd="slow" p14:dur="2000" advTm="110160"/>
    </mc:Choice>
    <mc:Fallback xmlns="">
      <p:transition spd="slow" advTm="110160"/>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3">
                                            <p:txEl>
                                              <p:pRg st="1" end="1"/>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3">
                                            <p:txEl>
                                              <p:pRg st="2" end="2"/>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3">
                                            <p:txEl>
                                              <p:pRg st="3" end="3"/>
                                            </p:txEl>
                                          </p:spTgt>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grpId="0" nodeType="clickEffect">
                                  <p:stCondLst>
                                    <p:cond delay="0"/>
                                  </p:stCondLst>
                                  <p:childTnLst>
                                    <p:set>
                                      <p:cBhvr>
                                        <p:cTn id="22" dur="1" fill="hold">
                                          <p:stCondLst>
                                            <p:cond delay="0"/>
                                          </p:stCondLst>
                                        </p:cTn>
                                        <p:tgtEl>
                                          <p:spTgt spid="3">
                                            <p:txEl>
                                              <p:pRg st="4" end="4"/>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כותרת 1">
            <a:extLst>
              <a:ext uri="{FF2B5EF4-FFF2-40B4-BE49-F238E27FC236}">
                <a16:creationId xmlns:a16="http://schemas.microsoft.com/office/drawing/2014/main" id="{10D82C8C-CC0E-E7E9-EDE7-040DFDF3C60A}"/>
              </a:ext>
            </a:extLst>
          </p:cNvPr>
          <p:cNvSpPr>
            <a:spLocks noGrp="1"/>
          </p:cNvSpPr>
          <p:nvPr>
            <p:ph type="title"/>
          </p:nvPr>
        </p:nvSpPr>
        <p:spPr/>
        <p:txBody>
          <a:bodyPr/>
          <a:lstStyle/>
          <a:p>
            <a:r>
              <a:rPr lang="he-IL" dirty="0"/>
              <a:t>והחוט המשולש</a:t>
            </a:r>
          </a:p>
        </p:txBody>
      </p:sp>
      <p:sp>
        <p:nvSpPr>
          <p:cNvPr id="3" name="מציין מיקום תוכן 2">
            <a:extLst>
              <a:ext uri="{FF2B5EF4-FFF2-40B4-BE49-F238E27FC236}">
                <a16:creationId xmlns:a16="http://schemas.microsoft.com/office/drawing/2014/main" id="{3AE8AE2E-334B-A69C-E254-9988D656178A}"/>
              </a:ext>
            </a:extLst>
          </p:cNvPr>
          <p:cNvSpPr>
            <a:spLocks noGrp="1"/>
          </p:cNvSpPr>
          <p:nvPr>
            <p:ph idx="1"/>
          </p:nvPr>
        </p:nvSpPr>
        <p:spPr/>
        <p:txBody>
          <a:bodyPr/>
          <a:lstStyle/>
          <a:p>
            <a:pPr lvl="0"/>
            <a:r>
              <a:rPr lang="he-IL" dirty="0"/>
              <a:t>איחוד טוב יש רק שיש שלושה חלקים באיחוד (איש </a:t>
            </a:r>
            <a:r>
              <a:rPr lang="he-IL" dirty="0" err="1"/>
              <a:t>אשה</a:t>
            </a:r>
            <a:r>
              <a:rPr lang="he-IL" dirty="0"/>
              <a:t> </a:t>
            </a:r>
            <a:r>
              <a:rPr lang="he-IL" dirty="0" err="1"/>
              <a:t>והקב''ה</a:t>
            </a:r>
            <a:r>
              <a:rPr lang="he-IL" dirty="0"/>
              <a:t>) כצורת המשולש וכמו שאמר שלמה המלך טובים השניים מן האחד והחוט המשולש לא במהרה ינתק. </a:t>
            </a:r>
            <a:endParaRPr lang="en-US" dirty="0"/>
          </a:p>
          <a:p>
            <a:pPr lvl="0"/>
            <a:r>
              <a:rPr lang="he-IL" dirty="0"/>
              <a:t>כמו שרואים כל דבר טוב שרוצים שיהיה לו קיום הוא שלוש:</a:t>
            </a:r>
          </a:p>
          <a:p>
            <a:pPr lvl="0"/>
            <a:r>
              <a:rPr lang="he-IL" dirty="0"/>
              <a:t>שלוש תפילות, </a:t>
            </a:r>
          </a:p>
          <a:p>
            <a:pPr lvl="0"/>
            <a:r>
              <a:rPr lang="he-IL" dirty="0"/>
              <a:t>עליה לרגל, </a:t>
            </a:r>
          </a:p>
          <a:p>
            <a:pPr lvl="0"/>
            <a:r>
              <a:rPr lang="he-IL" dirty="0"/>
              <a:t>אבות, </a:t>
            </a:r>
          </a:p>
          <a:p>
            <a:pPr lvl="0"/>
            <a:r>
              <a:rPr lang="he-IL" dirty="0"/>
              <a:t>קדושות (יוצר </a:t>
            </a:r>
            <a:r>
              <a:rPr lang="he-IL" dirty="0" err="1"/>
              <a:t>שמו''ע</a:t>
            </a:r>
            <a:r>
              <a:rPr lang="he-IL" dirty="0"/>
              <a:t> ובא לציון, ואומרים קדוש*3), </a:t>
            </a:r>
          </a:p>
          <a:p>
            <a:pPr lvl="0"/>
            <a:r>
              <a:rPr lang="he-IL" dirty="0"/>
              <a:t>כהן לוי וישראל וכל אחד שלושה פסוקים, </a:t>
            </a:r>
          </a:p>
          <a:p>
            <a:pPr lvl="0"/>
            <a:r>
              <a:rPr lang="he-IL" dirty="0" err="1"/>
              <a:t>תנ</a:t>
            </a:r>
            <a:r>
              <a:rPr lang="he-IL" dirty="0"/>
              <a:t>''ך, </a:t>
            </a:r>
          </a:p>
          <a:p>
            <a:pPr lvl="0"/>
            <a:r>
              <a:rPr lang="he-IL" dirty="0"/>
              <a:t>מקרא משנה גמרא,</a:t>
            </a:r>
          </a:p>
          <a:p>
            <a:pPr lvl="0"/>
            <a:r>
              <a:rPr lang="he-IL" dirty="0"/>
              <a:t>שלוש ראשונות ושלוש אחרונות, </a:t>
            </a:r>
          </a:p>
          <a:p>
            <a:pPr lvl="0"/>
            <a:r>
              <a:rPr lang="he-IL" dirty="0"/>
              <a:t>שורש של רוב המילים עומד על שלוש אותיות. </a:t>
            </a:r>
            <a:endParaRPr lang="en-US" dirty="0"/>
          </a:p>
        </p:txBody>
      </p:sp>
      <p:sp>
        <p:nvSpPr>
          <p:cNvPr id="4" name="מציין מיקום של מספר שקופית 3">
            <a:extLst>
              <a:ext uri="{FF2B5EF4-FFF2-40B4-BE49-F238E27FC236}">
                <a16:creationId xmlns:a16="http://schemas.microsoft.com/office/drawing/2014/main" id="{07FED15F-9D1F-7844-1AA7-420F38C3DE6B}"/>
              </a:ext>
            </a:extLst>
          </p:cNvPr>
          <p:cNvSpPr>
            <a:spLocks noGrp="1"/>
          </p:cNvSpPr>
          <p:nvPr>
            <p:ph type="sldNum" sz="quarter" idx="12"/>
          </p:nvPr>
        </p:nvSpPr>
        <p:spPr/>
        <p:txBody>
          <a:bodyPr/>
          <a:lstStyle/>
          <a:p>
            <a:pPr marL="0" marR="0" lvl="0" indent="0" algn="r" defTabSz="914400" rtl="1" eaLnBrk="1" fontAlgn="auto" latinLnBrk="0" hangingPunct="1">
              <a:lnSpc>
                <a:spcPct val="100000"/>
              </a:lnSpc>
              <a:spcBef>
                <a:spcPts val="0"/>
              </a:spcBef>
              <a:spcAft>
                <a:spcPts val="0"/>
              </a:spcAft>
              <a:buClrTx/>
              <a:buSzTx/>
              <a:buFontTx/>
              <a:buNone/>
              <a:tabLst/>
              <a:defRPr/>
            </a:pPr>
            <a:fld id="{519954A3-9DFD-4C44-94BA-B95130A3BA1C}" type="slidenum">
              <a:rPr kumimoji="0" lang="en-US" sz="1200" b="1" i="0" u="none" strike="noStrike" kern="1200" cap="none" spc="0" normalizeH="0" baseline="0" noProof="0" smtClean="0">
                <a:ln>
                  <a:noFill/>
                </a:ln>
                <a:solidFill>
                  <a:srgbClr val="EBEBEB">
                    <a:lumMod val="10000"/>
                  </a:srgbClr>
                </a:solidFill>
                <a:effectLst/>
                <a:uLnTx/>
                <a:uFillTx/>
                <a:latin typeface="Trebuchet MS" panose="020B0603020202020204"/>
                <a:ea typeface="+mn-ea"/>
                <a:cs typeface="+mn-cs"/>
              </a:rPr>
              <a:pPr marL="0" marR="0" lvl="0" indent="0" algn="r" defTabSz="914400" rtl="1" eaLnBrk="1" fontAlgn="auto" latinLnBrk="0" hangingPunct="1">
                <a:lnSpc>
                  <a:spcPct val="100000"/>
                </a:lnSpc>
                <a:spcBef>
                  <a:spcPts val="0"/>
                </a:spcBef>
                <a:spcAft>
                  <a:spcPts val="0"/>
                </a:spcAft>
                <a:buClrTx/>
                <a:buSzTx/>
                <a:buFontTx/>
                <a:buNone/>
                <a:tabLst/>
                <a:defRPr/>
              </a:pPr>
              <a:t>5</a:t>
            </a:fld>
            <a:endParaRPr kumimoji="0" lang="en-US" sz="1200" b="1" i="0" u="none" strike="noStrike" kern="1200" cap="none" spc="0" normalizeH="0" baseline="0" noProof="0" dirty="0">
              <a:ln>
                <a:noFill/>
              </a:ln>
              <a:solidFill>
                <a:srgbClr val="EBEBEB">
                  <a:lumMod val="10000"/>
                </a:srgbClr>
              </a:solidFill>
              <a:effectLst/>
              <a:uLnTx/>
              <a:uFillTx/>
              <a:latin typeface="Trebuchet MS" panose="020B0603020202020204"/>
              <a:ea typeface="+mn-ea"/>
              <a:cs typeface="+mn-cs"/>
            </a:endParaRPr>
          </a:p>
        </p:txBody>
      </p:sp>
    </p:spTree>
    <p:custDataLst>
      <p:tags r:id="rId1"/>
    </p:custDataLst>
    <p:extLst>
      <p:ext uri="{BB962C8B-B14F-4D97-AF65-F5344CB8AC3E}">
        <p14:creationId xmlns:p14="http://schemas.microsoft.com/office/powerpoint/2010/main" val="3056107105"/>
      </p:ext>
    </p:extLst>
  </p:cSld>
  <p:clrMapOvr>
    <a:masterClrMapping/>
  </p:clrMapOvr>
  <mc:AlternateContent xmlns:mc="http://schemas.openxmlformats.org/markup-compatibility/2006" xmlns:p14="http://schemas.microsoft.com/office/powerpoint/2010/main">
    <mc:Choice Requires="p14">
      <p:transition spd="slow" p14:dur="2000" advTm="124295"/>
    </mc:Choice>
    <mc:Fallback xmlns="">
      <p:transition spd="slow" advTm="124295"/>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3">
                                            <p:txEl>
                                              <p:pRg st="1" end="1"/>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3">
                                            <p:txEl>
                                              <p:pRg st="2" end="2"/>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3">
                                            <p:txEl>
                                              <p:pRg st="3" end="3"/>
                                            </p:txEl>
                                          </p:spTgt>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grpId="0" nodeType="clickEffect">
                                  <p:stCondLst>
                                    <p:cond delay="0"/>
                                  </p:stCondLst>
                                  <p:childTnLst>
                                    <p:set>
                                      <p:cBhvr>
                                        <p:cTn id="22" dur="1" fill="hold">
                                          <p:stCondLst>
                                            <p:cond delay="0"/>
                                          </p:stCondLst>
                                        </p:cTn>
                                        <p:tgtEl>
                                          <p:spTgt spid="3">
                                            <p:txEl>
                                              <p:pRg st="4" end="4"/>
                                            </p:txEl>
                                          </p:spTgt>
                                        </p:tgtEl>
                                        <p:attrNameLst>
                                          <p:attrName>style.visibility</p:attrName>
                                        </p:attrNameLst>
                                      </p:cBhvr>
                                      <p:to>
                                        <p:strVal val="visible"/>
                                      </p:to>
                                    </p:set>
                                  </p:childTnLst>
                                </p:cTn>
                              </p:par>
                            </p:childTnLst>
                          </p:cTn>
                        </p:par>
                      </p:childTnLst>
                    </p:cTn>
                  </p:par>
                  <p:par>
                    <p:cTn id="23" fill="hold">
                      <p:stCondLst>
                        <p:cond delay="indefinite"/>
                      </p:stCondLst>
                      <p:childTnLst>
                        <p:par>
                          <p:cTn id="24" fill="hold">
                            <p:stCondLst>
                              <p:cond delay="0"/>
                            </p:stCondLst>
                            <p:childTnLst>
                              <p:par>
                                <p:cTn id="25" presetID="1" presetClass="entr" presetSubtype="0" fill="hold" grpId="0" nodeType="clickEffect">
                                  <p:stCondLst>
                                    <p:cond delay="0"/>
                                  </p:stCondLst>
                                  <p:childTnLst>
                                    <p:set>
                                      <p:cBhvr>
                                        <p:cTn id="26" dur="1" fill="hold">
                                          <p:stCondLst>
                                            <p:cond delay="0"/>
                                          </p:stCondLst>
                                        </p:cTn>
                                        <p:tgtEl>
                                          <p:spTgt spid="3">
                                            <p:txEl>
                                              <p:pRg st="5" end="5"/>
                                            </p:txEl>
                                          </p:spTgt>
                                        </p:tgtEl>
                                        <p:attrNameLst>
                                          <p:attrName>style.visibility</p:attrName>
                                        </p:attrNameLst>
                                      </p:cBhvr>
                                      <p:to>
                                        <p:strVal val="visible"/>
                                      </p:to>
                                    </p:set>
                                  </p:childTnLst>
                                </p:cTn>
                              </p:par>
                            </p:childTnLst>
                          </p:cTn>
                        </p:par>
                      </p:childTnLst>
                    </p:cTn>
                  </p:par>
                  <p:par>
                    <p:cTn id="27" fill="hold">
                      <p:stCondLst>
                        <p:cond delay="indefinite"/>
                      </p:stCondLst>
                      <p:childTnLst>
                        <p:par>
                          <p:cTn id="28" fill="hold">
                            <p:stCondLst>
                              <p:cond delay="0"/>
                            </p:stCondLst>
                            <p:childTnLst>
                              <p:par>
                                <p:cTn id="29" presetID="1" presetClass="entr" presetSubtype="0" fill="hold" grpId="0" nodeType="clickEffect">
                                  <p:stCondLst>
                                    <p:cond delay="0"/>
                                  </p:stCondLst>
                                  <p:childTnLst>
                                    <p:set>
                                      <p:cBhvr>
                                        <p:cTn id="30" dur="1" fill="hold">
                                          <p:stCondLst>
                                            <p:cond delay="0"/>
                                          </p:stCondLst>
                                        </p:cTn>
                                        <p:tgtEl>
                                          <p:spTgt spid="3">
                                            <p:txEl>
                                              <p:pRg st="6" end="6"/>
                                            </p:txEl>
                                          </p:spTgt>
                                        </p:tgtEl>
                                        <p:attrNameLst>
                                          <p:attrName>style.visibility</p:attrName>
                                        </p:attrNameLst>
                                      </p:cBhvr>
                                      <p:to>
                                        <p:strVal val="visible"/>
                                      </p:to>
                                    </p:set>
                                  </p:childTnLst>
                                </p:cTn>
                              </p:par>
                            </p:childTnLst>
                          </p:cTn>
                        </p:par>
                      </p:childTnLst>
                    </p:cTn>
                  </p:par>
                  <p:par>
                    <p:cTn id="31" fill="hold">
                      <p:stCondLst>
                        <p:cond delay="indefinite"/>
                      </p:stCondLst>
                      <p:childTnLst>
                        <p:par>
                          <p:cTn id="32" fill="hold">
                            <p:stCondLst>
                              <p:cond delay="0"/>
                            </p:stCondLst>
                            <p:childTnLst>
                              <p:par>
                                <p:cTn id="33" presetID="1" presetClass="entr" presetSubtype="0" fill="hold" grpId="0" nodeType="clickEffect">
                                  <p:stCondLst>
                                    <p:cond delay="0"/>
                                  </p:stCondLst>
                                  <p:childTnLst>
                                    <p:set>
                                      <p:cBhvr>
                                        <p:cTn id="34" dur="1" fill="hold">
                                          <p:stCondLst>
                                            <p:cond delay="0"/>
                                          </p:stCondLst>
                                        </p:cTn>
                                        <p:tgtEl>
                                          <p:spTgt spid="3">
                                            <p:txEl>
                                              <p:pRg st="7" end="7"/>
                                            </p:txEl>
                                          </p:spTgt>
                                        </p:tgtEl>
                                        <p:attrNameLst>
                                          <p:attrName>style.visibility</p:attrName>
                                        </p:attrNameLst>
                                      </p:cBhvr>
                                      <p:to>
                                        <p:strVal val="visible"/>
                                      </p:to>
                                    </p:set>
                                  </p:childTnLst>
                                </p:cTn>
                              </p:par>
                            </p:childTnLst>
                          </p:cTn>
                        </p:par>
                      </p:childTnLst>
                    </p:cTn>
                  </p:par>
                  <p:par>
                    <p:cTn id="35" fill="hold">
                      <p:stCondLst>
                        <p:cond delay="indefinite"/>
                      </p:stCondLst>
                      <p:childTnLst>
                        <p:par>
                          <p:cTn id="36" fill="hold">
                            <p:stCondLst>
                              <p:cond delay="0"/>
                            </p:stCondLst>
                            <p:childTnLst>
                              <p:par>
                                <p:cTn id="37" presetID="1" presetClass="entr" presetSubtype="0" fill="hold" grpId="0" nodeType="clickEffect">
                                  <p:stCondLst>
                                    <p:cond delay="0"/>
                                  </p:stCondLst>
                                  <p:childTnLst>
                                    <p:set>
                                      <p:cBhvr>
                                        <p:cTn id="38" dur="1" fill="hold">
                                          <p:stCondLst>
                                            <p:cond delay="0"/>
                                          </p:stCondLst>
                                        </p:cTn>
                                        <p:tgtEl>
                                          <p:spTgt spid="3">
                                            <p:txEl>
                                              <p:pRg st="8" end="8"/>
                                            </p:txEl>
                                          </p:spTgt>
                                        </p:tgtEl>
                                        <p:attrNameLst>
                                          <p:attrName>style.visibility</p:attrName>
                                        </p:attrNameLst>
                                      </p:cBhvr>
                                      <p:to>
                                        <p:strVal val="visible"/>
                                      </p:to>
                                    </p:set>
                                  </p:childTnLst>
                                </p:cTn>
                              </p:par>
                            </p:childTnLst>
                          </p:cTn>
                        </p:par>
                      </p:childTnLst>
                    </p:cTn>
                  </p:par>
                  <p:par>
                    <p:cTn id="39" fill="hold">
                      <p:stCondLst>
                        <p:cond delay="indefinite"/>
                      </p:stCondLst>
                      <p:childTnLst>
                        <p:par>
                          <p:cTn id="40" fill="hold">
                            <p:stCondLst>
                              <p:cond delay="0"/>
                            </p:stCondLst>
                            <p:childTnLst>
                              <p:par>
                                <p:cTn id="41" presetID="1" presetClass="entr" presetSubtype="0" fill="hold" grpId="0" nodeType="clickEffect">
                                  <p:stCondLst>
                                    <p:cond delay="0"/>
                                  </p:stCondLst>
                                  <p:childTnLst>
                                    <p:set>
                                      <p:cBhvr>
                                        <p:cTn id="42" dur="1" fill="hold">
                                          <p:stCondLst>
                                            <p:cond delay="0"/>
                                          </p:stCondLst>
                                        </p:cTn>
                                        <p:tgtEl>
                                          <p:spTgt spid="3">
                                            <p:txEl>
                                              <p:pRg st="9" end="9"/>
                                            </p:txEl>
                                          </p:spTgt>
                                        </p:tgtEl>
                                        <p:attrNameLst>
                                          <p:attrName>style.visibility</p:attrName>
                                        </p:attrNameLst>
                                      </p:cBhvr>
                                      <p:to>
                                        <p:strVal val="visible"/>
                                      </p:to>
                                    </p:set>
                                  </p:childTnLst>
                                </p:cTn>
                              </p:par>
                            </p:childTnLst>
                          </p:cTn>
                        </p:par>
                      </p:childTnLst>
                    </p:cTn>
                  </p:par>
                  <p:par>
                    <p:cTn id="43" fill="hold">
                      <p:stCondLst>
                        <p:cond delay="indefinite"/>
                      </p:stCondLst>
                      <p:childTnLst>
                        <p:par>
                          <p:cTn id="44" fill="hold">
                            <p:stCondLst>
                              <p:cond delay="0"/>
                            </p:stCondLst>
                            <p:childTnLst>
                              <p:par>
                                <p:cTn id="45" presetID="1" presetClass="entr" presetSubtype="0" fill="hold" grpId="0" nodeType="clickEffect">
                                  <p:stCondLst>
                                    <p:cond delay="0"/>
                                  </p:stCondLst>
                                  <p:childTnLst>
                                    <p:set>
                                      <p:cBhvr>
                                        <p:cTn id="46" dur="1" fill="hold">
                                          <p:stCondLst>
                                            <p:cond delay="0"/>
                                          </p:stCondLst>
                                        </p:cTn>
                                        <p:tgtEl>
                                          <p:spTgt spid="3">
                                            <p:txEl>
                                              <p:pRg st="10" end="10"/>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כותרת 1">
            <a:extLst>
              <a:ext uri="{FF2B5EF4-FFF2-40B4-BE49-F238E27FC236}">
                <a16:creationId xmlns:a16="http://schemas.microsoft.com/office/drawing/2014/main" id="{86F2571B-0159-27A7-2259-D0E61374901E}"/>
              </a:ext>
            </a:extLst>
          </p:cNvPr>
          <p:cNvSpPr>
            <a:spLocks noGrp="1"/>
          </p:cNvSpPr>
          <p:nvPr>
            <p:ph type="title"/>
          </p:nvPr>
        </p:nvSpPr>
        <p:spPr/>
        <p:txBody>
          <a:bodyPr/>
          <a:lstStyle/>
          <a:p>
            <a:pPr algn="ctr"/>
            <a:r>
              <a:rPr lang="he-IL" dirty="0"/>
              <a:t>מחצית השקל </a:t>
            </a:r>
          </a:p>
        </p:txBody>
      </p:sp>
      <p:sp>
        <p:nvSpPr>
          <p:cNvPr id="3" name="מציין מיקום תוכן 2">
            <a:extLst>
              <a:ext uri="{FF2B5EF4-FFF2-40B4-BE49-F238E27FC236}">
                <a16:creationId xmlns:a16="http://schemas.microsoft.com/office/drawing/2014/main" id="{89FF710B-8CE7-6CFB-03C6-2BA3238B0579}"/>
              </a:ext>
            </a:extLst>
          </p:cNvPr>
          <p:cNvSpPr>
            <a:spLocks noGrp="1"/>
          </p:cNvSpPr>
          <p:nvPr>
            <p:ph idx="1"/>
          </p:nvPr>
        </p:nvSpPr>
        <p:spPr/>
        <p:txBody>
          <a:bodyPr/>
          <a:lstStyle/>
          <a:p>
            <a:pPr algn="ctr"/>
            <a:r>
              <a:rPr lang="he-IL" sz="1800" dirty="0">
                <a:effectLst/>
                <a:latin typeface="Times New Roman" panose="02020603050405020304" pitchFamily="18" charset="0"/>
                <a:ea typeface="Times New Roman" panose="02020603050405020304" pitchFamily="18" charset="0"/>
                <a:cs typeface="Arial" panose="020B0604020202020204" pitchFamily="34" charset="0"/>
              </a:rPr>
              <a:t>כִּי </a:t>
            </a:r>
            <a:r>
              <a:rPr lang="he-IL" sz="1800" dirty="0" err="1">
                <a:effectLst/>
                <a:latin typeface="Times New Roman" panose="02020603050405020304" pitchFamily="18" charset="0"/>
                <a:ea typeface="Times New Roman" panose="02020603050405020304" pitchFamily="18" charset="0"/>
                <a:cs typeface="Arial" panose="020B0604020202020204" pitchFamily="34" charset="0"/>
              </a:rPr>
              <a:t>תִשָּׂא</a:t>
            </a:r>
            <a:r>
              <a:rPr lang="he-IL" sz="1800" dirty="0">
                <a:effectLst/>
                <a:latin typeface="Times New Roman" panose="02020603050405020304" pitchFamily="18" charset="0"/>
                <a:ea typeface="Times New Roman" panose="02020603050405020304" pitchFamily="18" charset="0"/>
                <a:cs typeface="Arial" panose="020B0604020202020204" pitchFamily="34" charset="0"/>
              </a:rPr>
              <a:t> </a:t>
            </a:r>
            <a:r>
              <a:rPr lang="he-IL" sz="1800" dirty="0" err="1">
                <a:effectLst/>
                <a:latin typeface="Times New Roman" panose="02020603050405020304" pitchFamily="18" charset="0"/>
                <a:ea typeface="Times New Roman" panose="02020603050405020304" pitchFamily="18" charset="0"/>
                <a:cs typeface="Arial" panose="020B0604020202020204" pitchFamily="34" charset="0"/>
              </a:rPr>
              <a:t>אֶת־רֹאש</a:t>
            </a:r>
            <a:r>
              <a:rPr lang="he-IL" sz="1800" dirty="0">
                <a:effectLst/>
                <a:latin typeface="Times New Roman" panose="02020603050405020304" pitchFamily="18" charset="0"/>
                <a:ea typeface="Times New Roman" panose="02020603050405020304" pitchFamily="18" charset="0"/>
                <a:cs typeface="Arial" panose="020B0604020202020204" pitchFamily="34" charset="0"/>
              </a:rPr>
              <a:t>ׁ </a:t>
            </a:r>
            <a:r>
              <a:rPr lang="he-IL" sz="1800" dirty="0" err="1">
                <a:effectLst/>
                <a:latin typeface="Times New Roman" panose="02020603050405020304" pitchFamily="18" charset="0"/>
                <a:ea typeface="Times New Roman" panose="02020603050405020304" pitchFamily="18" charset="0"/>
                <a:cs typeface="Arial" panose="020B0604020202020204" pitchFamily="34" charset="0"/>
              </a:rPr>
              <a:t>בְּנֵי־יִשְׂרָאֵל</a:t>
            </a:r>
            <a:r>
              <a:rPr lang="he-IL" sz="1800" dirty="0">
                <a:effectLst/>
                <a:latin typeface="Times New Roman" panose="02020603050405020304" pitchFamily="18" charset="0"/>
                <a:ea typeface="Times New Roman" panose="02020603050405020304" pitchFamily="18" charset="0"/>
                <a:cs typeface="Arial" panose="020B0604020202020204" pitchFamily="34" charset="0"/>
              </a:rPr>
              <a:t> לִפְקֻדֵיהֶם וְנָתְנוּ אִישׁ כֹּפֶר נַפְשׁוֹ לַיקֹוָק בִּפְקֹד אֹתָם </a:t>
            </a:r>
            <a:r>
              <a:rPr lang="he-IL" sz="1800" dirty="0" err="1">
                <a:effectLst/>
                <a:latin typeface="Times New Roman" panose="02020603050405020304" pitchFamily="18" charset="0"/>
                <a:ea typeface="Times New Roman" panose="02020603050405020304" pitchFamily="18" charset="0"/>
                <a:cs typeface="Arial" panose="020B0604020202020204" pitchFamily="34" charset="0"/>
              </a:rPr>
              <a:t>וְלֹא־יִהְיֶה</a:t>
            </a:r>
            <a:r>
              <a:rPr lang="he-IL" sz="1800" dirty="0">
                <a:effectLst/>
                <a:latin typeface="Times New Roman" panose="02020603050405020304" pitchFamily="18" charset="0"/>
                <a:ea typeface="Times New Roman" panose="02020603050405020304" pitchFamily="18" charset="0"/>
                <a:cs typeface="Arial" panose="020B0604020202020204" pitchFamily="34" charset="0"/>
              </a:rPr>
              <a:t> בָהֶם נֶגֶף בִּפְקֹד אֹתָם:  </a:t>
            </a:r>
          </a:p>
          <a:p>
            <a:pPr algn="ctr"/>
            <a:r>
              <a:rPr lang="he-IL" sz="1800" dirty="0">
                <a:effectLst/>
                <a:latin typeface="Times New Roman" panose="02020603050405020304" pitchFamily="18" charset="0"/>
                <a:ea typeface="Times New Roman" panose="02020603050405020304" pitchFamily="18" charset="0"/>
                <a:cs typeface="Arial" panose="020B0604020202020204" pitchFamily="34" charset="0"/>
              </a:rPr>
              <a:t>זֶה יִתְּנוּ </a:t>
            </a:r>
            <a:r>
              <a:rPr lang="he-IL" sz="1800" dirty="0" err="1">
                <a:effectLst/>
                <a:latin typeface="Times New Roman" panose="02020603050405020304" pitchFamily="18" charset="0"/>
                <a:ea typeface="Times New Roman" panose="02020603050405020304" pitchFamily="18" charset="0"/>
                <a:cs typeface="Arial" panose="020B0604020202020204" pitchFamily="34" charset="0"/>
              </a:rPr>
              <a:t>כָּל־הָעֹבֵר</a:t>
            </a:r>
            <a:r>
              <a:rPr lang="he-IL" sz="1800" dirty="0">
                <a:effectLst/>
                <a:latin typeface="Times New Roman" panose="02020603050405020304" pitchFamily="18" charset="0"/>
                <a:ea typeface="Times New Roman" panose="02020603050405020304" pitchFamily="18" charset="0"/>
                <a:cs typeface="Arial" panose="020B0604020202020204" pitchFamily="34" charset="0"/>
              </a:rPr>
              <a:t> </a:t>
            </a:r>
            <a:r>
              <a:rPr lang="he-IL" sz="1800" dirty="0" err="1">
                <a:effectLst/>
                <a:latin typeface="Times New Roman" panose="02020603050405020304" pitchFamily="18" charset="0"/>
                <a:ea typeface="Times New Roman" panose="02020603050405020304" pitchFamily="18" charset="0"/>
                <a:cs typeface="Arial" panose="020B0604020202020204" pitchFamily="34" charset="0"/>
              </a:rPr>
              <a:t>עַל־הַפְּקֻדִים</a:t>
            </a:r>
            <a:r>
              <a:rPr lang="he-IL" sz="1800" dirty="0">
                <a:effectLst/>
                <a:latin typeface="Times New Roman" panose="02020603050405020304" pitchFamily="18" charset="0"/>
                <a:ea typeface="Times New Roman" panose="02020603050405020304" pitchFamily="18" charset="0"/>
                <a:cs typeface="Arial" panose="020B0604020202020204" pitchFamily="34" charset="0"/>
              </a:rPr>
              <a:t> </a:t>
            </a:r>
            <a:r>
              <a:rPr lang="he-IL" sz="1800" b="1" dirty="0">
                <a:effectLst/>
                <a:latin typeface="Times New Roman" panose="02020603050405020304" pitchFamily="18" charset="0"/>
                <a:ea typeface="Times New Roman" panose="02020603050405020304" pitchFamily="18" charset="0"/>
                <a:cs typeface="Arial" panose="020B0604020202020204" pitchFamily="34" charset="0"/>
              </a:rPr>
              <a:t>מַחֲצִית הַשֶּׁקֶל</a:t>
            </a:r>
            <a:r>
              <a:rPr lang="he-IL" sz="1800" dirty="0">
                <a:effectLst/>
                <a:latin typeface="Times New Roman" panose="02020603050405020304" pitchFamily="18" charset="0"/>
                <a:ea typeface="Times New Roman" panose="02020603050405020304" pitchFamily="18" charset="0"/>
                <a:cs typeface="Arial" panose="020B0604020202020204" pitchFamily="34" charset="0"/>
              </a:rPr>
              <a:t> בְּשֶׁקֶל הַקֹּדֶשׁ </a:t>
            </a:r>
          </a:p>
          <a:p>
            <a:pPr algn="ctr"/>
            <a:r>
              <a:rPr lang="he-IL" sz="1800" dirty="0">
                <a:effectLst/>
                <a:latin typeface="Times New Roman" panose="02020603050405020304" pitchFamily="18" charset="0"/>
                <a:ea typeface="Times New Roman" panose="02020603050405020304" pitchFamily="18" charset="0"/>
                <a:cs typeface="Arial" panose="020B0604020202020204" pitchFamily="34" charset="0"/>
              </a:rPr>
              <a:t>עֶשְׂרִים גֵּרָה הַשֶּׁקֶל </a:t>
            </a:r>
            <a:r>
              <a:rPr lang="he-IL" sz="1800" b="1" dirty="0">
                <a:effectLst/>
                <a:latin typeface="Times New Roman" panose="02020603050405020304" pitchFamily="18" charset="0"/>
                <a:ea typeface="Times New Roman" panose="02020603050405020304" pitchFamily="18" charset="0"/>
                <a:cs typeface="Arial" panose="020B0604020202020204" pitchFamily="34" charset="0"/>
              </a:rPr>
              <a:t>מַחֲצִית הַשֶּׁקֶל</a:t>
            </a:r>
            <a:r>
              <a:rPr lang="he-IL" sz="1800" dirty="0">
                <a:effectLst/>
                <a:latin typeface="Times New Roman" panose="02020603050405020304" pitchFamily="18" charset="0"/>
                <a:ea typeface="Times New Roman" panose="02020603050405020304" pitchFamily="18" charset="0"/>
                <a:cs typeface="Arial" panose="020B0604020202020204" pitchFamily="34" charset="0"/>
              </a:rPr>
              <a:t> תְּרוּמָה לַיקֹוָק:  כֹּל הָעֹבֵר </a:t>
            </a:r>
            <a:r>
              <a:rPr lang="he-IL" sz="1800" dirty="0" err="1">
                <a:effectLst/>
                <a:latin typeface="Times New Roman" panose="02020603050405020304" pitchFamily="18" charset="0"/>
                <a:ea typeface="Times New Roman" panose="02020603050405020304" pitchFamily="18" charset="0"/>
                <a:cs typeface="Arial" panose="020B0604020202020204" pitchFamily="34" charset="0"/>
              </a:rPr>
              <a:t>עַל־הַפְּקֻדִים</a:t>
            </a:r>
            <a:r>
              <a:rPr lang="he-IL" sz="1800" dirty="0">
                <a:effectLst/>
                <a:latin typeface="Times New Roman" panose="02020603050405020304" pitchFamily="18" charset="0"/>
                <a:ea typeface="Times New Roman" panose="02020603050405020304" pitchFamily="18" charset="0"/>
                <a:cs typeface="Arial" panose="020B0604020202020204" pitchFamily="34" charset="0"/>
              </a:rPr>
              <a:t> מִבֶּן עֶשְׂרִים שָׁנָה וָמָעְלָה </a:t>
            </a:r>
            <a:r>
              <a:rPr lang="he-IL" sz="1800" dirty="0" err="1">
                <a:effectLst/>
                <a:latin typeface="Times New Roman" panose="02020603050405020304" pitchFamily="18" charset="0"/>
                <a:ea typeface="Times New Roman" panose="02020603050405020304" pitchFamily="18" charset="0"/>
                <a:cs typeface="Arial" panose="020B0604020202020204" pitchFamily="34" charset="0"/>
              </a:rPr>
              <a:t>יִתֵּן</a:t>
            </a:r>
            <a:r>
              <a:rPr lang="he-IL" sz="1800" dirty="0">
                <a:effectLst/>
                <a:latin typeface="Times New Roman" panose="02020603050405020304" pitchFamily="18" charset="0"/>
                <a:ea typeface="Times New Roman" panose="02020603050405020304" pitchFamily="18" charset="0"/>
                <a:cs typeface="Arial" panose="020B0604020202020204" pitchFamily="34" charset="0"/>
              </a:rPr>
              <a:t> תְּרוּמַת </a:t>
            </a:r>
            <a:r>
              <a:rPr lang="he-IL" sz="1800" dirty="0" err="1">
                <a:effectLst/>
                <a:latin typeface="Times New Roman" panose="02020603050405020304" pitchFamily="18" charset="0"/>
                <a:ea typeface="Times New Roman" panose="02020603050405020304" pitchFamily="18" charset="0"/>
                <a:cs typeface="Arial" panose="020B0604020202020204" pitchFamily="34" charset="0"/>
              </a:rPr>
              <a:t>יְקֹוָק</a:t>
            </a:r>
            <a:r>
              <a:rPr lang="he-IL" sz="1800" dirty="0">
                <a:effectLst/>
                <a:latin typeface="Times New Roman" panose="02020603050405020304" pitchFamily="18" charset="0"/>
                <a:ea typeface="Times New Roman" panose="02020603050405020304" pitchFamily="18" charset="0"/>
                <a:cs typeface="Arial" panose="020B0604020202020204" pitchFamily="34" charset="0"/>
              </a:rPr>
              <a:t>:  </a:t>
            </a:r>
          </a:p>
          <a:p>
            <a:pPr algn="ctr"/>
            <a:r>
              <a:rPr lang="he-IL" sz="1800" dirty="0">
                <a:effectLst/>
                <a:latin typeface="Times New Roman" panose="02020603050405020304" pitchFamily="18" charset="0"/>
                <a:ea typeface="Times New Roman" panose="02020603050405020304" pitchFamily="18" charset="0"/>
                <a:cs typeface="Arial" panose="020B0604020202020204" pitchFamily="34" charset="0"/>
              </a:rPr>
              <a:t>הֶעָשִׁיר </a:t>
            </a:r>
            <a:r>
              <a:rPr lang="he-IL" sz="1800" dirty="0" err="1">
                <a:effectLst/>
                <a:latin typeface="Times New Roman" panose="02020603050405020304" pitchFamily="18" charset="0"/>
                <a:ea typeface="Times New Roman" panose="02020603050405020304" pitchFamily="18" charset="0"/>
                <a:cs typeface="Arial" panose="020B0604020202020204" pitchFamily="34" charset="0"/>
              </a:rPr>
              <a:t>לֹא־יַרְבֶּה</a:t>
            </a:r>
            <a:r>
              <a:rPr lang="he-IL" sz="1800" dirty="0">
                <a:effectLst/>
                <a:latin typeface="Times New Roman" panose="02020603050405020304" pitchFamily="18" charset="0"/>
                <a:ea typeface="Times New Roman" panose="02020603050405020304" pitchFamily="18" charset="0"/>
                <a:cs typeface="Arial" panose="020B0604020202020204" pitchFamily="34" charset="0"/>
              </a:rPr>
              <a:t> וְהַדַּל לֹא יַמְעִיט </a:t>
            </a:r>
            <a:r>
              <a:rPr lang="he-IL" sz="1800" b="1" dirty="0">
                <a:effectLst/>
                <a:latin typeface="Times New Roman" panose="02020603050405020304" pitchFamily="18" charset="0"/>
                <a:ea typeface="Times New Roman" panose="02020603050405020304" pitchFamily="18" charset="0"/>
                <a:cs typeface="Arial" panose="020B0604020202020204" pitchFamily="34" charset="0"/>
              </a:rPr>
              <a:t>מִמַּחֲצִית הַשָּׁקֶל</a:t>
            </a:r>
            <a:r>
              <a:rPr lang="he-IL" sz="1800" dirty="0">
                <a:effectLst/>
                <a:latin typeface="Times New Roman" panose="02020603050405020304" pitchFamily="18" charset="0"/>
                <a:ea typeface="Times New Roman" panose="02020603050405020304" pitchFamily="18" charset="0"/>
                <a:cs typeface="Arial" panose="020B0604020202020204" pitchFamily="34" charset="0"/>
              </a:rPr>
              <a:t> לָתֵת </a:t>
            </a:r>
            <a:r>
              <a:rPr lang="he-IL" sz="1800" dirty="0" err="1">
                <a:effectLst/>
                <a:latin typeface="Times New Roman" panose="02020603050405020304" pitchFamily="18" charset="0"/>
                <a:ea typeface="Times New Roman" panose="02020603050405020304" pitchFamily="18" charset="0"/>
                <a:cs typeface="Arial" panose="020B0604020202020204" pitchFamily="34" charset="0"/>
              </a:rPr>
              <a:t>אֶת־תְּרוּמַת</a:t>
            </a:r>
            <a:r>
              <a:rPr lang="he-IL" sz="1800" dirty="0">
                <a:effectLst/>
                <a:latin typeface="Times New Roman" panose="02020603050405020304" pitchFamily="18" charset="0"/>
                <a:ea typeface="Times New Roman" panose="02020603050405020304" pitchFamily="18" charset="0"/>
                <a:cs typeface="Arial" panose="020B0604020202020204" pitchFamily="34" charset="0"/>
              </a:rPr>
              <a:t> </a:t>
            </a:r>
            <a:r>
              <a:rPr lang="he-IL" sz="1800" dirty="0" err="1">
                <a:effectLst/>
                <a:latin typeface="Times New Roman" panose="02020603050405020304" pitchFamily="18" charset="0"/>
                <a:ea typeface="Times New Roman" panose="02020603050405020304" pitchFamily="18" charset="0"/>
                <a:cs typeface="Arial" panose="020B0604020202020204" pitchFamily="34" charset="0"/>
              </a:rPr>
              <a:t>יְקֹוָק</a:t>
            </a:r>
            <a:r>
              <a:rPr lang="he-IL" sz="1800" dirty="0">
                <a:effectLst/>
                <a:latin typeface="Times New Roman" panose="02020603050405020304" pitchFamily="18" charset="0"/>
                <a:ea typeface="Times New Roman" panose="02020603050405020304" pitchFamily="18" charset="0"/>
                <a:cs typeface="Arial" panose="020B0604020202020204" pitchFamily="34" charset="0"/>
              </a:rPr>
              <a:t> לְכַפֵּר </a:t>
            </a:r>
            <a:r>
              <a:rPr lang="he-IL" sz="1800" dirty="0" err="1">
                <a:effectLst/>
                <a:latin typeface="Times New Roman" panose="02020603050405020304" pitchFamily="18" charset="0"/>
                <a:ea typeface="Times New Roman" panose="02020603050405020304" pitchFamily="18" charset="0"/>
                <a:cs typeface="Arial" panose="020B0604020202020204" pitchFamily="34" charset="0"/>
              </a:rPr>
              <a:t>עַל־נַפְשֹׁתֵיכֶם</a:t>
            </a:r>
            <a:r>
              <a:rPr lang="he-IL" sz="1800" dirty="0">
                <a:effectLst/>
                <a:latin typeface="Times New Roman" panose="02020603050405020304" pitchFamily="18" charset="0"/>
                <a:ea typeface="Times New Roman" panose="02020603050405020304" pitchFamily="18" charset="0"/>
                <a:cs typeface="Arial" panose="020B0604020202020204" pitchFamily="34" charset="0"/>
              </a:rPr>
              <a:t>:  וְלָקַחְתָּ </a:t>
            </a:r>
            <a:r>
              <a:rPr lang="he-IL" sz="1800" dirty="0" err="1">
                <a:effectLst/>
                <a:latin typeface="Times New Roman" panose="02020603050405020304" pitchFamily="18" charset="0"/>
                <a:ea typeface="Times New Roman" panose="02020603050405020304" pitchFamily="18" charset="0"/>
                <a:cs typeface="Arial" panose="020B0604020202020204" pitchFamily="34" charset="0"/>
              </a:rPr>
              <a:t>אֶת־כֶּסֶף</a:t>
            </a:r>
            <a:r>
              <a:rPr lang="he-IL" sz="1800" dirty="0">
                <a:effectLst/>
                <a:latin typeface="Times New Roman" panose="02020603050405020304" pitchFamily="18" charset="0"/>
                <a:ea typeface="Times New Roman" panose="02020603050405020304" pitchFamily="18" charset="0"/>
                <a:cs typeface="Arial" panose="020B0604020202020204" pitchFamily="34" charset="0"/>
              </a:rPr>
              <a:t> הַכִּפֻּרִים מֵאֵת בְּנֵי יִשְׂרָאֵל וְנָתַתָּ אֹתוֹ </a:t>
            </a:r>
            <a:r>
              <a:rPr lang="he-IL" sz="1800" dirty="0" err="1">
                <a:effectLst/>
                <a:latin typeface="Times New Roman" panose="02020603050405020304" pitchFamily="18" charset="0"/>
                <a:ea typeface="Times New Roman" panose="02020603050405020304" pitchFamily="18" charset="0"/>
                <a:cs typeface="Arial" panose="020B0604020202020204" pitchFamily="34" charset="0"/>
              </a:rPr>
              <a:t>עַל־עֲבֹדַת</a:t>
            </a:r>
            <a:r>
              <a:rPr lang="he-IL" sz="1800" dirty="0">
                <a:effectLst/>
                <a:latin typeface="Times New Roman" panose="02020603050405020304" pitchFamily="18" charset="0"/>
                <a:ea typeface="Times New Roman" panose="02020603050405020304" pitchFamily="18" charset="0"/>
                <a:cs typeface="Arial" panose="020B0604020202020204" pitchFamily="34" charset="0"/>
              </a:rPr>
              <a:t> אֹהֶל מוֹעֵד וְהָיָה לִבְנֵי יִשְׂרָאֵל </a:t>
            </a:r>
            <a:r>
              <a:rPr lang="he-IL" sz="1800" dirty="0" err="1">
                <a:effectLst/>
                <a:latin typeface="Times New Roman" panose="02020603050405020304" pitchFamily="18" charset="0"/>
                <a:ea typeface="Times New Roman" panose="02020603050405020304" pitchFamily="18" charset="0"/>
                <a:cs typeface="Arial" panose="020B0604020202020204" pitchFamily="34" charset="0"/>
              </a:rPr>
              <a:t>לְזִכָּרוֹן</a:t>
            </a:r>
            <a:r>
              <a:rPr lang="he-IL" sz="1800" dirty="0">
                <a:effectLst/>
                <a:latin typeface="Times New Roman" panose="02020603050405020304" pitchFamily="18" charset="0"/>
                <a:ea typeface="Times New Roman" panose="02020603050405020304" pitchFamily="18" charset="0"/>
                <a:cs typeface="Arial" panose="020B0604020202020204" pitchFamily="34" charset="0"/>
              </a:rPr>
              <a:t> לִפְנֵי </a:t>
            </a:r>
            <a:r>
              <a:rPr lang="he-IL" sz="1800" dirty="0" err="1">
                <a:effectLst/>
                <a:latin typeface="Times New Roman" panose="02020603050405020304" pitchFamily="18" charset="0"/>
                <a:ea typeface="Times New Roman" panose="02020603050405020304" pitchFamily="18" charset="0"/>
                <a:cs typeface="Arial" panose="020B0604020202020204" pitchFamily="34" charset="0"/>
              </a:rPr>
              <a:t>יְקֹוָק</a:t>
            </a:r>
            <a:r>
              <a:rPr lang="he-IL" sz="1800" dirty="0">
                <a:effectLst/>
                <a:latin typeface="Times New Roman" panose="02020603050405020304" pitchFamily="18" charset="0"/>
                <a:ea typeface="Times New Roman" panose="02020603050405020304" pitchFamily="18" charset="0"/>
                <a:cs typeface="Arial" panose="020B0604020202020204" pitchFamily="34" charset="0"/>
              </a:rPr>
              <a:t> לְכַפֵּר </a:t>
            </a:r>
            <a:r>
              <a:rPr lang="he-IL" sz="1800" dirty="0" err="1">
                <a:effectLst/>
                <a:latin typeface="Times New Roman" panose="02020603050405020304" pitchFamily="18" charset="0"/>
                <a:ea typeface="Times New Roman" panose="02020603050405020304" pitchFamily="18" charset="0"/>
                <a:cs typeface="Arial" panose="020B0604020202020204" pitchFamily="34" charset="0"/>
              </a:rPr>
              <a:t>עַל־נַפְשֹׁתֵיכֶם</a:t>
            </a:r>
            <a:r>
              <a:rPr lang="he-IL" sz="1800" dirty="0">
                <a:effectLst/>
                <a:latin typeface="Times New Roman" panose="02020603050405020304" pitchFamily="18" charset="0"/>
                <a:ea typeface="Times New Roman" panose="02020603050405020304" pitchFamily="18" charset="0"/>
                <a:cs typeface="Arial" panose="020B0604020202020204" pitchFamily="34" charset="0"/>
              </a:rPr>
              <a:t>: פ</a:t>
            </a:r>
            <a:endParaRPr lang="en-US" sz="1800" dirty="0">
              <a:effectLst/>
              <a:latin typeface="Times New Roman" panose="02020603050405020304" pitchFamily="18" charset="0"/>
              <a:ea typeface="Times New Roman" panose="02020603050405020304" pitchFamily="18" charset="0"/>
              <a:cs typeface="Arial" panose="020B0604020202020204" pitchFamily="34" charset="0"/>
            </a:endParaRPr>
          </a:p>
          <a:p>
            <a:pPr algn="ctr"/>
            <a:endParaRPr lang="he-IL" dirty="0"/>
          </a:p>
        </p:txBody>
      </p:sp>
      <p:sp>
        <p:nvSpPr>
          <p:cNvPr id="4" name="מציין מיקום של מספר שקופית 3">
            <a:extLst>
              <a:ext uri="{FF2B5EF4-FFF2-40B4-BE49-F238E27FC236}">
                <a16:creationId xmlns:a16="http://schemas.microsoft.com/office/drawing/2014/main" id="{B35ED7EE-6014-007D-ADB4-1693F5D666CF}"/>
              </a:ext>
            </a:extLst>
          </p:cNvPr>
          <p:cNvSpPr>
            <a:spLocks noGrp="1"/>
          </p:cNvSpPr>
          <p:nvPr>
            <p:ph type="sldNum" sz="quarter" idx="12"/>
          </p:nvPr>
        </p:nvSpPr>
        <p:spPr/>
        <p:txBody>
          <a:bodyPr/>
          <a:lstStyle/>
          <a:p>
            <a:pPr marL="0" marR="0" lvl="0" indent="0" algn="r" defTabSz="914400" rtl="1" eaLnBrk="1" fontAlgn="auto" latinLnBrk="0" hangingPunct="1">
              <a:lnSpc>
                <a:spcPct val="100000"/>
              </a:lnSpc>
              <a:spcBef>
                <a:spcPts val="0"/>
              </a:spcBef>
              <a:spcAft>
                <a:spcPts val="0"/>
              </a:spcAft>
              <a:buClrTx/>
              <a:buSzTx/>
              <a:buFontTx/>
              <a:buNone/>
              <a:tabLst/>
              <a:defRPr/>
            </a:pPr>
            <a:fld id="{519954A3-9DFD-4C44-94BA-B95130A3BA1C}" type="slidenum">
              <a:rPr kumimoji="0" lang="en-US" sz="1200" b="1" i="0" u="none" strike="noStrike" kern="1200" cap="none" spc="0" normalizeH="0" baseline="0" noProof="0" smtClean="0">
                <a:ln>
                  <a:noFill/>
                </a:ln>
                <a:solidFill>
                  <a:srgbClr val="EBEBEB">
                    <a:lumMod val="10000"/>
                  </a:srgbClr>
                </a:solidFill>
                <a:effectLst/>
                <a:uLnTx/>
                <a:uFillTx/>
                <a:latin typeface="Trebuchet MS" panose="020B0603020202020204"/>
                <a:ea typeface="+mn-ea"/>
                <a:cs typeface="+mn-cs"/>
              </a:rPr>
              <a:pPr marL="0" marR="0" lvl="0" indent="0" algn="r" defTabSz="914400" rtl="1" eaLnBrk="1" fontAlgn="auto" latinLnBrk="0" hangingPunct="1">
                <a:lnSpc>
                  <a:spcPct val="100000"/>
                </a:lnSpc>
                <a:spcBef>
                  <a:spcPts val="0"/>
                </a:spcBef>
                <a:spcAft>
                  <a:spcPts val="0"/>
                </a:spcAft>
                <a:buClrTx/>
                <a:buSzTx/>
                <a:buFontTx/>
                <a:buNone/>
                <a:tabLst/>
                <a:defRPr/>
              </a:pPr>
              <a:t>6</a:t>
            </a:fld>
            <a:endParaRPr kumimoji="0" lang="en-US" sz="1200" b="1" i="0" u="none" strike="noStrike" kern="1200" cap="none" spc="0" normalizeH="0" baseline="0" noProof="0" dirty="0">
              <a:ln>
                <a:noFill/>
              </a:ln>
              <a:solidFill>
                <a:srgbClr val="EBEBEB">
                  <a:lumMod val="10000"/>
                </a:srgbClr>
              </a:solidFill>
              <a:effectLst/>
              <a:uLnTx/>
              <a:uFillTx/>
              <a:latin typeface="Trebuchet MS" panose="020B0603020202020204"/>
              <a:ea typeface="+mn-ea"/>
              <a:cs typeface="+mn-cs"/>
            </a:endParaRPr>
          </a:p>
        </p:txBody>
      </p:sp>
      <p:pic>
        <p:nvPicPr>
          <p:cNvPr id="1026" name="Picture 2" descr="מחצית השקל | Lema'an Achai">
            <a:extLst>
              <a:ext uri="{FF2B5EF4-FFF2-40B4-BE49-F238E27FC236}">
                <a16:creationId xmlns:a16="http://schemas.microsoft.com/office/drawing/2014/main" id="{B56FB573-D86C-DEAB-BF38-7416229F8E6C}"/>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9485534" y="92558"/>
            <a:ext cx="2619375" cy="1743075"/>
          </a:xfrm>
          <a:prstGeom prst="rect">
            <a:avLst/>
          </a:prstGeom>
          <a:noFill/>
          <a:extLst>
            <a:ext uri="{909E8E84-426E-40DD-AFC4-6F175D3DCCD1}">
              <a14:hiddenFill xmlns:a14="http://schemas.microsoft.com/office/drawing/2010/main">
                <a:solidFill>
                  <a:srgbClr val="FFFFFF"/>
                </a:solidFill>
              </a14:hiddenFill>
            </a:ext>
          </a:extLst>
        </p:spPr>
      </p:pic>
      <p:pic>
        <p:nvPicPr>
          <p:cNvPr id="1030" name="Picture 6" descr="שלושה מטבעות כסף טהור בקופסא מהודרת – עלי תמר">
            <a:extLst>
              <a:ext uri="{FF2B5EF4-FFF2-40B4-BE49-F238E27FC236}">
                <a16:creationId xmlns:a16="http://schemas.microsoft.com/office/drawing/2014/main" id="{FDDC72D5-1B13-01FC-9FA5-CBC727C52AD2}"/>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0" y="123121"/>
            <a:ext cx="2143125" cy="2143125"/>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346502084"/>
      </p:ext>
    </p:extLst>
  </p:cSld>
  <p:clrMapOvr>
    <a:masterClrMapping/>
  </p:clrMapOvr>
  <mc:AlternateContent xmlns:mc="http://schemas.openxmlformats.org/markup-compatibility/2006" xmlns:p14="http://schemas.microsoft.com/office/powerpoint/2010/main">
    <mc:Choice Requires="p14">
      <p:transition spd="slow" p14:dur="2000" advTm="521921"/>
    </mc:Choice>
    <mc:Fallback xmlns="">
      <p:transition spd="slow" advTm="521921"/>
    </mc:Fallback>
  </mc:AlternateContent>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כותרת 1">
            <a:extLst>
              <a:ext uri="{FF2B5EF4-FFF2-40B4-BE49-F238E27FC236}">
                <a16:creationId xmlns:a16="http://schemas.microsoft.com/office/drawing/2014/main" id="{9D4DFCFB-2D46-5C7C-F067-2BCC75CABFB1}"/>
              </a:ext>
            </a:extLst>
          </p:cNvPr>
          <p:cNvSpPr>
            <a:spLocks noGrp="1"/>
          </p:cNvSpPr>
          <p:nvPr>
            <p:ph type="title"/>
          </p:nvPr>
        </p:nvSpPr>
        <p:spPr/>
        <p:txBody>
          <a:bodyPr/>
          <a:lstStyle/>
          <a:p>
            <a:pPr algn="ctr"/>
            <a:r>
              <a:rPr lang="he-IL" dirty="0"/>
              <a:t>שלושה </a:t>
            </a:r>
            <a:r>
              <a:rPr lang="he-IL" dirty="0" err="1"/>
              <a:t>איחודים</a:t>
            </a:r>
            <a:endParaRPr lang="he-IL" dirty="0"/>
          </a:p>
        </p:txBody>
      </p:sp>
      <p:sp>
        <p:nvSpPr>
          <p:cNvPr id="3" name="מציין מיקום תוכן 2">
            <a:extLst>
              <a:ext uri="{FF2B5EF4-FFF2-40B4-BE49-F238E27FC236}">
                <a16:creationId xmlns:a16="http://schemas.microsoft.com/office/drawing/2014/main" id="{47F51DF3-968B-D031-B9CC-C47B3E5C8510}"/>
              </a:ext>
            </a:extLst>
          </p:cNvPr>
          <p:cNvSpPr>
            <a:spLocks noGrp="1"/>
          </p:cNvSpPr>
          <p:nvPr>
            <p:ph idx="1"/>
          </p:nvPr>
        </p:nvSpPr>
        <p:spPr/>
        <p:txBody>
          <a:bodyPr/>
          <a:lstStyle/>
          <a:p>
            <a:r>
              <a:rPr lang="he-IL" sz="1800" dirty="0">
                <a:effectLst/>
                <a:latin typeface="Times New Roman" panose="02020603050405020304" pitchFamily="18" charset="0"/>
                <a:ea typeface="Times New Roman" panose="02020603050405020304" pitchFamily="18" charset="0"/>
                <a:cs typeface="Arial" panose="020B0604020202020204" pitchFamily="34" charset="0"/>
              </a:rPr>
              <a:t>שלושה </a:t>
            </a:r>
            <a:r>
              <a:rPr lang="he-IL" sz="1800" dirty="0" err="1">
                <a:effectLst/>
                <a:latin typeface="Times New Roman" panose="02020603050405020304" pitchFamily="18" charset="0"/>
                <a:ea typeface="Times New Roman" panose="02020603050405020304" pitchFamily="18" charset="0"/>
                <a:cs typeface="Arial" panose="020B0604020202020204" pitchFamily="34" charset="0"/>
              </a:rPr>
              <a:t>איחודים</a:t>
            </a:r>
            <a:r>
              <a:rPr lang="he-IL" sz="1800" dirty="0">
                <a:effectLst/>
                <a:latin typeface="Times New Roman" panose="02020603050405020304" pitchFamily="18" charset="0"/>
                <a:ea typeface="Times New Roman" panose="02020603050405020304" pitchFamily="18" charset="0"/>
                <a:cs typeface="Arial" panose="020B0604020202020204" pitchFamily="34" charset="0"/>
              </a:rPr>
              <a:t> יש בעולם שבהם שורה </a:t>
            </a:r>
            <a:r>
              <a:rPr lang="he-IL" sz="1800" dirty="0" err="1">
                <a:effectLst/>
                <a:latin typeface="Times New Roman" panose="02020603050405020304" pitchFamily="18" charset="0"/>
                <a:ea typeface="Times New Roman" panose="02020603050405020304" pitchFamily="18" charset="0"/>
                <a:cs typeface="Arial" panose="020B0604020202020204" pitchFamily="34" charset="0"/>
              </a:rPr>
              <a:t>הקב''ה</a:t>
            </a:r>
            <a:r>
              <a:rPr lang="he-IL" sz="1800" dirty="0">
                <a:effectLst/>
                <a:latin typeface="Times New Roman" panose="02020603050405020304" pitchFamily="18" charset="0"/>
                <a:ea typeface="Times New Roman" panose="02020603050405020304" pitchFamily="18" charset="0"/>
                <a:cs typeface="Arial" panose="020B0604020202020204" pitchFamily="34" charset="0"/>
              </a:rPr>
              <a:t> והם: </a:t>
            </a:r>
          </a:p>
          <a:p>
            <a:r>
              <a:rPr lang="he-IL" sz="1800" dirty="0">
                <a:effectLst/>
                <a:latin typeface="Times New Roman" panose="02020603050405020304" pitchFamily="18" charset="0"/>
                <a:ea typeface="Times New Roman" panose="02020603050405020304" pitchFamily="18" charset="0"/>
                <a:cs typeface="Arial" panose="020B0604020202020204" pitchFamily="34" charset="0"/>
              </a:rPr>
              <a:t>א. איש ואשתו. </a:t>
            </a:r>
          </a:p>
          <a:p>
            <a:r>
              <a:rPr lang="he-IL" sz="1800" dirty="0">
                <a:effectLst/>
                <a:latin typeface="Times New Roman" panose="02020603050405020304" pitchFamily="18" charset="0"/>
                <a:ea typeface="Times New Roman" panose="02020603050405020304" pitchFamily="18" charset="0"/>
                <a:cs typeface="Arial" panose="020B0604020202020204" pitchFamily="34" charset="0"/>
              </a:rPr>
              <a:t>ב. אחדות בעם ישראל. </a:t>
            </a:r>
          </a:p>
          <a:p>
            <a:r>
              <a:rPr lang="he-IL" sz="1800" dirty="0">
                <a:effectLst/>
                <a:latin typeface="Times New Roman" panose="02020603050405020304" pitchFamily="18" charset="0"/>
                <a:ea typeface="Times New Roman" panose="02020603050405020304" pitchFamily="18" charset="0"/>
                <a:cs typeface="Arial" panose="020B0604020202020204" pitchFamily="34" charset="0"/>
              </a:rPr>
              <a:t>ג. דבקות </a:t>
            </a:r>
            <a:r>
              <a:rPr lang="he-IL" sz="1800" dirty="0" err="1">
                <a:effectLst/>
                <a:latin typeface="Times New Roman" panose="02020603050405020304" pitchFamily="18" charset="0"/>
                <a:ea typeface="Times New Roman" panose="02020603050405020304" pitchFamily="18" charset="0"/>
                <a:cs typeface="Arial" panose="020B0604020202020204" pitchFamily="34" charset="0"/>
              </a:rPr>
              <a:t>בקב''ה</a:t>
            </a:r>
            <a:r>
              <a:rPr lang="he-IL" sz="1800" dirty="0">
                <a:effectLst/>
                <a:latin typeface="Times New Roman" panose="02020603050405020304" pitchFamily="18" charset="0"/>
                <a:ea typeface="Times New Roman" panose="02020603050405020304" pitchFamily="18" charset="0"/>
                <a:cs typeface="Arial" panose="020B0604020202020204" pitchFamily="34" charset="0"/>
              </a:rPr>
              <a:t>. </a:t>
            </a:r>
          </a:p>
          <a:p>
            <a:endParaRPr lang="he-IL" dirty="0"/>
          </a:p>
        </p:txBody>
      </p:sp>
      <p:sp>
        <p:nvSpPr>
          <p:cNvPr id="4" name="מציין מיקום של מספר שקופית 3">
            <a:extLst>
              <a:ext uri="{FF2B5EF4-FFF2-40B4-BE49-F238E27FC236}">
                <a16:creationId xmlns:a16="http://schemas.microsoft.com/office/drawing/2014/main" id="{237CB979-B895-97A4-B700-E37236B12D0B}"/>
              </a:ext>
            </a:extLst>
          </p:cNvPr>
          <p:cNvSpPr>
            <a:spLocks noGrp="1"/>
          </p:cNvSpPr>
          <p:nvPr>
            <p:ph type="sldNum" sz="quarter" idx="12"/>
          </p:nvPr>
        </p:nvSpPr>
        <p:spPr/>
        <p:txBody>
          <a:bodyPr/>
          <a:lstStyle/>
          <a:p>
            <a:pPr marL="0" marR="0" lvl="0" indent="0" algn="r" defTabSz="914400" rtl="1" eaLnBrk="1" fontAlgn="auto" latinLnBrk="0" hangingPunct="1">
              <a:lnSpc>
                <a:spcPct val="100000"/>
              </a:lnSpc>
              <a:spcBef>
                <a:spcPts val="0"/>
              </a:spcBef>
              <a:spcAft>
                <a:spcPts val="0"/>
              </a:spcAft>
              <a:buClrTx/>
              <a:buSzTx/>
              <a:buFontTx/>
              <a:buNone/>
              <a:tabLst/>
              <a:defRPr/>
            </a:pPr>
            <a:fld id="{519954A3-9DFD-4C44-94BA-B95130A3BA1C}" type="slidenum">
              <a:rPr kumimoji="0" lang="en-US" sz="1200" b="1" i="0" u="none" strike="noStrike" kern="1200" cap="none" spc="0" normalizeH="0" baseline="0" noProof="0" smtClean="0">
                <a:ln>
                  <a:noFill/>
                </a:ln>
                <a:solidFill>
                  <a:srgbClr val="EBEBEB">
                    <a:lumMod val="10000"/>
                  </a:srgbClr>
                </a:solidFill>
                <a:effectLst/>
                <a:uLnTx/>
                <a:uFillTx/>
                <a:latin typeface="Trebuchet MS" panose="020B0603020202020204"/>
                <a:ea typeface="+mn-ea"/>
                <a:cs typeface="+mn-cs"/>
              </a:rPr>
              <a:pPr marL="0" marR="0" lvl="0" indent="0" algn="r" defTabSz="914400" rtl="1" eaLnBrk="1" fontAlgn="auto" latinLnBrk="0" hangingPunct="1">
                <a:lnSpc>
                  <a:spcPct val="100000"/>
                </a:lnSpc>
                <a:spcBef>
                  <a:spcPts val="0"/>
                </a:spcBef>
                <a:spcAft>
                  <a:spcPts val="0"/>
                </a:spcAft>
                <a:buClrTx/>
                <a:buSzTx/>
                <a:buFontTx/>
                <a:buNone/>
                <a:tabLst/>
                <a:defRPr/>
              </a:pPr>
              <a:t>7</a:t>
            </a:fld>
            <a:endParaRPr kumimoji="0" lang="en-US" sz="1200" b="1" i="0" u="none" strike="noStrike" kern="1200" cap="none" spc="0" normalizeH="0" baseline="0" noProof="0" dirty="0">
              <a:ln>
                <a:noFill/>
              </a:ln>
              <a:solidFill>
                <a:srgbClr val="EBEBEB">
                  <a:lumMod val="10000"/>
                </a:srgbClr>
              </a:solidFill>
              <a:effectLst/>
              <a:uLnTx/>
              <a:uFillTx/>
              <a:latin typeface="Trebuchet MS" panose="020B0603020202020204"/>
              <a:ea typeface="+mn-ea"/>
              <a:cs typeface="+mn-cs"/>
            </a:endParaRPr>
          </a:p>
        </p:txBody>
      </p:sp>
      <p:pic>
        <p:nvPicPr>
          <p:cNvPr id="2050" name="Picture 2" descr="מתנה לבית חדש - מבחר גדול של רעיונות למתנות מתאימות - נישה">
            <a:extLst>
              <a:ext uri="{FF2B5EF4-FFF2-40B4-BE49-F238E27FC236}">
                <a16:creationId xmlns:a16="http://schemas.microsoft.com/office/drawing/2014/main" id="{8A1515D7-0DC2-0FCF-022C-9E8CA8E2BD17}"/>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237753" y="4583804"/>
            <a:ext cx="2143125" cy="2143125"/>
          </a:xfrm>
          <a:prstGeom prst="rect">
            <a:avLst/>
          </a:prstGeom>
          <a:noFill/>
          <a:extLst>
            <a:ext uri="{909E8E84-426E-40DD-AFC4-6F175D3DCCD1}">
              <a14:hiddenFill xmlns:a14="http://schemas.microsoft.com/office/drawing/2010/main">
                <a:solidFill>
                  <a:srgbClr val="FFFFFF"/>
                </a:solidFill>
              </a14:hiddenFill>
            </a:ext>
          </a:extLst>
        </p:spPr>
      </p:pic>
      <p:pic>
        <p:nvPicPr>
          <p:cNvPr id="2052" name="Picture 4" descr="שלוש שלומות הן">
            <a:extLst>
              <a:ext uri="{FF2B5EF4-FFF2-40B4-BE49-F238E27FC236}">
                <a16:creationId xmlns:a16="http://schemas.microsoft.com/office/drawing/2014/main" id="{CE25C574-0C1B-C152-D3CF-EA9A6A0777F9}"/>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10225833" y="182383"/>
            <a:ext cx="1743075" cy="2628900"/>
          </a:xfrm>
          <a:prstGeom prst="rect">
            <a:avLst/>
          </a:prstGeom>
          <a:noFill/>
          <a:extLst>
            <a:ext uri="{909E8E84-426E-40DD-AFC4-6F175D3DCCD1}">
              <a14:hiddenFill xmlns:a14="http://schemas.microsoft.com/office/drawing/2010/main">
                <a:solidFill>
                  <a:srgbClr val="FFFFFF"/>
                </a:solidFill>
              </a14:hiddenFill>
            </a:ext>
          </a:extLst>
        </p:spPr>
      </p:pic>
    </p:spTree>
    <p:custDataLst>
      <p:tags r:id="rId1"/>
    </p:custDataLst>
    <p:extLst>
      <p:ext uri="{BB962C8B-B14F-4D97-AF65-F5344CB8AC3E}">
        <p14:creationId xmlns:p14="http://schemas.microsoft.com/office/powerpoint/2010/main" val="686434625"/>
      </p:ext>
    </p:extLst>
  </p:cSld>
  <p:clrMapOvr>
    <a:masterClrMapping/>
  </p:clrMapOvr>
  <mc:AlternateContent xmlns:mc="http://schemas.openxmlformats.org/markup-compatibility/2006" xmlns:p14="http://schemas.microsoft.com/office/powerpoint/2010/main">
    <mc:Choice Requires="p14">
      <p:transition spd="slow" p14:dur="2000" advTm="89661"/>
    </mc:Choice>
    <mc:Fallback xmlns="">
      <p:transition spd="slow" advTm="89661"/>
    </mc:Fallback>
  </mc:AlternateContent>
  <p:extLst>
    <p:ext uri="{E180D4A7-C9FB-4DFB-919C-405C955672EB}">
      <p14:showEvtLst xmlns:p14="http://schemas.microsoft.com/office/powerpoint/2010/main">
        <p14:playEvt time="88655" objId="5"/>
        <p14:stopEvt time="89436" objId="5"/>
      </p14:showEvtLst>
    </p:ext>
  </p:extLst>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כותרת 1">
            <a:extLst>
              <a:ext uri="{FF2B5EF4-FFF2-40B4-BE49-F238E27FC236}">
                <a16:creationId xmlns:a16="http://schemas.microsoft.com/office/drawing/2014/main" id="{C8B25ABE-8C38-9081-C5E0-91840081C0A9}"/>
              </a:ext>
            </a:extLst>
          </p:cNvPr>
          <p:cNvSpPr>
            <a:spLocks noGrp="1"/>
          </p:cNvSpPr>
          <p:nvPr>
            <p:ph type="title"/>
          </p:nvPr>
        </p:nvSpPr>
        <p:spPr/>
        <p:txBody>
          <a:bodyPr/>
          <a:lstStyle/>
          <a:p>
            <a:r>
              <a:rPr lang="he-IL" dirty="0"/>
              <a:t>ג' תרומות - ג' חיבורים.</a:t>
            </a:r>
            <a:br>
              <a:rPr lang="he-IL" dirty="0"/>
            </a:br>
            <a:endParaRPr lang="he-IL" dirty="0"/>
          </a:p>
        </p:txBody>
      </p:sp>
      <p:sp>
        <p:nvSpPr>
          <p:cNvPr id="3" name="מציין מיקום תוכן 2">
            <a:extLst>
              <a:ext uri="{FF2B5EF4-FFF2-40B4-BE49-F238E27FC236}">
                <a16:creationId xmlns:a16="http://schemas.microsoft.com/office/drawing/2014/main" id="{472FD392-CA82-669F-2B5A-64DE3A101D0D}"/>
              </a:ext>
            </a:extLst>
          </p:cNvPr>
          <p:cNvSpPr>
            <a:spLocks noGrp="1"/>
          </p:cNvSpPr>
          <p:nvPr>
            <p:ph idx="1"/>
          </p:nvPr>
        </p:nvSpPr>
        <p:spPr/>
        <p:txBody>
          <a:bodyPr>
            <a:normAutofit fontScale="92500" lnSpcReduction="20000"/>
          </a:bodyPr>
          <a:lstStyle/>
          <a:p>
            <a:pPr algn="just" rtl="1">
              <a:lnSpc>
                <a:spcPct val="150000"/>
              </a:lnSpc>
              <a:spcBef>
                <a:spcPts val="1200"/>
              </a:spcBef>
              <a:spcAft>
                <a:spcPts val="300"/>
              </a:spcAft>
            </a:pPr>
            <a:r>
              <a:rPr lang="he-IL" sz="1800" b="1" dirty="0">
                <a:effectLst/>
                <a:latin typeface="Arial" panose="020B0604020202020204" pitchFamily="34" charset="0"/>
              </a:rPr>
              <a:t>ג' מחציות.</a:t>
            </a:r>
            <a:endParaRPr lang="en-US" sz="1800" b="1" dirty="0">
              <a:effectLst/>
              <a:latin typeface="Arial" panose="020B0604020202020204" pitchFamily="34" charset="0"/>
            </a:endParaRPr>
          </a:p>
          <a:p>
            <a:pPr algn="just" rtl="1">
              <a:lnSpc>
                <a:spcPct val="150000"/>
              </a:lnSpc>
            </a:pPr>
            <a:r>
              <a:rPr lang="he-IL" sz="1800" dirty="0">
                <a:effectLst/>
                <a:latin typeface="Times New Roman" panose="02020603050405020304" pitchFamily="18" charset="0"/>
                <a:ea typeface="Times New Roman" panose="02020603050405020304" pitchFamily="18" charset="0"/>
                <a:cs typeface="Arial" panose="020B0604020202020204" pitchFamily="34" charset="0"/>
              </a:rPr>
              <a:t>שמות פרק ל, </a:t>
            </a:r>
            <a:r>
              <a:rPr lang="he-IL" sz="1800" dirty="0" err="1">
                <a:effectLst/>
                <a:latin typeface="Times New Roman" panose="02020603050405020304" pitchFamily="18" charset="0"/>
                <a:ea typeface="Times New Roman" panose="02020603050405020304" pitchFamily="18" charset="0"/>
                <a:cs typeface="Arial" panose="020B0604020202020204" pitchFamily="34" charset="0"/>
              </a:rPr>
              <a:t>יב-טז</a:t>
            </a:r>
            <a:r>
              <a:rPr lang="he-IL" sz="1800" dirty="0">
                <a:effectLst/>
                <a:latin typeface="Times New Roman" panose="02020603050405020304" pitchFamily="18" charset="0"/>
                <a:ea typeface="Times New Roman" panose="02020603050405020304" pitchFamily="18" charset="0"/>
                <a:cs typeface="Arial" panose="020B0604020202020204" pitchFamily="34" charset="0"/>
              </a:rPr>
              <a:t> כִּי </a:t>
            </a:r>
            <a:r>
              <a:rPr lang="he-IL" sz="1800" dirty="0" err="1">
                <a:effectLst/>
                <a:latin typeface="Times New Roman" panose="02020603050405020304" pitchFamily="18" charset="0"/>
                <a:ea typeface="Times New Roman" panose="02020603050405020304" pitchFamily="18" charset="0"/>
                <a:cs typeface="Arial" panose="020B0604020202020204" pitchFamily="34" charset="0"/>
              </a:rPr>
              <a:t>תִשָּׂא</a:t>
            </a:r>
            <a:r>
              <a:rPr lang="he-IL" sz="1800" dirty="0">
                <a:effectLst/>
                <a:latin typeface="Times New Roman" panose="02020603050405020304" pitchFamily="18" charset="0"/>
                <a:ea typeface="Times New Roman" panose="02020603050405020304" pitchFamily="18" charset="0"/>
                <a:cs typeface="Arial" panose="020B0604020202020204" pitchFamily="34" charset="0"/>
              </a:rPr>
              <a:t> </a:t>
            </a:r>
            <a:r>
              <a:rPr lang="he-IL" sz="1800" dirty="0" err="1">
                <a:effectLst/>
                <a:latin typeface="Times New Roman" panose="02020603050405020304" pitchFamily="18" charset="0"/>
                <a:ea typeface="Times New Roman" panose="02020603050405020304" pitchFamily="18" charset="0"/>
                <a:cs typeface="Arial" panose="020B0604020202020204" pitchFamily="34" charset="0"/>
              </a:rPr>
              <a:t>אֶת־רֹאש</a:t>
            </a:r>
            <a:r>
              <a:rPr lang="he-IL" sz="1800" dirty="0">
                <a:effectLst/>
                <a:latin typeface="Times New Roman" panose="02020603050405020304" pitchFamily="18" charset="0"/>
                <a:ea typeface="Times New Roman" panose="02020603050405020304" pitchFamily="18" charset="0"/>
                <a:cs typeface="Arial" panose="020B0604020202020204" pitchFamily="34" charset="0"/>
              </a:rPr>
              <a:t>ׁ </a:t>
            </a:r>
            <a:r>
              <a:rPr lang="he-IL" sz="1800" dirty="0" err="1">
                <a:effectLst/>
                <a:latin typeface="Times New Roman" panose="02020603050405020304" pitchFamily="18" charset="0"/>
                <a:ea typeface="Times New Roman" panose="02020603050405020304" pitchFamily="18" charset="0"/>
                <a:cs typeface="Arial" panose="020B0604020202020204" pitchFamily="34" charset="0"/>
              </a:rPr>
              <a:t>בְּנֵי־יִשְׂרָאֵל</a:t>
            </a:r>
            <a:r>
              <a:rPr lang="he-IL" sz="1800" dirty="0">
                <a:effectLst/>
                <a:latin typeface="Times New Roman" panose="02020603050405020304" pitchFamily="18" charset="0"/>
                <a:ea typeface="Times New Roman" panose="02020603050405020304" pitchFamily="18" charset="0"/>
                <a:cs typeface="Arial" panose="020B0604020202020204" pitchFamily="34" charset="0"/>
              </a:rPr>
              <a:t> לִפְקֻדֵיהֶם וְנָתְנוּ אִישׁ כֹּפֶר נַפְשׁוֹ לַיקֹוָק בִּפְקֹד אֹתָם </a:t>
            </a:r>
            <a:r>
              <a:rPr lang="he-IL" sz="1800" dirty="0" err="1">
                <a:effectLst/>
                <a:latin typeface="Times New Roman" panose="02020603050405020304" pitchFamily="18" charset="0"/>
                <a:ea typeface="Times New Roman" panose="02020603050405020304" pitchFamily="18" charset="0"/>
                <a:cs typeface="Arial" panose="020B0604020202020204" pitchFamily="34" charset="0"/>
              </a:rPr>
              <a:t>וְלֹא־יִהְיֶה</a:t>
            </a:r>
            <a:r>
              <a:rPr lang="he-IL" sz="1800" dirty="0">
                <a:effectLst/>
                <a:latin typeface="Times New Roman" panose="02020603050405020304" pitchFamily="18" charset="0"/>
                <a:ea typeface="Times New Roman" panose="02020603050405020304" pitchFamily="18" charset="0"/>
                <a:cs typeface="Arial" panose="020B0604020202020204" pitchFamily="34" charset="0"/>
              </a:rPr>
              <a:t> בָהֶם נֶגֶף בִּפְקֹד אֹתָם:  זֶה יִתְּנוּ </a:t>
            </a:r>
            <a:r>
              <a:rPr lang="he-IL" sz="1800" dirty="0" err="1">
                <a:effectLst/>
                <a:latin typeface="Times New Roman" panose="02020603050405020304" pitchFamily="18" charset="0"/>
                <a:ea typeface="Times New Roman" panose="02020603050405020304" pitchFamily="18" charset="0"/>
                <a:cs typeface="Arial" panose="020B0604020202020204" pitchFamily="34" charset="0"/>
              </a:rPr>
              <a:t>כָּל־הָעֹבֵר</a:t>
            </a:r>
            <a:r>
              <a:rPr lang="he-IL" sz="1800" dirty="0">
                <a:effectLst/>
                <a:latin typeface="Times New Roman" panose="02020603050405020304" pitchFamily="18" charset="0"/>
                <a:ea typeface="Times New Roman" panose="02020603050405020304" pitchFamily="18" charset="0"/>
                <a:cs typeface="Arial" panose="020B0604020202020204" pitchFamily="34" charset="0"/>
              </a:rPr>
              <a:t> </a:t>
            </a:r>
            <a:r>
              <a:rPr lang="he-IL" sz="1800" dirty="0" err="1">
                <a:effectLst/>
                <a:latin typeface="Times New Roman" panose="02020603050405020304" pitchFamily="18" charset="0"/>
                <a:ea typeface="Times New Roman" panose="02020603050405020304" pitchFamily="18" charset="0"/>
                <a:cs typeface="Arial" panose="020B0604020202020204" pitchFamily="34" charset="0"/>
              </a:rPr>
              <a:t>עַל־הַפְּקֻדִים</a:t>
            </a:r>
            <a:r>
              <a:rPr lang="he-IL" sz="1800" dirty="0">
                <a:effectLst/>
                <a:latin typeface="Times New Roman" panose="02020603050405020304" pitchFamily="18" charset="0"/>
                <a:ea typeface="Times New Roman" panose="02020603050405020304" pitchFamily="18" charset="0"/>
                <a:cs typeface="Arial" panose="020B0604020202020204" pitchFamily="34" charset="0"/>
              </a:rPr>
              <a:t> </a:t>
            </a:r>
            <a:r>
              <a:rPr lang="he-IL" sz="1800" b="1" dirty="0">
                <a:effectLst/>
                <a:latin typeface="Times New Roman" panose="02020603050405020304" pitchFamily="18" charset="0"/>
                <a:ea typeface="Times New Roman" panose="02020603050405020304" pitchFamily="18" charset="0"/>
                <a:cs typeface="Arial" panose="020B0604020202020204" pitchFamily="34" charset="0"/>
              </a:rPr>
              <a:t>מַחֲצִית הַשֶּׁקֶל</a:t>
            </a:r>
            <a:r>
              <a:rPr lang="he-IL" sz="1800" dirty="0">
                <a:effectLst/>
                <a:latin typeface="Times New Roman" panose="02020603050405020304" pitchFamily="18" charset="0"/>
                <a:ea typeface="Times New Roman" panose="02020603050405020304" pitchFamily="18" charset="0"/>
                <a:cs typeface="Arial" panose="020B0604020202020204" pitchFamily="34" charset="0"/>
              </a:rPr>
              <a:t> בְּשֶׁקֶל הַקֹּדֶשׁ עֶשְׂרִים גֵּרָה הַשֶּׁקֶל </a:t>
            </a:r>
            <a:r>
              <a:rPr lang="he-IL" sz="1800" b="1" dirty="0">
                <a:effectLst/>
                <a:latin typeface="Times New Roman" panose="02020603050405020304" pitchFamily="18" charset="0"/>
                <a:ea typeface="Times New Roman" panose="02020603050405020304" pitchFamily="18" charset="0"/>
                <a:cs typeface="Arial" panose="020B0604020202020204" pitchFamily="34" charset="0"/>
              </a:rPr>
              <a:t>מַחֲצִית הַשֶּׁקֶל</a:t>
            </a:r>
            <a:r>
              <a:rPr lang="he-IL" sz="1800" dirty="0">
                <a:effectLst/>
                <a:latin typeface="Times New Roman" panose="02020603050405020304" pitchFamily="18" charset="0"/>
                <a:ea typeface="Times New Roman" panose="02020603050405020304" pitchFamily="18" charset="0"/>
                <a:cs typeface="Arial" panose="020B0604020202020204" pitchFamily="34" charset="0"/>
              </a:rPr>
              <a:t> תְּרוּמָה לַיקֹוָק:  כֹּל הָעֹבֵר </a:t>
            </a:r>
            <a:r>
              <a:rPr lang="he-IL" sz="1800" dirty="0" err="1">
                <a:effectLst/>
                <a:latin typeface="Times New Roman" panose="02020603050405020304" pitchFamily="18" charset="0"/>
                <a:ea typeface="Times New Roman" panose="02020603050405020304" pitchFamily="18" charset="0"/>
                <a:cs typeface="Arial" panose="020B0604020202020204" pitchFamily="34" charset="0"/>
              </a:rPr>
              <a:t>עַל־הַפְּקֻדִים</a:t>
            </a:r>
            <a:r>
              <a:rPr lang="he-IL" sz="1800" dirty="0">
                <a:effectLst/>
                <a:latin typeface="Times New Roman" panose="02020603050405020304" pitchFamily="18" charset="0"/>
                <a:ea typeface="Times New Roman" panose="02020603050405020304" pitchFamily="18" charset="0"/>
                <a:cs typeface="Arial" panose="020B0604020202020204" pitchFamily="34" charset="0"/>
              </a:rPr>
              <a:t> מִבֶּן עֶשְׂרִים שָׁנָה וָמָעְלָה </a:t>
            </a:r>
            <a:r>
              <a:rPr lang="he-IL" sz="1800" dirty="0" err="1">
                <a:effectLst/>
                <a:latin typeface="Times New Roman" panose="02020603050405020304" pitchFamily="18" charset="0"/>
                <a:ea typeface="Times New Roman" panose="02020603050405020304" pitchFamily="18" charset="0"/>
                <a:cs typeface="Arial" panose="020B0604020202020204" pitchFamily="34" charset="0"/>
              </a:rPr>
              <a:t>יִתֵּן</a:t>
            </a:r>
            <a:r>
              <a:rPr lang="he-IL" sz="1800" dirty="0">
                <a:effectLst/>
                <a:latin typeface="Times New Roman" panose="02020603050405020304" pitchFamily="18" charset="0"/>
                <a:ea typeface="Times New Roman" panose="02020603050405020304" pitchFamily="18" charset="0"/>
                <a:cs typeface="Arial" panose="020B0604020202020204" pitchFamily="34" charset="0"/>
              </a:rPr>
              <a:t> תְּרוּמַת </a:t>
            </a:r>
            <a:r>
              <a:rPr lang="he-IL" sz="1800" dirty="0" err="1">
                <a:effectLst/>
                <a:latin typeface="Times New Roman" panose="02020603050405020304" pitchFamily="18" charset="0"/>
                <a:ea typeface="Times New Roman" panose="02020603050405020304" pitchFamily="18" charset="0"/>
                <a:cs typeface="Arial" panose="020B0604020202020204" pitchFamily="34" charset="0"/>
              </a:rPr>
              <a:t>יְקֹוָק</a:t>
            </a:r>
            <a:r>
              <a:rPr lang="he-IL" sz="1800" dirty="0">
                <a:effectLst/>
                <a:latin typeface="Times New Roman" panose="02020603050405020304" pitchFamily="18" charset="0"/>
                <a:ea typeface="Times New Roman" panose="02020603050405020304" pitchFamily="18" charset="0"/>
                <a:cs typeface="Arial" panose="020B0604020202020204" pitchFamily="34" charset="0"/>
              </a:rPr>
              <a:t>:  הֶעָשִׁיר </a:t>
            </a:r>
            <a:r>
              <a:rPr lang="he-IL" sz="1800" dirty="0" err="1">
                <a:effectLst/>
                <a:latin typeface="Times New Roman" panose="02020603050405020304" pitchFamily="18" charset="0"/>
                <a:ea typeface="Times New Roman" panose="02020603050405020304" pitchFamily="18" charset="0"/>
                <a:cs typeface="Arial" panose="020B0604020202020204" pitchFamily="34" charset="0"/>
              </a:rPr>
              <a:t>לֹא־יַרְבֶּה</a:t>
            </a:r>
            <a:r>
              <a:rPr lang="he-IL" sz="1800" dirty="0">
                <a:effectLst/>
                <a:latin typeface="Times New Roman" panose="02020603050405020304" pitchFamily="18" charset="0"/>
                <a:ea typeface="Times New Roman" panose="02020603050405020304" pitchFamily="18" charset="0"/>
                <a:cs typeface="Arial" panose="020B0604020202020204" pitchFamily="34" charset="0"/>
              </a:rPr>
              <a:t> וְהַדַּל לֹא יַמְעִיט </a:t>
            </a:r>
            <a:r>
              <a:rPr lang="he-IL" sz="1800" b="1" dirty="0">
                <a:effectLst/>
                <a:latin typeface="Times New Roman" panose="02020603050405020304" pitchFamily="18" charset="0"/>
                <a:ea typeface="Times New Roman" panose="02020603050405020304" pitchFamily="18" charset="0"/>
                <a:cs typeface="Arial" panose="020B0604020202020204" pitchFamily="34" charset="0"/>
              </a:rPr>
              <a:t>מִמַּחֲצִית הַשָּׁקֶל</a:t>
            </a:r>
            <a:r>
              <a:rPr lang="he-IL" sz="1800" dirty="0">
                <a:effectLst/>
                <a:latin typeface="Times New Roman" panose="02020603050405020304" pitchFamily="18" charset="0"/>
                <a:ea typeface="Times New Roman" panose="02020603050405020304" pitchFamily="18" charset="0"/>
                <a:cs typeface="Arial" panose="020B0604020202020204" pitchFamily="34" charset="0"/>
              </a:rPr>
              <a:t> לָתֵת </a:t>
            </a:r>
            <a:r>
              <a:rPr lang="he-IL" sz="1800" dirty="0" err="1">
                <a:effectLst/>
                <a:latin typeface="Times New Roman" panose="02020603050405020304" pitchFamily="18" charset="0"/>
                <a:ea typeface="Times New Roman" panose="02020603050405020304" pitchFamily="18" charset="0"/>
                <a:cs typeface="Arial" panose="020B0604020202020204" pitchFamily="34" charset="0"/>
              </a:rPr>
              <a:t>אֶת־תְּרוּמַת</a:t>
            </a:r>
            <a:r>
              <a:rPr lang="he-IL" sz="1800" dirty="0">
                <a:effectLst/>
                <a:latin typeface="Times New Roman" panose="02020603050405020304" pitchFamily="18" charset="0"/>
                <a:ea typeface="Times New Roman" panose="02020603050405020304" pitchFamily="18" charset="0"/>
                <a:cs typeface="Arial" panose="020B0604020202020204" pitchFamily="34" charset="0"/>
              </a:rPr>
              <a:t> </a:t>
            </a:r>
            <a:r>
              <a:rPr lang="he-IL" sz="1800" dirty="0" err="1">
                <a:effectLst/>
                <a:latin typeface="Times New Roman" panose="02020603050405020304" pitchFamily="18" charset="0"/>
                <a:ea typeface="Times New Roman" panose="02020603050405020304" pitchFamily="18" charset="0"/>
                <a:cs typeface="Arial" panose="020B0604020202020204" pitchFamily="34" charset="0"/>
              </a:rPr>
              <a:t>יְקֹוָק</a:t>
            </a:r>
            <a:r>
              <a:rPr lang="he-IL" sz="1800" dirty="0">
                <a:effectLst/>
                <a:latin typeface="Times New Roman" panose="02020603050405020304" pitchFamily="18" charset="0"/>
                <a:ea typeface="Times New Roman" panose="02020603050405020304" pitchFamily="18" charset="0"/>
                <a:cs typeface="Arial" panose="020B0604020202020204" pitchFamily="34" charset="0"/>
              </a:rPr>
              <a:t> לְכַפֵּר </a:t>
            </a:r>
            <a:r>
              <a:rPr lang="he-IL" sz="1800" dirty="0" err="1">
                <a:effectLst/>
                <a:latin typeface="Times New Roman" panose="02020603050405020304" pitchFamily="18" charset="0"/>
                <a:ea typeface="Times New Roman" panose="02020603050405020304" pitchFamily="18" charset="0"/>
                <a:cs typeface="Arial" panose="020B0604020202020204" pitchFamily="34" charset="0"/>
              </a:rPr>
              <a:t>עַל־נַפְשֹׁתֵיכֶם</a:t>
            </a:r>
            <a:r>
              <a:rPr lang="he-IL" sz="1800" dirty="0">
                <a:effectLst/>
                <a:latin typeface="Times New Roman" panose="02020603050405020304" pitchFamily="18" charset="0"/>
                <a:ea typeface="Times New Roman" panose="02020603050405020304" pitchFamily="18" charset="0"/>
                <a:cs typeface="Arial" panose="020B0604020202020204" pitchFamily="34" charset="0"/>
              </a:rPr>
              <a:t>:  וְלָקַחְתָּ </a:t>
            </a:r>
            <a:r>
              <a:rPr lang="he-IL" sz="1800" dirty="0" err="1">
                <a:effectLst/>
                <a:latin typeface="Times New Roman" panose="02020603050405020304" pitchFamily="18" charset="0"/>
                <a:ea typeface="Times New Roman" panose="02020603050405020304" pitchFamily="18" charset="0"/>
                <a:cs typeface="Arial" panose="020B0604020202020204" pitchFamily="34" charset="0"/>
              </a:rPr>
              <a:t>אֶת־כֶּסֶף</a:t>
            </a:r>
            <a:r>
              <a:rPr lang="he-IL" sz="1800" dirty="0">
                <a:effectLst/>
                <a:latin typeface="Times New Roman" panose="02020603050405020304" pitchFamily="18" charset="0"/>
                <a:ea typeface="Times New Roman" panose="02020603050405020304" pitchFamily="18" charset="0"/>
                <a:cs typeface="Arial" panose="020B0604020202020204" pitchFamily="34" charset="0"/>
              </a:rPr>
              <a:t> הַכִּפֻּרִים מֵאֵת בְּנֵי יִשְׂרָאֵל וְנָתַתָּ אֹתוֹ </a:t>
            </a:r>
            <a:r>
              <a:rPr lang="he-IL" sz="1800" dirty="0" err="1">
                <a:effectLst/>
                <a:latin typeface="Times New Roman" panose="02020603050405020304" pitchFamily="18" charset="0"/>
                <a:ea typeface="Times New Roman" panose="02020603050405020304" pitchFamily="18" charset="0"/>
                <a:cs typeface="Arial" panose="020B0604020202020204" pitchFamily="34" charset="0"/>
              </a:rPr>
              <a:t>עַל־עֲבֹדַת</a:t>
            </a:r>
            <a:r>
              <a:rPr lang="he-IL" sz="1800" dirty="0">
                <a:effectLst/>
                <a:latin typeface="Times New Roman" panose="02020603050405020304" pitchFamily="18" charset="0"/>
                <a:ea typeface="Times New Roman" panose="02020603050405020304" pitchFamily="18" charset="0"/>
                <a:cs typeface="Arial" panose="020B0604020202020204" pitchFamily="34" charset="0"/>
              </a:rPr>
              <a:t> אֹהֶל מוֹעֵד וְהָיָה לִבְנֵי יִשְׂרָאֵל </a:t>
            </a:r>
            <a:r>
              <a:rPr lang="he-IL" sz="1800" dirty="0" err="1">
                <a:effectLst/>
                <a:latin typeface="Times New Roman" panose="02020603050405020304" pitchFamily="18" charset="0"/>
                <a:ea typeface="Times New Roman" panose="02020603050405020304" pitchFamily="18" charset="0"/>
                <a:cs typeface="Arial" panose="020B0604020202020204" pitchFamily="34" charset="0"/>
              </a:rPr>
              <a:t>לְזִכָּרוֹן</a:t>
            </a:r>
            <a:r>
              <a:rPr lang="he-IL" sz="1800" dirty="0">
                <a:effectLst/>
                <a:latin typeface="Times New Roman" panose="02020603050405020304" pitchFamily="18" charset="0"/>
                <a:ea typeface="Times New Roman" panose="02020603050405020304" pitchFamily="18" charset="0"/>
                <a:cs typeface="Arial" panose="020B0604020202020204" pitchFamily="34" charset="0"/>
              </a:rPr>
              <a:t> לִפְנֵי </a:t>
            </a:r>
            <a:r>
              <a:rPr lang="he-IL" sz="1800" dirty="0" err="1">
                <a:effectLst/>
                <a:latin typeface="Times New Roman" panose="02020603050405020304" pitchFamily="18" charset="0"/>
                <a:ea typeface="Times New Roman" panose="02020603050405020304" pitchFamily="18" charset="0"/>
                <a:cs typeface="Arial" panose="020B0604020202020204" pitchFamily="34" charset="0"/>
              </a:rPr>
              <a:t>יְקֹוָק</a:t>
            </a:r>
            <a:r>
              <a:rPr lang="he-IL" sz="1800" dirty="0">
                <a:effectLst/>
                <a:latin typeface="Times New Roman" panose="02020603050405020304" pitchFamily="18" charset="0"/>
                <a:ea typeface="Times New Roman" panose="02020603050405020304" pitchFamily="18" charset="0"/>
                <a:cs typeface="Arial" panose="020B0604020202020204" pitchFamily="34" charset="0"/>
              </a:rPr>
              <a:t> לְכַפֵּר </a:t>
            </a:r>
            <a:r>
              <a:rPr lang="he-IL" sz="1800" dirty="0" err="1">
                <a:effectLst/>
                <a:latin typeface="Times New Roman" panose="02020603050405020304" pitchFamily="18" charset="0"/>
                <a:ea typeface="Times New Roman" panose="02020603050405020304" pitchFamily="18" charset="0"/>
                <a:cs typeface="Arial" panose="020B0604020202020204" pitchFamily="34" charset="0"/>
              </a:rPr>
              <a:t>עַל־נַפְשֹׁתֵיכֶם</a:t>
            </a:r>
            <a:r>
              <a:rPr lang="he-IL" sz="1800" dirty="0">
                <a:effectLst/>
                <a:latin typeface="Times New Roman" panose="02020603050405020304" pitchFamily="18" charset="0"/>
                <a:ea typeface="Times New Roman" panose="02020603050405020304" pitchFamily="18" charset="0"/>
                <a:cs typeface="Arial" panose="020B0604020202020204" pitchFamily="34" charset="0"/>
              </a:rPr>
              <a:t>: פ</a:t>
            </a:r>
            <a:endParaRPr lang="en-US" sz="1800" dirty="0">
              <a:effectLst/>
              <a:latin typeface="Times New Roman" panose="02020603050405020304" pitchFamily="18" charset="0"/>
              <a:ea typeface="Times New Roman" panose="02020603050405020304" pitchFamily="18" charset="0"/>
              <a:cs typeface="Arial" panose="020B0604020202020204" pitchFamily="34" charset="0"/>
            </a:endParaRPr>
          </a:p>
          <a:p>
            <a:pPr algn="just" rtl="1">
              <a:lnSpc>
                <a:spcPct val="150000"/>
              </a:lnSpc>
            </a:pPr>
            <a:r>
              <a:rPr lang="he-IL" sz="1800" dirty="0">
                <a:effectLst/>
                <a:latin typeface="Times New Roman" panose="02020603050405020304" pitchFamily="18" charset="0"/>
                <a:ea typeface="Times New Roman" panose="02020603050405020304" pitchFamily="18" charset="0"/>
                <a:cs typeface="Arial" panose="020B0604020202020204" pitchFamily="34" charset="0"/>
              </a:rPr>
              <a:t>כתב הלבוש אורח חיים סימן תרפו ומנהג ליתן ג' מחציות זכר למחצית השקל, </a:t>
            </a:r>
            <a:r>
              <a:rPr lang="he-IL" sz="1800" dirty="0" err="1">
                <a:effectLst/>
                <a:latin typeface="Times New Roman" panose="02020603050405020304" pitchFamily="18" charset="0"/>
                <a:ea typeface="Times New Roman" panose="02020603050405020304" pitchFamily="18" charset="0"/>
                <a:cs typeface="Arial" panose="020B0604020202020204" pitchFamily="34" charset="0"/>
              </a:rPr>
              <a:t>דכתיב</a:t>
            </a:r>
            <a:r>
              <a:rPr lang="he-IL" sz="1800" dirty="0">
                <a:effectLst/>
                <a:latin typeface="Times New Roman" panose="02020603050405020304" pitchFamily="18" charset="0"/>
                <a:ea typeface="Times New Roman" panose="02020603050405020304" pitchFamily="18" charset="0"/>
                <a:cs typeface="Arial" panose="020B0604020202020204" pitchFamily="34" charset="0"/>
              </a:rPr>
              <a:t> ג' פעמים בפרשת מחצית השקל.  </a:t>
            </a:r>
            <a:endParaRPr lang="en-US" sz="1800" dirty="0">
              <a:effectLst/>
              <a:latin typeface="Times New Roman" panose="02020603050405020304" pitchFamily="18" charset="0"/>
              <a:ea typeface="Times New Roman" panose="02020603050405020304" pitchFamily="18" charset="0"/>
              <a:cs typeface="Arial" panose="020B0604020202020204" pitchFamily="34" charset="0"/>
            </a:endParaRPr>
          </a:p>
          <a:p>
            <a:pPr algn="just" rtl="1">
              <a:lnSpc>
                <a:spcPct val="150000"/>
              </a:lnSpc>
            </a:pPr>
            <a:r>
              <a:rPr lang="he-IL" sz="1800" dirty="0">
                <a:effectLst/>
                <a:latin typeface="Times New Roman" panose="02020603050405020304" pitchFamily="18" charset="0"/>
                <a:ea typeface="Times New Roman" panose="02020603050405020304" pitchFamily="18" charset="0"/>
                <a:cs typeface="Arial" panose="020B0604020202020204" pitchFamily="34" charset="0"/>
              </a:rPr>
              <a:t>שלוש </a:t>
            </a:r>
            <a:r>
              <a:rPr lang="he-IL" sz="1800" dirty="0" err="1">
                <a:effectLst/>
                <a:latin typeface="Times New Roman" panose="02020603050405020304" pitchFamily="18" charset="0"/>
                <a:ea typeface="Times New Roman" panose="02020603050405020304" pitchFamily="18" charset="0"/>
                <a:cs typeface="Arial" panose="020B0604020202020204" pitchFamily="34" charset="0"/>
              </a:rPr>
              <a:t>איחודים</a:t>
            </a:r>
            <a:r>
              <a:rPr lang="he-IL" sz="1800" dirty="0">
                <a:effectLst/>
                <a:latin typeface="Times New Roman" panose="02020603050405020304" pitchFamily="18" charset="0"/>
                <a:ea typeface="Times New Roman" panose="02020603050405020304" pitchFamily="18" charset="0"/>
                <a:cs typeface="Arial" panose="020B0604020202020204" pitchFamily="34" charset="0"/>
              </a:rPr>
              <a:t> יש בעולם שבהם שורה </a:t>
            </a:r>
            <a:r>
              <a:rPr lang="he-IL" sz="1800" dirty="0" err="1">
                <a:effectLst/>
                <a:latin typeface="Times New Roman" panose="02020603050405020304" pitchFamily="18" charset="0"/>
                <a:ea typeface="Times New Roman" panose="02020603050405020304" pitchFamily="18" charset="0"/>
                <a:cs typeface="Arial" panose="020B0604020202020204" pitchFamily="34" charset="0"/>
              </a:rPr>
              <a:t>הקב''ה</a:t>
            </a:r>
            <a:r>
              <a:rPr lang="he-IL" sz="1800" dirty="0">
                <a:effectLst/>
                <a:latin typeface="Times New Roman" panose="02020603050405020304" pitchFamily="18" charset="0"/>
                <a:ea typeface="Times New Roman" panose="02020603050405020304" pitchFamily="18" charset="0"/>
                <a:cs typeface="Arial" panose="020B0604020202020204" pitchFamily="34" charset="0"/>
              </a:rPr>
              <a:t> והם: </a:t>
            </a:r>
          </a:p>
          <a:p>
            <a:pPr algn="just" rtl="1">
              <a:lnSpc>
                <a:spcPct val="150000"/>
              </a:lnSpc>
            </a:pPr>
            <a:r>
              <a:rPr lang="he-IL" sz="1800" dirty="0">
                <a:effectLst/>
                <a:latin typeface="Times New Roman" panose="02020603050405020304" pitchFamily="18" charset="0"/>
                <a:ea typeface="Times New Roman" panose="02020603050405020304" pitchFamily="18" charset="0"/>
                <a:cs typeface="Arial" panose="020B0604020202020204" pitchFamily="34" charset="0"/>
              </a:rPr>
              <a:t>א. איש ואשתו. ב. אחדות בעם ישראל. ג. דבקות </a:t>
            </a:r>
            <a:r>
              <a:rPr lang="he-IL" sz="1800" dirty="0" err="1">
                <a:effectLst/>
                <a:latin typeface="Times New Roman" panose="02020603050405020304" pitchFamily="18" charset="0"/>
                <a:ea typeface="Times New Roman" panose="02020603050405020304" pitchFamily="18" charset="0"/>
                <a:cs typeface="Arial" panose="020B0604020202020204" pitchFamily="34" charset="0"/>
              </a:rPr>
              <a:t>בקב''ה</a:t>
            </a:r>
            <a:r>
              <a:rPr lang="he-IL" sz="1800" dirty="0">
                <a:effectLst/>
                <a:latin typeface="Times New Roman" panose="02020603050405020304" pitchFamily="18" charset="0"/>
                <a:ea typeface="Times New Roman" panose="02020603050405020304" pitchFamily="18" charset="0"/>
                <a:cs typeface="Arial" panose="020B0604020202020204" pitchFamily="34" charset="0"/>
              </a:rPr>
              <a:t>. </a:t>
            </a:r>
          </a:p>
          <a:p>
            <a:pPr algn="just" rtl="1">
              <a:lnSpc>
                <a:spcPct val="150000"/>
              </a:lnSpc>
            </a:pPr>
            <a:r>
              <a:rPr lang="he-IL" sz="1800" dirty="0">
                <a:effectLst/>
                <a:latin typeface="Times New Roman" panose="02020603050405020304" pitchFamily="18" charset="0"/>
                <a:ea typeface="Times New Roman" panose="02020603050405020304" pitchFamily="18" charset="0"/>
                <a:cs typeface="Arial" panose="020B0604020202020204" pitchFamily="34" charset="0"/>
              </a:rPr>
              <a:t>וכנגד זה כתבה התורה שלוש פעמים מחצית השקל ועם ישראל תרם שלוש תרומות ואנו נותנים שלוש מחציות בערב פורים (למנהג האשכנזים) שתמיד נזכור אתה חצי משלושה דברים. </a:t>
            </a:r>
            <a:endParaRPr lang="en-US" sz="1800" dirty="0">
              <a:effectLst/>
              <a:latin typeface="Times New Roman" panose="02020603050405020304" pitchFamily="18" charset="0"/>
              <a:ea typeface="Times New Roman" panose="02020603050405020304" pitchFamily="18" charset="0"/>
              <a:cs typeface="Arial" panose="020B0604020202020204" pitchFamily="34" charset="0"/>
            </a:endParaRPr>
          </a:p>
          <a:p>
            <a:endParaRPr lang="he-IL" dirty="0"/>
          </a:p>
        </p:txBody>
      </p:sp>
      <p:sp>
        <p:nvSpPr>
          <p:cNvPr id="4" name="מציין מיקום של מספר שקופית 3">
            <a:extLst>
              <a:ext uri="{FF2B5EF4-FFF2-40B4-BE49-F238E27FC236}">
                <a16:creationId xmlns:a16="http://schemas.microsoft.com/office/drawing/2014/main" id="{1413773A-AA7B-4F48-9E07-E3A3BC1C804B}"/>
              </a:ext>
            </a:extLst>
          </p:cNvPr>
          <p:cNvSpPr>
            <a:spLocks noGrp="1"/>
          </p:cNvSpPr>
          <p:nvPr>
            <p:ph type="sldNum" sz="quarter" idx="12"/>
          </p:nvPr>
        </p:nvSpPr>
        <p:spPr/>
        <p:txBody>
          <a:bodyPr/>
          <a:lstStyle/>
          <a:p>
            <a:pPr marL="0" marR="0" lvl="0" indent="0" algn="r" defTabSz="914400" rtl="1" eaLnBrk="1" fontAlgn="auto" latinLnBrk="0" hangingPunct="1">
              <a:lnSpc>
                <a:spcPct val="100000"/>
              </a:lnSpc>
              <a:spcBef>
                <a:spcPts val="0"/>
              </a:spcBef>
              <a:spcAft>
                <a:spcPts val="0"/>
              </a:spcAft>
              <a:buClrTx/>
              <a:buSzTx/>
              <a:buFontTx/>
              <a:buNone/>
              <a:tabLst/>
              <a:defRPr/>
            </a:pPr>
            <a:fld id="{519954A3-9DFD-4C44-94BA-B95130A3BA1C}" type="slidenum">
              <a:rPr kumimoji="0" lang="en-US" sz="1200" b="1" i="0" u="none" strike="noStrike" kern="1200" cap="none" spc="0" normalizeH="0" baseline="0" noProof="0" smtClean="0">
                <a:ln>
                  <a:noFill/>
                </a:ln>
                <a:solidFill>
                  <a:srgbClr val="EBEBEB">
                    <a:lumMod val="10000"/>
                  </a:srgbClr>
                </a:solidFill>
                <a:effectLst/>
                <a:uLnTx/>
                <a:uFillTx/>
                <a:latin typeface="Trebuchet MS" panose="020B0603020202020204"/>
                <a:ea typeface="+mn-ea"/>
                <a:cs typeface="+mn-cs"/>
              </a:rPr>
              <a:pPr marL="0" marR="0" lvl="0" indent="0" algn="r" defTabSz="914400" rtl="1" eaLnBrk="1" fontAlgn="auto" latinLnBrk="0" hangingPunct="1">
                <a:lnSpc>
                  <a:spcPct val="100000"/>
                </a:lnSpc>
                <a:spcBef>
                  <a:spcPts val="0"/>
                </a:spcBef>
                <a:spcAft>
                  <a:spcPts val="0"/>
                </a:spcAft>
                <a:buClrTx/>
                <a:buSzTx/>
                <a:buFontTx/>
                <a:buNone/>
                <a:tabLst/>
                <a:defRPr/>
              </a:pPr>
              <a:t>8</a:t>
            </a:fld>
            <a:endParaRPr kumimoji="0" lang="en-US" sz="1200" b="1" i="0" u="none" strike="noStrike" kern="1200" cap="none" spc="0" normalizeH="0" baseline="0" noProof="0" dirty="0">
              <a:ln>
                <a:noFill/>
              </a:ln>
              <a:solidFill>
                <a:srgbClr val="EBEBEB">
                  <a:lumMod val="10000"/>
                </a:srgbClr>
              </a:solidFill>
              <a:effectLst/>
              <a:uLnTx/>
              <a:uFillTx/>
              <a:latin typeface="Trebuchet MS" panose="020B0603020202020204"/>
              <a:ea typeface="+mn-ea"/>
              <a:cs typeface="+mn-cs"/>
            </a:endParaRPr>
          </a:p>
        </p:txBody>
      </p:sp>
    </p:spTree>
    <p:extLst>
      <p:ext uri="{BB962C8B-B14F-4D97-AF65-F5344CB8AC3E}">
        <p14:creationId xmlns:p14="http://schemas.microsoft.com/office/powerpoint/2010/main" val="2261207029"/>
      </p:ext>
    </p:extLst>
  </p:cSld>
  <p:clrMapOvr>
    <a:masterClrMapping/>
  </p:clrMapOvr>
  <mc:AlternateContent xmlns:mc="http://schemas.openxmlformats.org/markup-compatibility/2006" xmlns:p14="http://schemas.microsoft.com/office/powerpoint/2010/main">
    <mc:Choice Requires="p14">
      <p:transition spd="slow" p14:dur="2000" advTm="294517"/>
    </mc:Choice>
    <mc:Fallback xmlns="">
      <p:transition spd="slow" advTm="294517"/>
    </mc:Fallback>
  </mc:AlternateContent>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כותרת 1">
            <a:extLst>
              <a:ext uri="{FF2B5EF4-FFF2-40B4-BE49-F238E27FC236}">
                <a16:creationId xmlns:a16="http://schemas.microsoft.com/office/drawing/2014/main" id="{10D82C8C-CC0E-E7E9-EDE7-040DFDF3C60A}"/>
              </a:ext>
            </a:extLst>
          </p:cNvPr>
          <p:cNvSpPr>
            <a:spLocks noGrp="1"/>
          </p:cNvSpPr>
          <p:nvPr>
            <p:ph type="title"/>
          </p:nvPr>
        </p:nvSpPr>
        <p:spPr/>
        <p:txBody>
          <a:bodyPr/>
          <a:lstStyle/>
          <a:p>
            <a:r>
              <a:rPr lang="he-IL" dirty="0"/>
              <a:t>שלושה אהבות במגילה</a:t>
            </a:r>
          </a:p>
        </p:txBody>
      </p:sp>
      <p:sp>
        <p:nvSpPr>
          <p:cNvPr id="3" name="מציין מיקום תוכן 2">
            <a:extLst>
              <a:ext uri="{FF2B5EF4-FFF2-40B4-BE49-F238E27FC236}">
                <a16:creationId xmlns:a16="http://schemas.microsoft.com/office/drawing/2014/main" id="{3AE8AE2E-334B-A69C-E254-9988D656178A}"/>
              </a:ext>
            </a:extLst>
          </p:cNvPr>
          <p:cNvSpPr>
            <a:spLocks noGrp="1"/>
          </p:cNvSpPr>
          <p:nvPr>
            <p:ph idx="1"/>
          </p:nvPr>
        </p:nvSpPr>
        <p:spPr/>
        <p:txBody>
          <a:bodyPr/>
          <a:lstStyle/>
          <a:p>
            <a:pPr lvl="0" algn="r">
              <a:buFont typeface="+mj-cs"/>
              <a:buAutoNum type="hebrew2Minus"/>
              <a:tabLst>
                <a:tab pos="457200" algn="l"/>
              </a:tabLst>
            </a:pPr>
            <a:r>
              <a:rPr lang="he-IL" dirty="0">
                <a:latin typeface="Times New Roman" panose="02020603050405020304" pitchFamily="18" charset="0"/>
                <a:ea typeface="Times New Roman" panose="02020603050405020304" pitchFamily="18" charset="0"/>
              </a:rPr>
              <a:t>אסתר פרק ט פסוק </a:t>
            </a:r>
            <a:r>
              <a:rPr lang="he-IL" dirty="0" err="1">
                <a:latin typeface="Times New Roman" panose="02020603050405020304" pitchFamily="18" charset="0"/>
                <a:ea typeface="Times New Roman" panose="02020603050405020304" pitchFamily="18" charset="0"/>
              </a:rPr>
              <a:t>כא</a:t>
            </a:r>
            <a:r>
              <a:rPr lang="he-IL" dirty="0">
                <a:latin typeface="Times New Roman" panose="02020603050405020304" pitchFamily="18" charset="0"/>
                <a:ea typeface="Times New Roman" panose="02020603050405020304" pitchFamily="18" charset="0"/>
              </a:rPr>
              <a:t> – </a:t>
            </a:r>
            <a:r>
              <a:rPr lang="he-IL" dirty="0" err="1">
                <a:latin typeface="Times New Roman" panose="02020603050405020304" pitchFamily="18" charset="0"/>
                <a:ea typeface="Times New Roman" panose="02020603050405020304" pitchFamily="18" charset="0"/>
              </a:rPr>
              <a:t>כב</a:t>
            </a:r>
            <a:r>
              <a:rPr lang="he-IL" dirty="0">
                <a:latin typeface="Times New Roman" panose="02020603050405020304" pitchFamily="18" charset="0"/>
                <a:ea typeface="Times New Roman" panose="02020603050405020304" pitchFamily="18" charset="0"/>
              </a:rPr>
              <a:t>. לְקַיֵּם עֲלֵיהֶם לִהְיוֹת עֹשִׂים אֵת יוֹם אַרְבָּעָה עָשָׂר לְחֹדֶשׁ אֲדָר וְאֵת יוֹם חֲמִשָּׁה עָשָׂר בּוֹ בְּכָל שָׁנָה וְשָׁנָה: כַּיָּמִים אֲשֶׁר נָחוּ בָהֶם הַיְּהוּדִים מֵאוֹיְבֵיהֶם וְהַחֹדֶשׁ אֲשֶׁר נֶהְפַּךְ לָהֶם מִיָּגוֹן לְשִׂמְחָה וּמֵאֵבֶל לְיוֹם טוֹב לַעֲשׂוֹת אוֹתָם </a:t>
            </a:r>
            <a:r>
              <a:rPr lang="he-IL" b="1" dirty="0">
                <a:solidFill>
                  <a:srgbClr val="00B0F0"/>
                </a:solidFill>
                <a:latin typeface="Times New Roman" panose="02020603050405020304" pitchFamily="18" charset="0"/>
                <a:ea typeface="Times New Roman" panose="02020603050405020304" pitchFamily="18" charset="0"/>
              </a:rPr>
              <a:t>יְמֵי מִשְׁתֶּה וְשִׂמְחָה </a:t>
            </a:r>
            <a:r>
              <a:rPr lang="he-IL" b="1" dirty="0">
                <a:solidFill>
                  <a:schemeClr val="accent1">
                    <a:lumMod val="75000"/>
                  </a:schemeClr>
                </a:solidFill>
                <a:latin typeface="Times New Roman" panose="02020603050405020304" pitchFamily="18" charset="0"/>
                <a:ea typeface="Times New Roman" panose="02020603050405020304" pitchFamily="18" charset="0"/>
              </a:rPr>
              <a:t>וּמִשְׁלוֹחַ מָנוֹת אִישׁ לְרֵעֵהוּ </a:t>
            </a:r>
            <a:r>
              <a:rPr lang="he-IL" b="1" dirty="0">
                <a:solidFill>
                  <a:srgbClr val="92D050"/>
                </a:solidFill>
                <a:latin typeface="Times New Roman" panose="02020603050405020304" pitchFamily="18" charset="0"/>
                <a:ea typeface="Times New Roman" panose="02020603050405020304" pitchFamily="18" charset="0"/>
              </a:rPr>
              <a:t>וּמַתָּנוֹת לָאֶבְיוֹנִים</a:t>
            </a:r>
            <a:r>
              <a:rPr lang="he-IL" b="1" dirty="0">
                <a:latin typeface="Times New Roman" panose="02020603050405020304" pitchFamily="18" charset="0"/>
                <a:ea typeface="Times New Roman" panose="02020603050405020304" pitchFamily="18" charset="0"/>
              </a:rPr>
              <a:t>: </a:t>
            </a:r>
          </a:p>
          <a:p>
            <a:pPr lvl="0" algn="r">
              <a:buFont typeface="+mj-cs"/>
              <a:buAutoNum type="hebrew2Minus"/>
              <a:tabLst>
                <a:tab pos="457200" algn="l"/>
              </a:tabLst>
            </a:pPr>
            <a:r>
              <a:rPr lang="he-IL" b="1" dirty="0">
                <a:latin typeface="Times New Roman" panose="02020603050405020304" pitchFamily="18" charset="0"/>
                <a:ea typeface="Times New Roman" panose="02020603050405020304" pitchFamily="18" charset="0"/>
              </a:rPr>
              <a:t>מסתבר שזה שלושת המצוות?</a:t>
            </a:r>
            <a:br>
              <a:rPr lang="he-IL" dirty="0">
                <a:latin typeface="Times New Roman" panose="02020603050405020304" pitchFamily="18" charset="0"/>
                <a:ea typeface="Times New Roman" panose="02020603050405020304" pitchFamily="18" charset="0"/>
              </a:rPr>
            </a:br>
            <a:r>
              <a:rPr lang="he-IL" dirty="0">
                <a:latin typeface="Times New Roman" panose="02020603050405020304" pitchFamily="18" charset="0"/>
                <a:ea typeface="Times New Roman" panose="02020603050405020304" pitchFamily="18" charset="0"/>
              </a:rPr>
              <a:t>משלוח מנות איש לרעהו – אהבת החבר/רעהו. </a:t>
            </a:r>
            <a:br>
              <a:rPr lang="en-US" dirty="0">
                <a:latin typeface="Times New Roman" panose="02020603050405020304" pitchFamily="18" charset="0"/>
                <a:ea typeface="Times New Roman" panose="02020603050405020304" pitchFamily="18" charset="0"/>
              </a:rPr>
            </a:br>
            <a:r>
              <a:rPr lang="he-IL" dirty="0">
                <a:latin typeface="Times New Roman" panose="02020603050405020304" pitchFamily="18" charset="0"/>
                <a:ea typeface="Times New Roman" panose="02020603050405020304" pitchFamily="18" charset="0"/>
              </a:rPr>
              <a:t>מתנות לאביונים – אהבת ישראל.</a:t>
            </a:r>
            <a:br>
              <a:rPr lang="en-US" dirty="0">
                <a:latin typeface="Times New Roman" panose="02020603050405020304" pitchFamily="18" charset="0"/>
                <a:ea typeface="Times New Roman" panose="02020603050405020304" pitchFamily="18" charset="0"/>
              </a:rPr>
            </a:br>
            <a:r>
              <a:rPr lang="he-IL" dirty="0">
                <a:latin typeface="Times New Roman" panose="02020603050405020304" pitchFamily="18" charset="0"/>
                <a:ea typeface="Times New Roman" panose="02020603050405020304" pitchFamily="18" charset="0"/>
              </a:rPr>
              <a:t>שמחה ומשתה – אהבת ה' יתברך.</a:t>
            </a:r>
            <a:endParaRPr lang="en-US" dirty="0">
              <a:latin typeface="Times New Roman" panose="02020603050405020304" pitchFamily="18" charset="0"/>
              <a:ea typeface="Times New Roman" panose="02020603050405020304" pitchFamily="18" charset="0"/>
            </a:endParaRPr>
          </a:p>
          <a:p>
            <a:pPr algn="r"/>
            <a:r>
              <a:rPr lang="he-IL" dirty="0">
                <a:latin typeface="Times New Roman" panose="02020603050405020304" pitchFamily="18" charset="0"/>
                <a:ea typeface="Times New Roman" panose="02020603050405020304" pitchFamily="18" charset="0"/>
              </a:rPr>
              <a:t>היכן מצאנו את שלושתם במגילה ?</a:t>
            </a:r>
            <a:br>
              <a:rPr lang="he-IL" dirty="0">
                <a:latin typeface="Times New Roman" panose="02020603050405020304" pitchFamily="18" charset="0"/>
                <a:ea typeface="Times New Roman" panose="02020603050405020304" pitchFamily="18" charset="0"/>
              </a:rPr>
            </a:br>
            <a:r>
              <a:rPr lang="he-IL" dirty="0">
                <a:latin typeface="Times New Roman" panose="02020603050405020304" pitchFamily="18" charset="0"/>
                <a:ea typeface="Times New Roman" panose="02020603050405020304" pitchFamily="18" charset="0"/>
              </a:rPr>
              <a:t>אהבת איש לאשתו - מרדכי לאסתר. </a:t>
            </a:r>
            <a:br>
              <a:rPr lang="en-US" dirty="0">
                <a:latin typeface="Times New Roman" panose="02020603050405020304" pitchFamily="18" charset="0"/>
                <a:ea typeface="Times New Roman" panose="02020603050405020304" pitchFamily="18" charset="0"/>
              </a:rPr>
            </a:br>
            <a:r>
              <a:rPr lang="he-IL" dirty="0">
                <a:latin typeface="Times New Roman" panose="02020603050405020304" pitchFamily="18" charset="0"/>
                <a:ea typeface="Times New Roman" panose="02020603050405020304" pitchFamily="18" charset="0"/>
              </a:rPr>
              <a:t>אהבת ישראל – לך כנוס.</a:t>
            </a:r>
            <a:br>
              <a:rPr lang="en-US" dirty="0">
                <a:latin typeface="Times New Roman" panose="02020603050405020304" pitchFamily="18" charset="0"/>
                <a:ea typeface="Times New Roman" panose="02020603050405020304" pitchFamily="18" charset="0"/>
              </a:rPr>
            </a:br>
            <a:r>
              <a:rPr lang="he-IL" dirty="0">
                <a:latin typeface="Times New Roman" panose="02020603050405020304" pitchFamily="18" charset="0"/>
                <a:ea typeface="Times New Roman" panose="02020603050405020304" pitchFamily="18" charset="0"/>
              </a:rPr>
              <a:t>אהבת ה' – הדר קיבלו מאהבה.</a:t>
            </a:r>
            <a:endParaRPr lang="en-US" dirty="0">
              <a:latin typeface="Times New Roman" panose="02020603050405020304" pitchFamily="18" charset="0"/>
              <a:ea typeface="Times New Roman" panose="02020603050405020304" pitchFamily="18" charset="0"/>
            </a:endParaRPr>
          </a:p>
          <a:p>
            <a:endParaRPr lang="en-US" dirty="0"/>
          </a:p>
        </p:txBody>
      </p:sp>
      <p:sp>
        <p:nvSpPr>
          <p:cNvPr id="4" name="מציין מיקום של מספר שקופית 3">
            <a:extLst>
              <a:ext uri="{FF2B5EF4-FFF2-40B4-BE49-F238E27FC236}">
                <a16:creationId xmlns:a16="http://schemas.microsoft.com/office/drawing/2014/main" id="{07FED15F-9D1F-7844-1AA7-420F38C3DE6B}"/>
              </a:ext>
            </a:extLst>
          </p:cNvPr>
          <p:cNvSpPr>
            <a:spLocks noGrp="1"/>
          </p:cNvSpPr>
          <p:nvPr>
            <p:ph type="sldNum" sz="quarter" idx="12"/>
          </p:nvPr>
        </p:nvSpPr>
        <p:spPr/>
        <p:txBody>
          <a:bodyPr/>
          <a:lstStyle/>
          <a:p>
            <a:pPr marL="0" marR="0" lvl="0" indent="0" algn="r" defTabSz="914400" rtl="1" eaLnBrk="1" fontAlgn="auto" latinLnBrk="0" hangingPunct="1">
              <a:lnSpc>
                <a:spcPct val="100000"/>
              </a:lnSpc>
              <a:spcBef>
                <a:spcPts val="0"/>
              </a:spcBef>
              <a:spcAft>
                <a:spcPts val="0"/>
              </a:spcAft>
              <a:buClrTx/>
              <a:buSzTx/>
              <a:buFontTx/>
              <a:buNone/>
              <a:tabLst/>
              <a:defRPr/>
            </a:pPr>
            <a:fld id="{519954A3-9DFD-4C44-94BA-B95130A3BA1C}" type="slidenum">
              <a:rPr kumimoji="0" lang="en-US" sz="1200" b="1" i="0" u="none" strike="noStrike" kern="1200" cap="none" spc="0" normalizeH="0" baseline="0" noProof="0" smtClean="0">
                <a:ln>
                  <a:noFill/>
                </a:ln>
                <a:solidFill>
                  <a:srgbClr val="EBEBEB">
                    <a:lumMod val="10000"/>
                  </a:srgbClr>
                </a:solidFill>
                <a:effectLst/>
                <a:uLnTx/>
                <a:uFillTx/>
                <a:latin typeface="Trebuchet MS" panose="020B0603020202020204"/>
                <a:ea typeface="+mn-ea"/>
                <a:cs typeface="+mn-cs"/>
              </a:rPr>
              <a:pPr marL="0" marR="0" lvl="0" indent="0" algn="r" defTabSz="914400" rtl="1" eaLnBrk="1" fontAlgn="auto" latinLnBrk="0" hangingPunct="1">
                <a:lnSpc>
                  <a:spcPct val="100000"/>
                </a:lnSpc>
                <a:spcBef>
                  <a:spcPts val="0"/>
                </a:spcBef>
                <a:spcAft>
                  <a:spcPts val="0"/>
                </a:spcAft>
                <a:buClrTx/>
                <a:buSzTx/>
                <a:buFontTx/>
                <a:buNone/>
                <a:tabLst/>
                <a:defRPr/>
              </a:pPr>
              <a:t>9</a:t>
            </a:fld>
            <a:endParaRPr kumimoji="0" lang="en-US" sz="1200" b="1" i="0" u="none" strike="noStrike" kern="1200" cap="none" spc="0" normalizeH="0" baseline="0" noProof="0" dirty="0">
              <a:ln>
                <a:noFill/>
              </a:ln>
              <a:solidFill>
                <a:srgbClr val="EBEBEB">
                  <a:lumMod val="10000"/>
                </a:srgbClr>
              </a:solidFill>
              <a:effectLst/>
              <a:uLnTx/>
              <a:uFillTx/>
              <a:latin typeface="Trebuchet MS" panose="020B0603020202020204"/>
              <a:ea typeface="+mn-ea"/>
              <a:cs typeface="+mn-cs"/>
            </a:endParaRPr>
          </a:p>
        </p:txBody>
      </p:sp>
    </p:spTree>
    <p:custDataLst>
      <p:tags r:id="rId1"/>
    </p:custDataLst>
    <p:extLst>
      <p:ext uri="{BB962C8B-B14F-4D97-AF65-F5344CB8AC3E}">
        <p14:creationId xmlns:p14="http://schemas.microsoft.com/office/powerpoint/2010/main" val="3671992900"/>
      </p:ext>
    </p:extLst>
  </p:cSld>
  <p:clrMapOvr>
    <a:masterClrMapping/>
  </p:clrMapOvr>
  <mc:AlternateContent xmlns:mc="http://schemas.openxmlformats.org/markup-compatibility/2006" xmlns:p14="http://schemas.microsoft.com/office/powerpoint/2010/main">
    <mc:Choice Requires="p14">
      <p:transition spd="slow" p14:dur="2000" advTm="217082"/>
    </mc:Choice>
    <mc:Fallback xmlns="">
      <p:transition spd="slow" advTm="217082"/>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3">
                                            <p:txEl>
                                              <p:pRg st="1" end="1"/>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3">
                                            <p:txEl>
                                              <p:pRg st="2" end="2"/>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כותרת 1">
            <a:extLst>
              <a:ext uri="{FF2B5EF4-FFF2-40B4-BE49-F238E27FC236}">
                <a16:creationId xmlns:a16="http://schemas.microsoft.com/office/drawing/2014/main" id="{10D82C8C-CC0E-E7E9-EDE7-040DFDF3C60A}"/>
              </a:ext>
            </a:extLst>
          </p:cNvPr>
          <p:cNvSpPr>
            <a:spLocks noGrp="1"/>
          </p:cNvSpPr>
          <p:nvPr>
            <p:ph type="title"/>
          </p:nvPr>
        </p:nvSpPr>
        <p:spPr/>
        <p:txBody>
          <a:bodyPr/>
          <a:lstStyle/>
          <a:p>
            <a:r>
              <a:rPr lang="he-IL" dirty="0"/>
              <a:t>איך לחלק את העוגה?</a:t>
            </a:r>
          </a:p>
        </p:txBody>
      </p:sp>
      <p:sp>
        <p:nvSpPr>
          <p:cNvPr id="3" name="מציין מיקום תוכן 2">
            <a:extLst>
              <a:ext uri="{FF2B5EF4-FFF2-40B4-BE49-F238E27FC236}">
                <a16:creationId xmlns:a16="http://schemas.microsoft.com/office/drawing/2014/main" id="{3AE8AE2E-334B-A69C-E254-9988D656178A}"/>
              </a:ext>
            </a:extLst>
          </p:cNvPr>
          <p:cNvSpPr>
            <a:spLocks noGrp="1"/>
          </p:cNvSpPr>
          <p:nvPr>
            <p:ph idx="1"/>
          </p:nvPr>
        </p:nvSpPr>
        <p:spPr/>
        <p:txBody>
          <a:bodyPr/>
          <a:lstStyle/>
          <a:p>
            <a:r>
              <a:rPr lang="he-IL" dirty="0"/>
              <a:t>מסכת מגילה דף ז ע"א. ומתנות לאביונים. תני רב יוסף: ומשלוח מנות איש לרעהו - </a:t>
            </a:r>
            <a:r>
              <a:rPr lang="he-IL" b="1" dirty="0"/>
              <a:t>שתי מנות לאיש אחד</a:t>
            </a:r>
            <a:r>
              <a:rPr lang="he-IL" dirty="0"/>
              <a:t>. ומתנות לאביונים - </a:t>
            </a:r>
            <a:r>
              <a:rPr lang="he-IL" b="1" dirty="0"/>
              <a:t>שתי מתנות לשני בני אדם</a:t>
            </a:r>
            <a:r>
              <a:rPr lang="he-IL" dirty="0"/>
              <a:t>.</a:t>
            </a:r>
            <a:endParaRPr lang="en-US" sz="3200" dirty="0"/>
          </a:p>
          <a:p>
            <a:r>
              <a:rPr lang="he-IL" dirty="0"/>
              <a:t>בפורים יש לנו שתי מצוות: משלוח מנות ומתנות לאביונים, והנה בשתי המצוות צריך לתת שתי מתנות, אלא שלגבי משלוח מנות אמרו </a:t>
            </a:r>
            <a:r>
              <a:rPr lang="he-IL" dirty="0" err="1"/>
              <a:t>חז</a:t>
            </a:r>
            <a:r>
              <a:rPr lang="he-IL" dirty="0"/>
              <a:t>''ל </a:t>
            </a:r>
            <a:r>
              <a:rPr lang="he-IL" dirty="0" err="1"/>
              <a:t>שיתן</a:t>
            </a:r>
            <a:r>
              <a:rPr lang="he-IL" dirty="0"/>
              <a:t> את שתי המתנות לאדם אחד, ואילו לגבי מתנות לאביונים אמרו </a:t>
            </a:r>
            <a:r>
              <a:rPr lang="he-IL" dirty="0" err="1"/>
              <a:t>חז</a:t>
            </a:r>
            <a:r>
              <a:rPr lang="he-IL" dirty="0"/>
              <a:t>''ל </a:t>
            </a:r>
            <a:r>
              <a:rPr lang="he-IL" dirty="0" err="1"/>
              <a:t>שיתן</a:t>
            </a:r>
            <a:r>
              <a:rPr lang="he-IL" dirty="0"/>
              <a:t> לכל עני מתנה אחת. </a:t>
            </a:r>
          </a:p>
          <a:p>
            <a:r>
              <a:rPr lang="he-IL" dirty="0"/>
              <a:t>והדברים צריכים טעם מדוע לגבי מתנות לאביונים עדיף לחלק קצת, ליותר אנשים, </a:t>
            </a:r>
            <a:r>
              <a:rPr lang="he-IL" b="1" dirty="0"/>
              <a:t>ואילו למשלוח מנות עדיף הרבה לאדם אחד?</a:t>
            </a:r>
          </a:p>
          <a:p>
            <a:r>
              <a:rPr lang="he-IL" dirty="0"/>
              <a:t>באו חז"ל ולימדו אותנו יסוד עצום בעבודת האדם, יש לחלק בין מידת החסד והרחמים הנובעת מנפש האדם, לבין מידת אהבה הנובעת מלב האדם. </a:t>
            </a:r>
          </a:p>
          <a:p>
            <a:r>
              <a:rPr lang="he-IL" dirty="0"/>
              <a:t>במידת החסד והרחמים ככל שתיתן יותר פעמים כך תהיה יותר בעל חסד ורחמן, לכן עדיף לחלק לכמה עניים מאשר לתת לעני אחד הרבה, </a:t>
            </a:r>
          </a:p>
          <a:p>
            <a:r>
              <a:rPr lang="he-IL" dirty="0"/>
              <a:t>ואילו לקנות אהבת ישראל עדיף להשקיע באדם אחד הרבה ועל ידי זה תקנה את מידת האהבה ותוכל בסוף לאהוב את כולם. </a:t>
            </a:r>
            <a:endParaRPr lang="en-US" dirty="0"/>
          </a:p>
          <a:p>
            <a:endParaRPr lang="he-IL" b="1" dirty="0"/>
          </a:p>
          <a:p>
            <a:endParaRPr lang="en-US" sz="3200" dirty="0"/>
          </a:p>
          <a:p>
            <a:endParaRPr lang="en-US" dirty="0"/>
          </a:p>
        </p:txBody>
      </p:sp>
      <p:sp>
        <p:nvSpPr>
          <p:cNvPr id="4" name="מציין מיקום של מספר שקופית 3">
            <a:extLst>
              <a:ext uri="{FF2B5EF4-FFF2-40B4-BE49-F238E27FC236}">
                <a16:creationId xmlns:a16="http://schemas.microsoft.com/office/drawing/2014/main" id="{07FED15F-9D1F-7844-1AA7-420F38C3DE6B}"/>
              </a:ext>
            </a:extLst>
          </p:cNvPr>
          <p:cNvSpPr>
            <a:spLocks noGrp="1"/>
          </p:cNvSpPr>
          <p:nvPr>
            <p:ph type="sldNum" sz="quarter" idx="12"/>
          </p:nvPr>
        </p:nvSpPr>
        <p:spPr/>
        <p:txBody>
          <a:bodyPr/>
          <a:lstStyle/>
          <a:p>
            <a:pPr marL="0" marR="0" lvl="0" indent="0" algn="r" defTabSz="914400" rtl="1" eaLnBrk="1" fontAlgn="auto" latinLnBrk="0" hangingPunct="1">
              <a:lnSpc>
                <a:spcPct val="100000"/>
              </a:lnSpc>
              <a:spcBef>
                <a:spcPts val="0"/>
              </a:spcBef>
              <a:spcAft>
                <a:spcPts val="0"/>
              </a:spcAft>
              <a:buClrTx/>
              <a:buSzTx/>
              <a:buFontTx/>
              <a:buNone/>
              <a:tabLst/>
              <a:defRPr/>
            </a:pPr>
            <a:fld id="{519954A3-9DFD-4C44-94BA-B95130A3BA1C}" type="slidenum">
              <a:rPr kumimoji="0" lang="en-US" sz="1200" b="1" i="0" u="none" strike="noStrike" kern="1200" cap="none" spc="0" normalizeH="0" baseline="0" noProof="0" smtClean="0">
                <a:ln>
                  <a:noFill/>
                </a:ln>
                <a:solidFill>
                  <a:srgbClr val="EBEBEB">
                    <a:lumMod val="10000"/>
                  </a:srgbClr>
                </a:solidFill>
                <a:effectLst/>
                <a:uLnTx/>
                <a:uFillTx/>
                <a:latin typeface="Trebuchet MS" panose="020B0603020202020204"/>
                <a:ea typeface="+mn-ea"/>
                <a:cs typeface="+mn-cs"/>
              </a:rPr>
              <a:pPr marL="0" marR="0" lvl="0" indent="0" algn="r" defTabSz="914400" rtl="1" eaLnBrk="1" fontAlgn="auto" latinLnBrk="0" hangingPunct="1">
                <a:lnSpc>
                  <a:spcPct val="100000"/>
                </a:lnSpc>
                <a:spcBef>
                  <a:spcPts val="0"/>
                </a:spcBef>
                <a:spcAft>
                  <a:spcPts val="0"/>
                </a:spcAft>
                <a:buClrTx/>
                <a:buSzTx/>
                <a:buFontTx/>
                <a:buNone/>
                <a:tabLst/>
                <a:defRPr/>
              </a:pPr>
              <a:t>10</a:t>
            </a:fld>
            <a:endParaRPr kumimoji="0" lang="en-US" sz="1200" b="1" i="0" u="none" strike="noStrike" kern="1200" cap="none" spc="0" normalizeH="0" baseline="0" noProof="0" dirty="0">
              <a:ln>
                <a:noFill/>
              </a:ln>
              <a:solidFill>
                <a:srgbClr val="EBEBEB">
                  <a:lumMod val="10000"/>
                </a:srgbClr>
              </a:solidFill>
              <a:effectLst/>
              <a:uLnTx/>
              <a:uFillTx/>
              <a:latin typeface="Trebuchet MS" panose="020B0603020202020204"/>
              <a:ea typeface="+mn-ea"/>
              <a:cs typeface="+mn-cs"/>
            </a:endParaRPr>
          </a:p>
        </p:txBody>
      </p:sp>
    </p:spTree>
    <p:custDataLst>
      <p:tags r:id="rId1"/>
    </p:custDataLst>
    <p:extLst>
      <p:ext uri="{BB962C8B-B14F-4D97-AF65-F5344CB8AC3E}">
        <p14:creationId xmlns:p14="http://schemas.microsoft.com/office/powerpoint/2010/main" val="9880791"/>
      </p:ext>
    </p:extLst>
  </p:cSld>
  <p:clrMapOvr>
    <a:masterClrMapping/>
  </p:clrMapOvr>
  <mc:AlternateContent xmlns:mc="http://schemas.openxmlformats.org/markup-compatibility/2006" xmlns:p14="http://schemas.microsoft.com/office/powerpoint/2010/main">
    <mc:Choice Requires="p14">
      <p:transition spd="slow" p14:dur="2000" advTm="299317"/>
    </mc:Choice>
    <mc:Fallback xmlns="">
      <p:transition spd="slow" advTm="299317"/>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3">
                                            <p:txEl>
                                              <p:pRg st="1" end="1"/>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3">
                                            <p:txEl>
                                              <p:pRg st="2" end="2"/>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3">
                                            <p:txEl>
                                              <p:pRg st="3" end="3"/>
                                            </p:txEl>
                                          </p:spTgt>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grpId="0" nodeType="clickEffect">
                                  <p:stCondLst>
                                    <p:cond delay="0"/>
                                  </p:stCondLst>
                                  <p:childTnLst>
                                    <p:set>
                                      <p:cBhvr>
                                        <p:cTn id="22" dur="1" fill="hold">
                                          <p:stCondLst>
                                            <p:cond delay="0"/>
                                          </p:stCondLst>
                                        </p:cTn>
                                        <p:tgtEl>
                                          <p:spTgt spid="3">
                                            <p:txEl>
                                              <p:pRg st="4" end="4"/>
                                            </p:txEl>
                                          </p:spTgt>
                                        </p:tgtEl>
                                        <p:attrNameLst>
                                          <p:attrName>style.visibility</p:attrName>
                                        </p:attrNameLst>
                                      </p:cBhvr>
                                      <p:to>
                                        <p:strVal val="visible"/>
                                      </p:to>
                                    </p:set>
                                  </p:childTnLst>
                                </p:cTn>
                              </p:par>
                            </p:childTnLst>
                          </p:cTn>
                        </p:par>
                      </p:childTnLst>
                    </p:cTn>
                  </p:par>
                  <p:par>
                    <p:cTn id="23" fill="hold">
                      <p:stCondLst>
                        <p:cond delay="indefinite"/>
                      </p:stCondLst>
                      <p:childTnLst>
                        <p:par>
                          <p:cTn id="24" fill="hold">
                            <p:stCondLst>
                              <p:cond delay="0"/>
                            </p:stCondLst>
                            <p:childTnLst>
                              <p:par>
                                <p:cTn id="25" presetID="1" presetClass="entr" presetSubtype="0" fill="hold" grpId="0" nodeType="clickEffect">
                                  <p:stCondLst>
                                    <p:cond delay="0"/>
                                  </p:stCondLst>
                                  <p:childTnLst>
                                    <p:set>
                                      <p:cBhvr>
                                        <p:cTn id="26" dur="1" fill="hold">
                                          <p:stCondLst>
                                            <p:cond delay="0"/>
                                          </p:stCondLst>
                                        </p:cTn>
                                        <p:tgtEl>
                                          <p:spTgt spid="3">
                                            <p:txEl>
                                              <p:pRg st="5" end="5"/>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כותרת 1">
            <a:extLst>
              <a:ext uri="{FF2B5EF4-FFF2-40B4-BE49-F238E27FC236}">
                <a16:creationId xmlns:a16="http://schemas.microsoft.com/office/drawing/2014/main" id="{10D82C8C-CC0E-E7E9-EDE7-040DFDF3C60A}"/>
              </a:ext>
            </a:extLst>
          </p:cNvPr>
          <p:cNvSpPr>
            <a:spLocks noGrp="1"/>
          </p:cNvSpPr>
          <p:nvPr>
            <p:ph type="title"/>
          </p:nvPr>
        </p:nvSpPr>
        <p:spPr/>
        <p:txBody>
          <a:bodyPr/>
          <a:lstStyle/>
          <a:p>
            <a:r>
              <a:rPr lang="he-IL" dirty="0"/>
              <a:t>לפי רב המעשה</a:t>
            </a:r>
          </a:p>
        </p:txBody>
      </p:sp>
      <p:sp>
        <p:nvSpPr>
          <p:cNvPr id="3" name="מציין מיקום תוכן 2">
            <a:extLst>
              <a:ext uri="{FF2B5EF4-FFF2-40B4-BE49-F238E27FC236}">
                <a16:creationId xmlns:a16="http://schemas.microsoft.com/office/drawing/2014/main" id="{3AE8AE2E-334B-A69C-E254-9988D656178A}"/>
              </a:ext>
            </a:extLst>
          </p:cNvPr>
          <p:cNvSpPr>
            <a:spLocks noGrp="1"/>
          </p:cNvSpPr>
          <p:nvPr>
            <p:ph idx="1"/>
          </p:nvPr>
        </p:nvSpPr>
        <p:spPr/>
        <p:txBody>
          <a:bodyPr/>
          <a:lstStyle/>
          <a:p>
            <a:r>
              <a:rPr lang="he-IL" dirty="0"/>
              <a:t>יסוד זה למדנו במסכת אבות: לגבי מצוות צדקה אמרו: מסכת אבות פרק ג משנה טו "</a:t>
            </a:r>
            <a:r>
              <a:rPr lang="he-IL" dirty="0" err="1"/>
              <a:t>הכל</a:t>
            </a:r>
            <a:r>
              <a:rPr lang="he-IL" dirty="0"/>
              <a:t> לפי רב המעשה". </a:t>
            </a:r>
          </a:p>
          <a:p>
            <a:r>
              <a:rPr lang="he-IL" dirty="0"/>
              <a:t>מסביר רמב"ם בפירוש המשניות: ואחר כך אמר שהמעלות לא יגיעו לאדם לפי רוב גודל המעשה, אבל לפי רוב מספר המעשים, והוא שהמעלות אמנם יגיעו בכפול המעשים הטובים פעמים רבות ועם זה יגיע קנין חזק לא כשיעשה אדם פעל אחד גדול מפעולות הטובות כי בזה לבדו לא יגיע לו קנין חזק, </a:t>
            </a:r>
          </a:p>
          <a:p>
            <a:r>
              <a:rPr lang="he-IL" dirty="0"/>
              <a:t>והמשל בו </a:t>
            </a:r>
            <a:r>
              <a:rPr lang="he-IL" dirty="0" err="1"/>
              <a:t>כשיתן</a:t>
            </a:r>
            <a:r>
              <a:rPr lang="he-IL" dirty="0"/>
              <a:t> האדם למי שראוי אלף זהובים בבת אחת לאיש אחד, ולאיש אחד לא </a:t>
            </a:r>
            <a:r>
              <a:rPr lang="he-IL" dirty="0" err="1"/>
              <a:t>יתן</a:t>
            </a:r>
            <a:r>
              <a:rPr lang="he-IL" dirty="0"/>
              <a:t> כלום לא יעלה בידו מדת הנדיבות בזה המעשה האחד הגדול כמו שמגיע למי שהתנדב אלף זהובים באלף פעמים ונתן כל זהוב מהם על צד הנדיבות, מפני שזה כפל מעשה הנדיבות אלף פעמים והגיע לו קנין חזק, וזה פעם אחת לבד התעוררה נפשו התעוררות גדולה לפעל טוב ואח"כ פסקה ממנו. </a:t>
            </a:r>
          </a:p>
          <a:p>
            <a:r>
              <a:rPr lang="he-IL" dirty="0"/>
              <a:t>וכן בתורה אין שכר מי שפדה אסור במאה דינרים או עשה צדקה לעני במאה דינרים שהוא די מחסורו כמו שפדה עשרה איסורים או השלים חסרון עשרה עניים כל אחד בעשרה דינרים ואל זה </a:t>
            </a:r>
            <a:r>
              <a:rPr lang="he-IL" dirty="0" err="1"/>
              <a:t>ההקש</a:t>
            </a:r>
            <a:r>
              <a:rPr lang="he-IL" dirty="0"/>
              <a:t>, וזה ענין אמרו לפי רוב המעשה אבל לא לפי גודל המעשה:</a:t>
            </a:r>
            <a:endParaRPr lang="en-US" dirty="0"/>
          </a:p>
          <a:p>
            <a:endParaRPr lang="en-US" dirty="0"/>
          </a:p>
        </p:txBody>
      </p:sp>
      <p:sp>
        <p:nvSpPr>
          <p:cNvPr id="4" name="מציין מיקום של מספר שקופית 3">
            <a:extLst>
              <a:ext uri="{FF2B5EF4-FFF2-40B4-BE49-F238E27FC236}">
                <a16:creationId xmlns:a16="http://schemas.microsoft.com/office/drawing/2014/main" id="{07FED15F-9D1F-7844-1AA7-420F38C3DE6B}"/>
              </a:ext>
            </a:extLst>
          </p:cNvPr>
          <p:cNvSpPr>
            <a:spLocks noGrp="1"/>
          </p:cNvSpPr>
          <p:nvPr>
            <p:ph type="sldNum" sz="quarter" idx="12"/>
          </p:nvPr>
        </p:nvSpPr>
        <p:spPr/>
        <p:txBody>
          <a:bodyPr/>
          <a:lstStyle/>
          <a:p>
            <a:pPr marL="0" marR="0" lvl="0" indent="0" algn="r" defTabSz="914400" rtl="1" eaLnBrk="1" fontAlgn="auto" latinLnBrk="0" hangingPunct="1">
              <a:lnSpc>
                <a:spcPct val="100000"/>
              </a:lnSpc>
              <a:spcBef>
                <a:spcPts val="0"/>
              </a:spcBef>
              <a:spcAft>
                <a:spcPts val="0"/>
              </a:spcAft>
              <a:buClrTx/>
              <a:buSzTx/>
              <a:buFontTx/>
              <a:buNone/>
              <a:tabLst/>
              <a:defRPr/>
            </a:pPr>
            <a:fld id="{519954A3-9DFD-4C44-94BA-B95130A3BA1C}" type="slidenum">
              <a:rPr kumimoji="0" lang="en-US" sz="1200" b="1" i="0" u="none" strike="noStrike" kern="1200" cap="none" spc="0" normalizeH="0" baseline="0" noProof="0" smtClean="0">
                <a:ln>
                  <a:noFill/>
                </a:ln>
                <a:solidFill>
                  <a:srgbClr val="EBEBEB">
                    <a:lumMod val="10000"/>
                  </a:srgbClr>
                </a:solidFill>
                <a:effectLst/>
                <a:uLnTx/>
                <a:uFillTx/>
                <a:latin typeface="Trebuchet MS" panose="020B0603020202020204"/>
                <a:ea typeface="+mn-ea"/>
                <a:cs typeface="+mn-cs"/>
              </a:rPr>
              <a:pPr marL="0" marR="0" lvl="0" indent="0" algn="r" defTabSz="914400" rtl="1" eaLnBrk="1" fontAlgn="auto" latinLnBrk="0" hangingPunct="1">
                <a:lnSpc>
                  <a:spcPct val="100000"/>
                </a:lnSpc>
                <a:spcBef>
                  <a:spcPts val="0"/>
                </a:spcBef>
                <a:spcAft>
                  <a:spcPts val="0"/>
                </a:spcAft>
                <a:buClrTx/>
                <a:buSzTx/>
                <a:buFontTx/>
                <a:buNone/>
                <a:tabLst/>
                <a:defRPr/>
              </a:pPr>
              <a:t>11</a:t>
            </a:fld>
            <a:endParaRPr kumimoji="0" lang="en-US" sz="1200" b="1" i="0" u="none" strike="noStrike" kern="1200" cap="none" spc="0" normalizeH="0" baseline="0" noProof="0" dirty="0">
              <a:ln>
                <a:noFill/>
              </a:ln>
              <a:solidFill>
                <a:srgbClr val="EBEBEB">
                  <a:lumMod val="10000"/>
                </a:srgbClr>
              </a:solidFill>
              <a:effectLst/>
              <a:uLnTx/>
              <a:uFillTx/>
              <a:latin typeface="Trebuchet MS" panose="020B0603020202020204"/>
              <a:ea typeface="+mn-ea"/>
              <a:cs typeface="+mn-cs"/>
            </a:endParaRPr>
          </a:p>
        </p:txBody>
      </p:sp>
    </p:spTree>
    <p:custDataLst>
      <p:tags r:id="rId1"/>
    </p:custDataLst>
    <p:extLst>
      <p:ext uri="{BB962C8B-B14F-4D97-AF65-F5344CB8AC3E}">
        <p14:creationId xmlns:p14="http://schemas.microsoft.com/office/powerpoint/2010/main" val="3888487023"/>
      </p:ext>
    </p:extLst>
  </p:cSld>
  <p:clrMapOvr>
    <a:masterClrMapping/>
  </p:clrMapOvr>
  <mc:AlternateContent xmlns:mc="http://schemas.openxmlformats.org/markup-compatibility/2006" xmlns:p14="http://schemas.microsoft.com/office/powerpoint/2010/main">
    <mc:Choice Requires="p14">
      <p:transition spd="slow" p14:dur="2000" advTm="518243"/>
    </mc:Choice>
    <mc:Fallback xmlns="">
      <p:transition spd="slow" advTm="518243"/>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3">
                                            <p:txEl>
                                              <p:pRg st="1" end="1"/>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3">
                                            <p:txEl>
                                              <p:pRg st="2" end="2"/>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3">
                                            <p:txEl>
                                              <p:pRg st="3" end="3"/>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כותרת 1">
            <a:extLst>
              <a:ext uri="{FF2B5EF4-FFF2-40B4-BE49-F238E27FC236}">
                <a16:creationId xmlns:a16="http://schemas.microsoft.com/office/drawing/2014/main" id="{10D82C8C-CC0E-E7E9-EDE7-040DFDF3C60A}"/>
              </a:ext>
            </a:extLst>
          </p:cNvPr>
          <p:cNvSpPr>
            <a:spLocks noGrp="1"/>
          </p:cNvSpPr>
          <p:nvPr>
            <p:ph type="title"/>
          </p:nvPr>
        </p:nvSpPr>
        <p:spPr/>
        <p:txBody>
          <a:bodyPr/>
          <a:lstStyle/>
          <a:p>
            <a:r>
              <a:rPr lang="he-IL" dirty="0"/>
              <a:t>איך קונים לב גדול?</a:t>
            </a:r>
          </a:p>
        </p:txBody>
      </p:sp>
      <p:sp>
        <p:nvSpPr>
          <p:cNvPr id="3" name="מציין מיקום תוכן 2">
            <a:extLst>
              <a:ext uri="{FF2B5EF4-FFF2-40B4-BE49-F238E27FC236}">
                <a16:creationId xmlns:a16="http://schemas.microsoft.com/office/drawing/2014/main" id="{3AE8AE2E-334B-A69C-E254-9988D656178A}"/>
              </a:ext>
            </a:extLst>
          </p:cNvPr>
          <p:cNvSpPr>
            <a:spLocks noGrp="1"/>
          </p:cNvSpPr>
          <p:nvPr>
            <p:ph idx="1"/>
          </p:nvPr>
        </p:nvSpPr>
        <p:spPr/>
        <p:txBody>
          <a:bodyPr/>
          <a:lstStyle/>
          <a:p>
            <a:r>
              <a:rPr lang="he-IL" dirty="0"/>
              <a:t>ולגבי קנית אהבת ישראל אמרו פרק שני משנה </a:t>
            </a:r>
            <a:r>
              <a:rPr lang="he-IL" dirty="0" err="1"/>
              <a:t>יב</a:t>
            </a:r>
            <a:r>
              <a:rPr lang="he-IL" dirty="0"/>
              <a:t>: "אי זו היא דרך ישרה שידבק בה האדם ... ר' יהושע אומר, חבר טוב" </a:t>
            </a:r>
          </a:p>
          <a:p>
            <a:r>
              <a:rPr lang="he-IL" dirty="0"/>
              <a:t>מפרש רבנו יונה: "אי זו היא דרך ישרה שידבק בה האדם", בכל </a:t>
            </a:r>
            <a:r>
              <a:rPr lang="he-IL" dirty="0" err="1"/>
              <a:t>המדות</a:t>
            </a:r>
            <a:r>
              <a:rPr lang="he-IL" dirty="0"/>
              <a:t> הטובות והישרות יש לאדם להדבק בהם אלא זה ר"ל להדבק </a:t>
            </a:r>
            <a:r>
              <a:rPr lang="he-IL" dirty="0" err="1"/>
              <a:t>במדה</a:t>
            </a:r>
            <a:r>
              <a:rPr lang="he-IL" dirty="0"/>
              <a:t> אחת להיות שלם בה, כי טוב לאדם לאחוז </a:t>
            </a:r>
            <a:r>
              <a:rPr lang="he-IL" dirty="0" err="1"/>
              <a:t>במדה</a:t>
            </a:r>
            <a:r>
              <a:rPr lang="he-IL" dirty="0"/>
              <a:t> אחת בשלימות ונקל אליו להשיג ממנה אל כל </a:t>
            </a:r>
            <a:r>
              <a:rPr lang="he-IL" dirty="0" err="1"/>
              <a:t>המדות</a:t>
            </a:r>
            <a:r>
              <a:rPr lang="he-IL" dirty="0"/>
              <a:t> החשובות </a:t>
            </a:r>
            <a:r>
              <a:rPr lang="he-IL" dirty="0" err="1"/>
              <a:t>מהיותו</a:t>
            </a:r>
            <a:r>
              <a:rPr lang="he-IL" dirty="0"/>
              <a:t> בו כמה מדות ואיננו שלם באחת מהן:</a:t>
            </a:r>
            <a:endParaRPr lang="en-US" dirty="0"/>
          </a:p>
          <a:p>
            <a:r>
              <a:rPr lang="he-IL" dirty="0"/>
              <a:t>"ר' יהושע אומר, חבר טוב" (זו </a:t>
            </a:r>
            <a:r>
              <a:rPr lang="he-IL" dirty="0" err="1"/>
              <a:t>אשה</a:t>
            </a:r>
            <a:r>
              <a:rPr lang="he-IL" dirty="0"/>
              <a:t> טובה – כך </a:t>
            </a:r>
            <a:r>
              <a:rPr lang="he-IL" dirty="0" err="1"/>
              <a:t>הגירסה</a:t>
            </a:r>
            <a:r>
              <a:rPr lang="he-IL" dirty="0"/>
              <a:t> גם באבות דרבי נתן), </a:t>
            </a:r>
          </a:p>
          <a:p>
            <a:r>
              <a:rPr lang="he-IL" dirty="0"/>
              <a:t>ר"ל שידבק אל הדרך הטוב והישר הזה והוא נקל לעשותו להיותו חבר טוב בלב שלם לאיש אחד לאשר לבו חפץ ולהרגיל עצמו שתהא רוח אחת נוחה הימנו - </a:t>
            </a:r>
            <a:r>
              <a:rPr lang="he-IL" b="1" dirty="0"/>
              <a:t>על כן יבא באהבה עם כל הבריות</a:t>
            </a:r>
            <a:r>
              <a:rPr lang="he-IL" dirty="0"/>
              <a:t>:</a:t>
            </a:r>
          </a:p>
          <a:p>
            <a:r>
              <a:rPr lang="he-IL" dirty="0"/>
              <a:t>ממתי אפשר לחנך ילדים?</a:t>
            </a:r>
            <a:endParaRPr lang="en-US" dirty="0"/>
          </a:p>
          <a:p>
            <a:endParaRPr lang="en-US" dirty="0"/>
          </a:p>
        </p:txBody>
      </p:sp>
      <p:sp>
        <p:nvSpPr>
          <p:cNvPr id="4" name="מציין מיקום של מספר שקופית 3">
            <a:extLst>
              <a:ext uri="{FF2B5EF4-FFF2-40B4-BE49-F238E27FC236}">
                <a16:creationId xmlns:a16="http://schemas.microsoft.com/office/drawing/2014/main" id="{07FED15F-9D1F-7844-1AA7-420F38C3DE6B}"/>
              </a:ext>
            </a:extLst>
          </p:cNvPr>
          <p:cNvSpPr>
            <a:spLocks noGrp="1"/>
          </p:cNvSpPr>
          <p:nvPr>
            <p:ph type="sldNum" sz="quarter" idx="12"/>
          </p:nvPr>
        </p:nvSpPr>
        <p:spPr/>
        <p:txBody>
          <a:bodyPr/>
          <a:lstStyle/>
          <a:p>
            <a:pPr marL="0" marR="0" lvl="0" indent="0" algn="r" defTabSz="914400" rtl="1" eaLnBrk="1" fontAlgn="auto" latinLnBrk="0" hangingPunct="1">
              <a:lnSpc>
                <a:spcPct val="100000"/>
              </a:lnSpc>
              <a:spcBef>
                <a:spcPts val="0"/>
              </a:spcBef>
              <a:spcAft>
                <a:spcPts val="0"/>
              </a:spcAft>
              <a:buClrTx/>
              <a:buSzTx/>
              <a:buFontTx/>
              <a:buNone/>
              <a:tabLst/>
              <a:defRPr/>
            </a:pPr>
            <a:fld id="{519954A3-9DFD-4C44-94BA-B95130A3BA1C}" type="slidenum">
              <a:rPr kumimoji="0" lang="en-US" sz="1200" b="1" i="0" u="none" strike="noStrike" kern="1200" cap="none" spc="0" normalizeH="0" baseline="0" noProof="0" smtClean="0">
                <a:ln>
                  <a:noFill/>
                </a:ln>
                <a:solidFill>
                  <a:srgbClr val="EBEBEB">
                    <a:lumMod val="10000"/>
                  </a:srgbClr>
                </a:solidFill>
                <a:effectLst/>
                <a:uLnTx/>
                <a:uFillTx/>
                <a:latin typeface="Trebuchet MS" panose="020B0603020202020204"/>
                <a:ea typeface="+mn-ea"/>
                <a:cs typeface="+mn-cs"/>
              </a:rPr>
              <a:pPr marL="0" marR="0" lvl="0" indent="0" algn="r" defTabSz="914400" rtl="1" eaLnBrk="1" fontAlgn="auto" latinLnBrk="0" hangingPunct="1">
                <a:lnSpc>
                  <a:spcPct val="100000"/>
                </a:lnSpc>
                <a:spcBef>
                  <a:spcPts val="0"/>
                </a:spcBef>
                <a:spcAft>
                  <a:spcPts val="0"/>
                </a:spcAft>
                <a:buClrTx/>
                <a:buSzTx/>
                <a:buFontTx/>
                <a:buNone/>
                <a:tabLst/>
                <a:defRPr/>
              </a:pPr>
              <a:t>12</a:t>
            </a:fld>
            <a:endParaRPr kumimoji="0" lang="en-US" sz="1200" b="1" i="0" u="none" strike="noStrike" kern="1200" cap="none" spc="0" normalizeH="0" baseline="0" noProof="0" dirty="0">
              <a:ln>
                <a:noFill/>
              </a:ln>
              <a:solidFill>
                <a:srgbClr val="EBEBEB">
                  <a:lumMod val="10000"/>
                </a:srgbClr>
              </a:solidFill>
              <a:effectLst/>
              <a:uLnTx/>
              <a:uFillTx/>
              <a:latin typeface="Trebuchet MS" panose="020B0603020202020204"/>
              <a:ea typeface="+mn-ea"/>
              <a:cs typeface="+mn-cs"/>
            </a:endParaRPr>
          </a:p>
        </p:txBody>
      </p:sp>
    </p:spTree>
    <p:extLst>
      <p:ext uri="{BB962C8B-B14F-4D97-AF65-F5344CB8AC3E}">
        <p14:creationId xmlns:p14="http://schemas.microsoft.com/office/powerpoint/2010/main" val="259173097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3">
                                            <p:txEl>
                                              <p:pRg st="1" end="1"/>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3">
                                            <p:txEl>
                                              <p:pRg st="2" end="2"/>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3">
                                            <p:txEl>
                                              <p:pRg st="3" end="3"/>
                                            </p:txEl>
                                          </p:spTgt>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grpId="0" nodeType="clickEffect">
                                  <p:stCondLst>
                                    <p:cond delay="0"/>
                                  </p:stCondLst>
                                  <p:childTnLst>
                                    <p:set>
                                      <p:cBhvr>
                                        <p:cTn id="22" dur="1" fill="hold">
                                          <p:stCondLst>
                                            <p:cond delay="0"/>
                                          </p:stCondLst>
                                        </p:cTn>
                                        <p:tgtEl>
                                          <p:spTgt spid="3">
                                            <p:txEl>
                                              <p:pRg st="4" end="4"/>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כותרת 1">
            <a:extLst>
              <a:ext uri="{FF2B5EF4-FFF2-40B4-BE49-F238E27FC236}">
                <a16:creationId xmlns:a16="http://schemas.microsoft.com/office/drawing/2014/main" id="{10D82C8C-CC0E-E7E9-EDE7-040DFDF3C60A}"/>
              </a:ext>
            </a:extLst>
          </p:cNvPr>
          <p:cNvSpPr>
            <a:spLocks noGrp="1"/>
          </p:cNvSpPr>
          <p:nvPr>
            <p:ph type="title"/>
          </p:nvPr>
        </p:nvSpPr>
        <p:spPr/>
        <p:txBody>
          <a:bodyPr/>
          <a:lstStyle/>
          <a:p>
            <a:r>
              <a:rPr lang="he-IL" dirty="0"/>
              <a:t>פיתוח רגשות </a:t>
            </a:r>
          </a:p>
        </p:txBody>
      </p:sp>
      <p:sp>
        <p:nvSpPr>
          <p:cNvPr id="3" name="מציין מיקום תוכן 2">
            <a:extLst>
              <a:ext uri="{FF2B5EF4-FFF2-40B4-BE49-F238E27FC236}">
                <a16:creationId xmlns:a16="http://schemas.microsoft.com/office/drawing/2014/main" id="{3AE8AE2E-334B-A69C-E254-9988D656178A}"/>
              </a:ext>
            </a:extLst>
          </p:cNvPr>
          <p:cNvSpPr>
            <a:spLocks noGrp="1"/>
          </p:cNvSpPr>
          <p:nvPr>
            <p:ph idx="1"/>
          </p:nvPr>
        </p:nvSpPr>
        <p:spPr/>
        <p:txBody>
          <a:bodyPr/>
          <a:lstStyle/>
          <a:p>
            <a:r>
              <a:rPr lang="he-IL" dirty="0"/>
              <a:t>למדנו מכאן שאם אדם רוצה לזכות לכל המידות הטובות העצה הטובה היא שיאהב אדם אחד לגמרי, ומתוך זה יבוא לאהוב את כל הבריות, ואין לך חבר טוב יותר ממי שהנביא כתב עליו מלאכי פרק ב פסוק יד: וַאֲמַרְתֶּם עַל מָה עַל כִּי </a:t>
            </a:r>
            <a:r>
              <a:rPr lang="he-IL" dirty="0" err="1"/>
              <a:t>יְדֹוָד</a:t>
            </a:r>
            <a:r>
              <a:rPr lang="he-IL" dirty="0"/>
              <a:t> הֵעִיד בֵּינְךָ וּבֵין אֵשֶׁת נְעוּרֶיךָ ... </a:t>
            </a:r>
            <a:r>
              <a:rPr lang="he-IL" b="1" dirty="0"/>
              <a:t>וְהִיא חֲבֶרְתְּךָ</a:t>
            </a:r>
            <a:r>
              <a:rPr lang="he-IL" dirty="0"/>
              <a:t> וְאֵשֶׁת בְּרִיתֶךָ: </a:t>
            </a:r>
            <a:endParaRPr lang="en-US" dirty="0"/>
          </a:p>
          <a:p>
            <a:r>
              <a:rPr lang="he-IL" dirty="0"/>
              <a:t>וכך כתב </a:t>
            </a:r>
            <a:r>
              <a:rPr lang="he-IL" dirty="0" err="1"/>
              <a:t>כתב</a:t>
            </a:r>
            <a:r>
              <a:rPr lang="he-IL" dirty="0"/>
              <a:t> ר' </a:t>
            </a:r>
            <a:r>
              <a:rPr lang="he-IL" dirty="0" err="1"/>
              <a:t>איזיק</a:t>
            </a:r>
            <a:r>
              <a:rPr lang="he-IL" dirty="0"/>
              <a:t> שר (כתב יד) "מידת אהבה אינה מפותחת אצלנו כראוי, אבל יש לדעת </a:t>
            </a:r>
            <a:r>
              <a:rPr lang="he-IL" b="1" dirty="0"/>
              <a:t>שכל שלימות האדם נקנית רק על ידי מידה זו</a:t>
            </a:r>
            <a:r>
              <a:rPr lang="he-IL" dirty="0"/>
              <a:t>, ואהבת את ה' אלוקיך, ואהבת לרעך כמוך, הן שתי מצוות הכוללות כל התורה כולה, </a:t>
            </a:r>
            <a:r>
              <a:rPr lang="he-IL" dirty="0" err="1"/>
              <a:t>וע</a:t>
            </a:r>
            <a:r>
              <a:rPr lang="he-IL" dirty="0"/>
              <a:t>''י האהבה שבין איש לאשתו מקיים האדם מצוות ואהבת לרעך כמוך בשלמותה, ויוכל להגיע לקיום מצוות אהבת ה' </a:t>
            </a:r>
            <a:r>
              <a:rPr lang="he-IL" dirty="0" err="1"/>
              <a:t>ע''י</a:t>
            </a:r>
            <a:r>
              <a:rPr lang="he-IL" dirty="0"/>
              <a:t> פיתוח האהבה </a:t>
            </a:r>
            <a:r>
              <a:rPr lang="he-IL" dirty="0" err="1"/>
              <a:t>בענין</a:t>
            </a:r>
            <a:r>
              <a:rPr lang="he-IL" dirty="0"/>
              <a:t> ביתו.</a:t>
            </a:r>
            <a:endParaRPr lang="en-US" dirty="0"/>
          </a:p>
          <a:p>
            <a:r>
              <a:rPr lang="he-IL" dirty="0"/>
              <a:t>מבואר מדבריו יסוד גדול: כמו שאדם יכול לפתח שריר ואז בנקל הוא יכול לעשות תרגילים קשים, כך יכול האדם לפתח בליבו את מידת האהבה ואז בנקל יוכל לאהוב כל אדם ולקיים ואהבת לרעך כמוך, ואהבת את ה' אלוקיך, והיכן המקום הטוב ביותר לפתח את מידת האהבה - בתוך הבית, זה בית ספר שבורא העולם ברא במיוחד לכל אדם לפי מה שמתאים לו בשביל לקנות את מידת האהבה שהיא כדברי ר' </a:t>
            </a:r>
            <a:r>
              <a:rPr lang="he-IL" dirty="0" err="1"/>
              <a:t>איזיק</a:t>
            </a:r>
            <a:r>
              <a:rPr lang="he-IL" dirty="0"/>
              <a:t> שר </a:t>
            </a:r>
            <a:r>
              <a:rPr lang="he-IL" b="1" dirty="0"/>
              <a:t>"כל שלימות האדם נקנית רק על ידי מידה זו, ובה מקיים את כל התורה כולה".</a:t>
            </a:r>
            <a:endParaRPr lang="en-US" dirty="0"/>
          </a:p>
          <a:p>
            <a:endParaRPr lang="en-US" dirty="0"/>
          </a:p>
        </p:txBody>
      </p:sp>
      <p:sp>
        <p:nvSpPr>
          <p:cNvPr id="4" name="מציין מיקום של מספר שקופית 3">
            <a:extLst>
              <a:ext uri="{FF2B5EF4-FFF2-40B4-BE49-F238E27FC236}">
                <a16:creationId xmlns:a16="http://schemas.microsoft.com/office/drawing/2014/main" id="{07FED15F-9D1F-7844-1AA7-420F38C3DE6B}"/>
              </a:ext>
            </a:extLst>
          </p:cNvPr>
          <p:cNvSpPr>
            <a:spLocks noGrp="1"/>
          </p:cNvSpPr>
          <p:nvPr>
            <p:ph type="sldNum" sz="quarter" idx="12"/>
          </p:nvPr>
        </p:nvSpPr>
        <p:spPr/>
        <p:txBody>
          <a:bodyPr/>
          <a:lstStyle/>
          <a:p>
            <a:pPr marL="0" marR="0" lvl="0" indent="0" algn="r" defTabSz="914400" rtl="1" eaLnBrk="1" fontAlgn="auto" latinLnBrk="0" hangingPunct="1">
              <a:lnSpc>
                <a:spcPct val="100000"/>
              </a:lnSpc>
              <a:spcBef>
                <a:spcPts val="0"/>
              </a:spcBef>
              <a:spcAft>
                <a:spcPts val="0"/>
              </a:spcAft>
              <a:buClrTx/>
              <a:buSzTx/>
              <a:buFontTx/>
              <a:buNone/>
              <a:tabLst/>
              <a:defRPr/>
            </a:pPr>
            <a:fld id="{519954A3-9DFD-4C44-94BA-B95130A3BA1C}" type="slidenum">
              <a:rPr kumimoji="0" lang="en-US" sz="1200" b="1" i="0" u="none" strike="noStrike" kern="1200" cap="none" spc="0" normalizeH="0" baseline="0" noProof="0" smtClean="0">
                <a:ln>
                  <a:noFill/>
                </a:ln>
                <a:solidFill>
                  <a:srgbClr val="EBEBEB">
                    <a:lumMod val="10000"/>
                  </a:srgbClr>
                </a:solidFill>
                <a:effectLst/>
                <a:uLnTx/>
                <a:uFillTx/>
                <a:latin typeface="Trebuchet MS" panose="020B0603020202020204"/>
                <a:ea typeface="+mn-ea"/>
                <a:cs typeface="+mn-cs"/>
              </a:rPr>
              <a:pPr marL="0" marR="0" lvl="0" indent="0" algn="r" defTabSz="914400" rtl="1" eaLnBrk="1" fontAlgn="auto" latinLnBrk="0" hangingPunct="1">
                <a:lnSpc>
                  <a:spcPct val="100000"/>
                </a:lnSpc>
                <a:spcBef>
                  <a:spcPts val="0"/>
                </a:spcBef>
                <a:spcAft>
                  <a:spcPts val="0"/>
                </a:spcAft>
                <a:buClrTx/>
                <a:buSzTx/>
                <a:buFontTx/>
                <a:buNone/>
                <a:tabLst/>
                <a:defRPr/>
              </a:pPr>
              <a:t>13</a:t>
            </a:fld>
            <a:endParaRPr kumimoji="0" lang="en-US" sz="1200" b="1" i="0" u="none" strike="noStrike" kern="1200" cap="none" spc="0" normalizeH="0" baseline="0" noProof="0" dirty="0">
              <a:ln>
                <a:noFill/>
              </a:ln>
              <a:solidFill>
                <a:srgbClr val="EBEBEB">
                  <a:lumMod val="10000"/>
                </a:srgbClr>
              </a:solidFill>
              <a:effectLst/>
              <a:uLnTx/>
              <a:uFillTx/>
              <a:latin typeface="Trebuchet MS" panose="020B0603020202020204"/>
              <a:ea typeface="+mn-ea"/>
              <a:cs typeface="+mn-cs"/>
            </a:endParaRPr>
          </a:p>
        </p:txBody>
      </p:sp>
    </p:spTree>
    <p:extLst>
      <p:ext uri="{BB962C8B-B14F-4D97-AF65-F5344CB8AC3E}">
        <p14:creationId xmlns:p14="http://schemas.microsoft.com/office/powerpoint/2010/main" val="92917198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3">
                                            <p:txEl>
                                              <p:pRg st="1" end="1"/>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3">
                                            <p:txEl>
                                              <p:pRg st="2" end="2"/>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tags/tag1.xml><?xml version="1.0" encoding="utf-8"?>
<p:tagLst xmlns:a="http://schemas.openxmlformats.org/drawingml/2006/main" xmlns:r="http://schemas.openxmlformats.org/officeDocument/2006/relationships" xmlns:p="http://schemas.openxmlformats.org/presentationml/2006/main">
  <p:tag name="TIMING" val="|42.5"/>
</p:tagLst>
</file>

<file path=ppt/tags/tag2.xml><?xml version="1.0" encoding="utf-8"?>
<p:tagLst xmlns:a="http://schemas.openxmlformats.org/drawingml/2006/main" xmlns:r="http://schemas.openxmlformats.org/officeDocument/2006/relationships" xmlns:p="http://schemas.openxmlformats.org/presentationml/2006/main">
  <p:tag name="TIMING" val="|0.1|66.3|144.9|16.1|2.2|1.3|3"/>
</p:tagLst>
</file>

<file path=ppt/tags/tag3.xml><?xml version="1.0" encoding="utf-8"?>
<p:tagLst xmlns:a="http://schemas.openxmlformats.org/drawingml/2006/main" xmlns:r="http://schemas.openxmlformats.org/officeDocument/2006/relationships" xmlns:p="http://schemas.openxmlformats.org/presentationml/2006/main">
  <p:tag name="TIMING" val="|1.1|2.2|1.3|0.6|288.8|1.1|1.1|1.2"/>
</p:tagLst>
</file>

<file path=ppt/tags/tag4.xml><?xml version="1.0" encoding="utf-8"?>
<p:tagLst xmlns:a="http://schemas.openxmlformats.org/drawingml/2006/main" xmlns:r="http://schemas.openxmlformats.org/officeDocument/2006/relationships" xmlns:p="http://schemas.openxmlformats.org/presentationml/2006/main">
  <p:tag name="TIMING" val="|0.8|0.9|1|0.5|0.8"/>
</p:tagLst>
</file>

<file path=ppt/tags/tag5.xml><?xml version="1.0" encoding="utf-8"?>
<p:tagLst xmlns:a="http://schemas.openxmlformats.org/drawingml/2006/main" xmlns:r="http://schemas.openxmlformats.org/officeDocument/2006/relationships" xmlns:p="http://schemas.openxmlformats.org/presentationml/2006/main">
  <p:tag name="TIMING" val="|0.9|1|0.6|0.4|0.5|104.1|0.5|0.3|0.3|0.3|1.4"/>
</p:tagLst>
</file>

<file path=ppt/tags/tag6.xml><?xml version="1.0" encoding="utf-8"?>
<p:tagLst xmlns:a="http://schemas.openxmlformats.org/drawingml/2006/main" xmlns:r="http://schemas.openxmlformats.org/officeDocument/2006/relationships" xmlns:p="http://schemas.openxmlformats.org/presentationml/2006/main">
  <p:tag name="TIMING" val="|88.6"/>
</p:tagLst>
</file>

<file path=ppt/tags/tag7.xml><?xml version="1.0" encoding="utf-8"?>
<p:tagLst xmlns:a="http://schemas.openxmlformats.org/drawingml/2006/main" xmlns:r="http://schemas.openxmlformats.org/officeDocument/2006/relationships" xmlns:p="http://schemas.openxmlformats.org/presentationml/2006/main">
  <p:tag name="TIMING" val="|1.2|2.6|11.2"/>
</p:tagLst>
</file>

<file path=ppt/tags/tag8.xml><?xml version="1.0" encoding="utf-8"?>
<p:tagLst xmlns:a="http://schemas.openxmlformats.org/drawingml/2006/main" xmlns:r="http://schemas.openxmlformats.org/officeDocument/2006/relationships" xmlns:p="http://schemas.openxmlformats.org/presentationml/2006/main">
  <p:tag name="TIMING" val="|0.7|0.7|248.8|0.9|44.5|1.6"/>
</p:tagLst>
</file>

<file path=ppt/tags/tag9.xml><?xml version="1.0" encoding="utf-8"?>
<p:tagLst xmlns:a="http://schemas.openxmlformats.org/drawingml/2006/main" xmlns:r="http://schemas.openxmlformats.org/officeDocument/2006/relationships" xmlns:p="http://schemas.openxmlformats.org/presentationml/2006/main">
  <p:tag name="TIMING" val="|0.8|1.6|2.8|1.6"/>
</p:tagLst>
</file>

<file path=ppt/theme/theme1.xml><?xml version="1.0" encoding="utf-8"?>
<a:theme xmlns:a="http://schemas.openxmlformats.org/drawingml/2006/main" name="1_ערכת נושא Offic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2_פיאה">
  <a:themeElements>
    <a:clrScheme name="Facet">
      <a:dk1>
        <a:sysClr val="windowText" lastClr="000000"/>
      </a:dk1>
      <a:lt1>
        <a:sysClr val="window" lastClr="FFFFFF"/>
      </a:lt1>
      <a:dk2>
        <a:srgbClr val="2C3C43"/>
      </a:dk2>
      <a:lt2>
        <a:srgbClr val="EBEBEB"/>
      </a:lt2>
      <a:accent1>
        <a:srgbClr val="F496CB"/>
      </a:accent1>
      <a:accent2>
        <a:srgbClr val="BC356F"/>
      </a:accent2>
      <a:accent3>
        <a:srgbClr val="E65331"/>
      </a:accent3>
      <a:accent4>
        <a:srgbClr val="F27E19"/>
      </a:accent4>
      <a:accent5>
        <a:srgbClr val="F2AC19"/>
      </a:accent5>
      <a:accent6>
        <a:srgbClr val="BC80E0"/>
      </a:accent6>
      <a:hlink>
        <a:srgbClr val="EF5285"/>
      </a:hlink>
      <a:folHlink>
        <a:srgbClr val="F77F90"/>
      </a:folHlink>
    </a:clrScheme>
    <a:fontScheme name="Facet">
      <a:majorFont>
        <a:latin typeface="Trebuchet MS" panose="020B0603020202020204"/>
        <a:ea typeface=""/>
        <a:cs typeface=""/>
        <a:font script="Jpan" typeface="メイリオ"/>
        <a:font script="Hang" typeface="맑은 고딕"/>
        <a:font script="Hans" typeface="方正姚体"/>
        <a:font script="Hant" typeface="微軟正黑體"/>
        <a:font script="Arab" typeface="Tahoma"/>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ajorFont>
      <a:minorFont>
        <a:latin typeface="Trebuchet MS" panose="020B0603020202020204"/>
        <a:ea typeface=""/>
        <a:cs typeface=""/>
        <a:font script="Jpan" typeface="メイリオ"/>
        <a:font script="Hang" typeface="HY그래픽M"/>
        <a:font script="Hans" typeface="华文新魏"/>
        <a:font script="Hant" typeface="微軟正黑體"/>
        <a:font script="Arab" typeface="Tahoma"/>
        <a:font script="Hebr" typeface="Gisha"/>
        <a:font script="Thai" typeface="Iris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Facet">
      <a:fillStyleLst>
        <a:solidFill>
          <a:schemeClr val="phClr"/>
        </a:solidFill>
        <a:gradFill rotWithShape="1">
          <a:gsLst>
            <a:gs pos="0">
              <a:schemeClr val="phClr">
                <a:tint val="65000"/>
                <a:lumMod val="110000"/>
              </a:schemeClr>
            </a:gs>
            <a:gs pos="88000">
              <a:schemeClr val="phClr">
                <a:tint val="90000"/>
              </a:schemeClr>
            </a:gs>
          </a:gsLst>
          <a:lin ang="5400000" scaled="0"/>
        </a:gradFill>
        <a:gradFill rotWithShape="1">
          <a:gsLst>
            <a:gs pos="0">
              <a:schemeClr val="phClr">
                <a:tint val="96000"/>
                <a:lumMod val="100000"/>
              </a:schemeClr>
            </a:gs>
            <a:gs pos="78000">
              <a:schemeClr val="phClr">
                <a:shade val="94000"/>
                <a:lumMod val="94000"/>
              </a:schemeClr>
            </a:gs>
          </a:gsLst>
          <a:lin ang="5400000" scaled="0"/>
        </a:gradFill>
      </a:fillStyleLst>
      <a:lnStyleLst>
        <a:ln w="12700" cap="rnd" cmpd="sng" algn="ctr">
          <a:solidFill>
            <a:schemeClr val="phClr"/>
          </a:solidFill>
          <a:prstDash val="solid"/>
        </a:ln>
        <a:ln w="19050" cap="rnd" cmpd="sng" algn="ctr">
          <a:solidFill>
            <a:schemeClr val="phClr"/>
          </a:solidFill>
          <a:prstDash val="solid"/>
        </a:ln>
        <a:ln w="25400" cap="rnd" cmpd="sng" algn="ctr">
          <a:solidFill>
            <a:schemeClr val="phClr"/>
          </a:solidFill>
          <a:prstDash val="solid"/>
        </a:ln>
      </a:lnStyleLst>
      <a:effectStyleLst>
        <a:effectStyle>
          <a:effectLst/>
        </a:effectStyle>
        <a:effectStyle>
          <a:effectLst>
            <a:outerShdw blurRad="38100" dist="25400" dir="5400000" rotWithShape="0">
              <a:srgbClr val="000000">
                <a:alpha val="35000"/>
              </a:srgbClr>
            </a:outerShdw>
          </a:effectLst>
        </a:effectStyle>
        <a:effectStyle>
          <a:effectLst>
            <a:outerShdw blurRad="50800" dist="38100" dir="5400000" rotWithShape="0">
              <a:srgbClr val="000000">
                <a:alpha val="35000"/>
              </a:srgbClr>
            </a:outerShdw>
          </a:effectLst>
          <a:scene3d>
            <a:camera prst="orthographicFront">
              <a:rot lat="0" lon="0" rev="0"/>
            </a:camera>
            <a:lightRig rig="threePt" dir="tl"/>
          </a:scene3d>
          <a:sp3d prstMaterial="plastic">
            <a:bevelT w="0" h="0"/>
          </a:sp3d>
        </a:effectStyle>
      </a:effectStyleLst>
      <a:bgFillStyleLst>
        <a:solidFill>
          <a:schemeClr val="phClr"/>
        </a:solidFill>
        <a:gradFill rotWithShape="1">
          <a:gsLst>
            <a:gs pos="0">
              <a:schemeClr val="phClr">
                <a:tint val="90000"/>
                <a:lumMod val="104000"/>
              </a:schemeClr>
            </a:gs>
            <a:gs pos="94000">
              <a:schemeClr val="phClr">
                <a:shade val="96000"/>
                <a:lumMod val="82000"/>
              </a:schemeClr>
            </a:gs>
          </a:gsLst>
          <a:lin ang="5400000" scaled="0"/>
        </a:gradFill>
        <a:gradFill rotWithShape="1">
          <a:gsLst>
            <a:gs pos="0">
              <a:schemeClr val="phClr">
                <a:tint val="90000"/>
                <a:lumMod val="110000"/>
              </a:schemeClr>
            </a:gs>
            <a:gs pos="100000">
              <a:schemeClr val="phClr">
                <a:shade val="94000"/>
                <a:lumMod val="96000"/>
              </a:schemeClr>
            </a:gs>
          </a:gsLst>
          <a:path path="circle">
            <a:fillToRect l="50000" t="50000" r="100000" b="100000"/>
          </a:path>
        </a:gradFill>
      </a:bgFillStyleLst>
    </a:fmtScheme>
  </a:themeElements>
  <a:objectDefaults/>
  <a:extraClrSchemeLst/>
  <a:extLst>
    <a:ext uri="{05A4C25C-085E-4340-85A3-A5531E510DB2}">
      <thm15:themeFamily xmlns:thm15="http://schemas.microsoft.com/office/thememl/2012/main" name="Facet" id="{C0C680CD-088A-49FC-A102-D699147F32B2}" vid="{23659B44-6E34-4CE8-8F0D-387DA7996826}"/>
    </a:ext>
  </a:extLst>
</a:theme>
</file>

<file path=ppt/theme/theme3.xml><?xml version="1.0" encoding="utf-8"?>
<a:theme xmlns:a="http://schemas.openxmlformats.org/drawingml/2006/main" name="ערכת נושא Office">
  <a:themeElements>
    <a:clrScheme name="Office">
      <a:dk1>
        <a:sysClr val="windowText" lastClr="000000"/>
      </a:dk1>
      <a:lt1>
        <a:sysClr val="window" lastClr="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Office">
      <a:majorFont>
        <a:latin typeface="Aptos Display" panose="0211000402020202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Aptos" panose="0211000402020202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Office Theme" id="{2E142A2C-CD16-42D6-873A-C26D2A0506FA}" vid="{1BDDFF52-6CD6-40A5-AB3C-68EB2F1E4D0A}"/>
    </a:ext>
  </a:extLst>
</a:theme>
</file>

<file path=docProps/app.xml><?xml version="1.0" encoding="utf-8"?>
<Properties xmlns="http://schemas.openxmlformats.org/officeDocument/2006/extended-properties" xmlns:vt="http://schemas.openxmlformats.org/officeDocument/2006/docPropsVTypes">
  <TotalTime>50</TotalTime>
  <Words>1837</Words>
  <Application>Microsoft Office PowerPoint</Application>
  <PresentationFormat>מסך רחב</PresentationFormat>
  <Paragraphs>95</Paragraphs>
  <Slides>13</Slides>
  <Notes>1</Notes>
  <HiddenSlides>0</HiddenSlides>
  <MMClips>0</MMClips>
  <ScaleCrop>false</ScaleCrop>
  <HeadingPairs>
    <vt:vector size="6" baseType="variant">
      <vt:variant>
        <vt:lpstr>גופנים בשימוש</vt:lpstr>
      </vt:variant>
      <vt:variant>
        <vt:i4>8</vt:i4>
      </vt:variant>
      <vt:variant>
        <vt:lpstr>ערכת נושא</vt:lpstr>
      </vt:variant>
      <vt:variant>
        <vt:i4>2</vt:i4>
      </vt:variant>
      <vt:variant>
        <vt:lpstr>כותרות שקופיות</vt:lpstr>
      </vt:variant>
      <vt:variant>
        <vt:i4>13</vt:i4>
      </vt:variant>
    </vt:vector>
  </HeadingPairs>
  <TitlesOfParts>
    <vt:vector size="23" baseType="lpstr">
      <vt:lpstr>Aharoni</vt:lpstr>
      <vt:lpstr>Aptos</vt:lpstr>
      <vt:lpstr>Arial</vt:lpstr>
      <vt:lpstr>Calibri</vt:lpstr>
      <vt:lpstr>Calibri Light</vt:lpstr>
      <vt:lpstr>Times New Roman</vt:lpstr>
      <vt:lpstr>Trebuchet MS</vt:lpstr>
      <vt:lpstr>Wingdings 3</vt:lpstr>
      <vt:lpstr>1_ערכת נושא Office</vt:lpstr>
      <vt:lpstr>2_פיאה</vt:lpstr>
      <vt:lpstr>סוד המספר שלוש</vt:lpstr>
      <vt:lpstr>משלוח מנות</vt:lpstr>
      <vt:lpstr>אוזני המן</vt:lpstr>
      <vt:lpstr>משולש האחדות</vt:lpstr>
      <vt:lpstr>והחוט המשולש</vt:lpstr>
      <vt:lpstr>מחצית השקל </vt:lpstr>
      <vt:lpstr>שלושה איחודים</vt:lpstr>
      <vt:lpstr>ג' תרומות - ג' חיבורים. </vt:lpstr>
      <vt:lpstr>שלושה אהבות במגילה</vt:lpstr>
      <vt:lpstr>איך לחלק את העוגה?</vt:lpstr>
      <vt:lpstr>לפי רב המעשה</vt:lpstr>
      <vt:lpstr>איך קונים לב גדול?</vt:lpstr>
      <vt:lpstr>פיתוח רגשות </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
  <dc:creator>יהודה טאוב</dc:creator>
  <cp:lastModifiedBy>יהודה טאוב</cp:lastModifiedBy>
  <cp:revision>2</cp:revision>
  <dcterms:created xsi:type="dcterms:W3CDTF">2025-03-11T08:54:32Z</dcterms:created>
  <dcterms:modified xsi:type="dcterms:W3CDTF">2026-10-18T02:21:46Z</dcterms:modified>
</cp:coreProperties>
</file>