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xml" ContentType="application/vnd.openxmlformats-officedocument.presentationml.tags+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4.xml" ContentType="application/vnd.openxmlformats-officedocument.presentationml.tags+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5.xml" ContentType="application/vnd.openxmlformats-officedocument.presentationml.tags+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6.xml" ContentType="application/vnd.openxmlformats-officedocument.presentationml.tags+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7.xml" ContentType="application/vnd.openxmlformats-officedocument.presentationml.tags+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8.xml" ContentType="application/vnd.openxmlformats-officedocument.presentationml.tags+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9.xml" ContentType="application/vnd.openxmlformats-officedocument.presentationml.tags+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10.xml" ContentType="application/vnd.openxmlformats-officedocument.presentationml.tags+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11.xml" ContentType="application/vnd.openxmlformats-officedocument.presentationml.tags+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12.xml" ContentType="application/vnd.openxmlformats-officedocument.presentationml.tags+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13.xml" ContentType="application/vnd.openxmlformats-officedocument.presentationml.tags+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tags/tag14.xml" ContentType="application/vnd.openxmlformats-officedocument.presentationml.tags+xml"/>
  <Override PartName="/ppt/notesSlides/notesSlide1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tags/tag15.xml" ContentType="application/vnd.openxmlformats-officedocument.presentationml.tags+xml"/>
  <Override PartName="/ppt/notesSlides/notesSlide16.xml" ContentType="application/vnd.openxmlformats-officedocument.presentationml.notesSlide+xml"/>
  <Override PartName="/ppt/comments/modernComment_13A_B50FFDC9.xml" ContentType="application/vnd.ms-powerpoint.comments+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tags/tag16.xml" ContentType="application/vnd.openxmlformats-officedocument.presentationml.tags+xml"/>
  <Override PartName="/ppt/notesSlides/notesSlide1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tags/tag17.xml" ContentType="application/vnd.openxmlformats-officedocument.presentationml.tags+xml"/>
  <Override PartName="/ppt/notesSlides/notesSlide1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autoCompressPictures="0">
  <p:sldMasterIdLst>
    <p:sldMasterId id="2147483852" r:id="rId4"/>
  </p:sldMasterIdLst>
  <p:notesMasterIdLst>
    <p:notesMasterId r:id="rId23"/>
  </p:notesMasterIdLst>
  <p:handoutMasterIdLst>
    <p:handoutMasterId r:id="rId24"/>
  </p:handoutMasterIdLst>
  <p:sldIdLst>
    <p:sldId id="256" r:id="rId5"/>
    <p:sldId id="277" r:id="rId6"/>
    <p:sldId id="309" r:id="rId7"/>
    <p:sldId id="328" r:id="rId8"/>
    <p:sldId id="329" r:id="rId9"/>
    <p:sldId id="311" r:id="rId10"/>
    <p:sldId id="330" r:id="rId11"/>
    <p:sldId id="336" r:id="rId12"/>
    <p:sldId id="306" r:id="rId13"/>
    <p:sldId id="308" r:id="rId14"/>
    <p:sldId id="337" r:id="rId15"/>
    <p:sldId id="320" r:id="rId16"/>
    <p:sldId id="310" r:id="rId17"/>
    <p:sldId id="312" r:id="rId18"/>
    <p:sldId id="313" r:id="rId19"/>
    <p:sldId id="314" r:id="rId20"/>
    <p:sldId id="315" r:id="rId21"/>
    <p:sldId id="321" r:id="rId22"/>
  </p:sldIdLst>
  <p:sldSz cx="12192000" cy="6858000"/>
  <p:notesSz cx="6858000" cy="9144000"/>
  <p:defaultTextStyle>
    <a:defPPr algn="r" rtl="1">
      <a:defRPr lang="he-il"/>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E8E1FB5F-39AC-4882-B376-3A8FE618BDEA}">
          <p14:sldIdLst>
            <p14:sldId id="256"/>
            <p14:sldId id="277"/>
          </p14:sldIdLst>
        </p14:section>
        <p14:section name="כנסת ישראל" id="{6A342650-FF5E-4273-8484-D3FFB95D8A4F}">
          <p14:sldIdLst>
            <p14:sldId id="309"/>
            <p14:sldId id="328"/>
            <p14:sldId id="329"/>
            <p14:sldId id="311"/>
            <p14:sldId id="330"/>
            <p14:sldId id="336"/>
          </p14:sldIdLst>
        </p14:section>
        <p14:section name="מסירות במלחמה למען הכלל" id="{07BD2755-28CC-4D58-87D0-C62CFDEBAC44}">
          <p14:sldIdLst>
            <p14:sldId id="306"/>
            <p14:sldId id="308"/>
            <p14:sldId id="337"/>
            <p14:sldId id="320"/>
            <p14:sldId id="310"/>
          </p14:sldIdLst>
        </p14:section>
        <p14:section name="כנסת ישראל לעומת לאומיות" id="{54D01D95-28A8-4E25-BA06-2C3DF1332D4C}">
          <p14:sldIdLst>
            <p14:sldId id="312"/>
            <p14:sldId id="313"/>
          </p14:sldIdLst>
        </p14:section>
        <p14:section name="מי הוא הכלל" id="{AA6B63C3-24BB-4C75-824A-0121EF797811}">
          <p14:sldIdLst>
            <p14:sldId id="314"/>
          </p14:sldIdLst>
        </p14:section>
        <p14:section name="סיפורים מהתנך" id="{681A2185-D1B6-452D-A28C-1A4829DCDAFF}">
          <p14:sldIdLst>
            <p14:sldId id="315"/>
            <p14:sldId id="32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78F7AD-D38C-7F6C-F4F4-A565DC105171}" name="יהודה טאוב" initials="יט" userId="80c2dbd02819b45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B6DC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ED03A7-97CA-4866-9A43-B6AB1E9EFB31}" v="19" dt="2024-12-11T09:02:17.7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4675"/>
  </p:normalViewPr>
  <p:slideViewPr>
    <p:cSldViewPr snapToGrid="0" snapToObjects="1">
      <p:cViewPr varScale="1">
        <p:scale>
          <a:sx n="78" d="100"/>
          <a:sy n="78" d="100"/>
        </p:scale>
        <p:origin x="835" y="77"/>
      </p:cViewPr>
      <p:guideLst>
        <p:guide orient="horz" pos="2160"/>
        <p:guide pos="3840"/>
      </p:guideLst>
    </p:cSldViewPr>
  </p:slideViewPr>
  <p:notesTextViewPr>
    <p:cViewPr>
      <p:scale>
        <a:sx n="1" d="1"/>
        <a:sy n="1" d="1"/>
      </p:scale>
      <p:origin x="0" y="0"/>
    </p:cViewPr>
  </p:notesTextViewPr>
  <p:sorterViewPr>
    <p:cViewPr>
      <p:scale>
        <a:sx n="100" d="100"/>
        <a:sy n="100" d="100"/>
      </p:scale>
      <p:origin x="0" y="-10339"/>
    </p:cViewPr>
  </p:sorterViewPr>
  <p:notesViewPr>
    <p:cSldViewPr snapToGrid="0" snapToObjects="1">
      <p:cViewPr varScale="1">
        <p:scale>
          <a:sx n="86" d="100"/>
          <a:sy n="86" d="100"/>
        </p:scale>
        <p:origin x="385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06ED03A7-97CA-4866-9A43-B6AB1E9EFB31}"/>
    <pc:docChg chg="delSld modSld addSection delSection modSection">
      <pc:chgData name="יהודה טאוב" userId="80c2dbd02819b45c" providerId="LiveId" clId="{06ED03A7-97CA-4866-9A43-B6AB1E9EFB31}" dt="2024-12-11T11:27:35.331" v="10" actId="18676"/>
      <pc:docMkLst>
        <pc:docMk/>
      </pc:docMkLst>
      <pc:sldChg chg="addSp delSp modSp mod">
        <pc:chgData name="יהודה טאוב" userId="80c2dbd02819b45c" providerId="LiveId" clId="{06ED03A7-97CA-4866-9A43-B6AB1E9EFB31}" dt="2024-12-11T09:02:17.760" v="4"/>
        <pc:sldMkLst>
          <pc:docMk/>
          <pc:sldMk cId="531247187" sldId="256"/>
        </pc:sldMkLst>
        <pc:picChg chg="add del mod">
          <ac:chgData name="יהודה טאוב" userId="80c2dbd02819b45c" providerId="LiveId" clId="{06ED03A7-97CA-4866-9A43-B6AB1E9EFB31}" dt="2024-12-11T09:02:17.760" v="4"/>
          <ac:picMkLst>
            <pc:docMk/>
            <pc:sldMk cId="531247187" sldId="256"/>
            <ac:picMk id="3" creationId="{76AC11D3-CE0C-4F5D-6A29-BE915853955D}"/>
          </ac:picMkLst>
        </pc:picChg>
        <pc:picChg chg="add mod">
          <ac:chgData name="יהודה טאוב" userId="80c2dbd02819b45c" providerId="LiveId" clId="{06ED03A7-97CA-4866-9A43-B6AB1E9EFB31}" dt="2024-12-11T09:02:17.760" v="4"/>
          <ac:picMkLst>
            <pc:docMk/>
            <pc:sldMk cId="531247187" sldId="256"/>
            <ac:picMk id="4" creationId="{2235A3AB-5945-CDBE-151E-5E59D1B30D5B}"/>
          </ac:picMkLst>
        </pc:picChg>
      </pc:sldChg>
      <pc:sldChg chg="addSp modSp del mod">
        <pc:chgData name="יהודה טאוב" userId="80c2dbd02819b45c" providerId="LiveId" clId="{06ED03A7-97CA-4866-9A43-B6AB1E9EFB31}" dt="2024-12-11T11:27:35.331" v="10" actId="18676"/>
        <pc:sldMkLst>
          <pc:docMk/>
          <pc:sldMk cId="1315813368" sldId="261"/>
        </pc:sldMkLst>
        <pc:picChg chg="add mod">
          <ac:chgData name="יהודה טאוב" userId="80c2dbd02819b45c" providerId="LiveId" clId="{06ED03A7-97CA-4866-9A43-B6AB1E9EFB31}" dt="2024-12-11T07:49:13.637" v="3" actId="34819"/>
          <ac:picMkLst>
            <pc:docMk/>
            <pc:sldMk cId="1315813368" sldId="261"/>
            <ac:picMk id="4" creationId="{250ADC53-7CF6-B324-E18B-75D63E0714DD}"/>
          </ac:picMkLst>
        </pc:picChg>
      </pc:sldChg>
      <pc:sldChg chg="addSp modSp del mod">
        <pc:chgData name="יהודה טאוב" userId="80c2dbd02819b45c" providerId="LiveId" clId="{06ED03A7-97CA-4866-9A43-B6AB1E9EFB31}" dt="2024-12-11T11:27:35.331" v="10" actId="18676"/>
        <pc:sldMkLst>
          <pc:docMk/>
          <pc:sldMk cId="256556608" sldId="273"/>
        </pc:sldMkLst>
        <pc:picChg chg="add mod">
          <ac:chgData name="יהודה טאוב" userId="80c2dbd02819b45c" providerId="LiveId" clId="{06ED03A7-97CA-4866-9A43-B6AB1E9EFB31}" dt="2024-12-11T07:49:13.637" v="3" actId="34819"/>
          <ac:picMkLst>
            <pc:docMk/>
            <pc:sldMk cId="256556608" sldId="273"/>
            <ac:picMk id="4" creationId="{40ADF151-C689-03EF-096F-8C3E55A83F96}"/>
          </ac:picMkLst>
        </pc:picChg>
      </pc:sldChg>
      <pc:sldChg chg="addSp delSp modSp mod">
        <pc:chgData name="יהודה טאוב" userId="80c2dbd02819b45c" providerId="LiveId" clId="{06ED03A7-97CA-4866-9A43-B6AB1E9EFB31}" dt="2024-12-11T09:02:17.760" v="4"/>
        <pc:sldMkLst>
          <pc:docMk/>
          <pc:sldMk cId="2996186538" sldId="277"/>
        </pc:sldMkLst>
        <pc:picChg chg="add del mod">
          <ac:chgData name="יהודה טאוב" userId="80c2dbd02819b45c" providerId="LiveId" clId="{06ED03A7-97CA-4866-9A43-B6AB1E9EFB31}" dt="2024-12-11T09:02:17.760" v="4"/>
          <ac:picMkLst>
            <pc:docMk/>
            <pc:sldMk cId="2996186538" sldId="277"/>
            <ac:picMk id="5" creationId="{BF18BD59-7631-1646-676B-5B88A819EA2C}"/>
          </ac:picMkLst>
        </pc:picChg>
        <pc:picChg chg="add mod">
          <ac:chgData name="יהודה טאוב" userId="80c2dbd02819b45c" providerId="LiveId" clId="{06ED03A7-97CA-4866-9A43-B6AB1E9EFB31}" dt="2024-12-11T09:02:17.760" v="4"/>
          <ac:picMkLst>
            <pc:docMk/>
            <pc:sldMk cId="2996186538" sldId="277"/>
            <ac:picMk id="7" creationId="{20E79B6F-61EB-A069-DE9F-7BB68707FC6D}"/>
          </ac:picMkLst>
        </pc:picChg>
      </pc:sldChg>
      <pc:sldChg chg="addSp delSp modSp mod">
        <pc:chgData name="יהודה טאוב" userId="80c2dbd02819b45c" providerId="LiveId" clId="{06ED03A7-97CA-4866-9A43-B6AB1E9EFB31}" dt="2024-12-11T09:02:17.760" v="4"/>
        <pc:sldMkLst>
          <pc:docMk/>
          <pc:sldMk cId="339429927" sldId="306"/>
        </pc:sldMkLst>
        <pc:picChg chg="add del mod">
          <ac:chgData name="יהודה טאוב" userId="80c2dbd02819b45c" providerId="LiveId" clId="{06ED03A7-97CA-4866-9A43-B6AB1E9EFB31}" dt="2024-12-11T09:02:17.760" v="4"/>
          <ac:picMkLst>
            <pc:docMk/>
            <pc:sldMk cId="339429927" sldId="306"/>
            <ac:picMk id="5" creationId="{1BCF2EBB-A0AA-6CD2-D6CA-130069EED1ED}"/>
          </ac:picMkLst>
        </pc:picChg>
        <pc:picChg chg="add mod">
          <ac:chgData name="יהודה טאוב" userId="80c2dbd02819b45c" providerId="LiveId" clId="{06ED03A7-97CA-4866-9A43-B6AB1E9EFB31}" dt="2024-12-11T09:02:17.760" v="4"/>
          <ac:picMkLst>
            <pc:docMk/>
            <pc:sldMk cId="339429927" sldId="306"/>
            <ac:picMk id="6" creationId="{280464AB-3556-F9E0-0503-52ED6DAA5CA6}"/>
          </ac:picMkLst>
        </pc:picChg>
      </pc:sldChg>
      <pc:sldChg chg="addSp delSp modSp del mod">
        <pc:chgData name="יהודה טאוב" userId="80c2dbd02819b45c" providerId="LiveId" clId="{06ED03A7-97CA-4866-9A43-B6AB1E9EFB31}" dt="2024-12-11T11:26:44.333" v="6" actId="47"/>
        <pc:sldMkLst>
          <pc:docMk/>
          <pc:sldMk cId="155033381" sldId="307"/>
        </pc:sldMkLst>
        <pc:picChg chg="add del mod">
          <ac:chgData name="יהודה טאוב" userId="80c2dbd02819b45c" providerId="LiveId" clId="{06ED03A7-97CA-4866-9A43-B6AB1E9EFB31}" dt="2024-12-11T09:02:17.760" v="4"/>
          <ac:picMkLst>
            <pc:docMk/>
            <pc:sldMk cId="155033381" sldId="307"/>
            <ac:picMk id="5" creationId="{7D20E61E-28A9-CD02-0C04-1D60BBB959A2}"/>
          </ac:picMkLst>
        </pc:picChg>
        <pc:picChg chg="add mod">
          <ac:chgData name="יהודה טאוב" userId="80c2dbd02819b45c" providerId="LiveId" clId="{06ED03A7-97CA-4866-9A43-B6AB1E9EFB31}" dt="2024-12-11T09:02:17.760" v="4"/>
          <ac:picMkLst>
            <pc:docMk/>
            <pc:sldMk cId="155033381" sldId="307"/>
            <ac:picMk id="6" creationId="{F354B721-DA75-652E-796C-8ED5873E3B28}"/>
          </ac:picMkLst>
        </pc:picChg>
      </pc:sldChg>
      <pc:sldChg chg="addSp delSp modSp mod">
        <pc:chgData name="יהודה טאוב" userId="80c2dbd02819b45c" providerId="LiveId" clId="{06ED03A7-97CA-4866-9A43-B6AB1E9EFB31}" dt="2024-12-11T09:02:17.760" v="4"/>
        <pc:sldMkLst>
          <pc:docMk/>
          <pc:sldMk cId="3812258209" sldId="308"/>
        </pc:sldMkLst>
        <pc:picChg chg="add del mod">
          <ac:chgData name="יהודה טאוב" userId="80c2dbd02819b45c" providerId="LiveId" clId="{06ED03A7-97CA-4866-9A43-B6AB1E9EFB31}" dt="2024-12-11T09:02:17.760" v="4"/>
          <ac:picMkLst>
            <pc:docMk/>
            <pc:sldMk cId="3812258209" sldId="308"/>
            <ac:picMk id="5" creationId="{C8650051-ACF0-03B6-BA30-E02EC523504F}"/>
          </ac:picMkLst>
        </pc:picChg>
        <pc:picChg chg="add mod">
          <ac:chgData name="יהודה טאוב" userId="80c2dbd02819b45c" providerId="LiveId" clId="{06ED03A7-97CA-4866-9A43-B6AB1E9EFB31}" dt="2024-12-11T09:02:17.760" v="4"/>
          <ac:picMkLst>
            <pc:docMk/>
            <pc:sldMk cId="3812258209" sldId="308"/>
            <ac:picMk id="7" creationId="{6213DCB4-C71E-7CC1-C78B-39CB95B82BB9}"/>
          </ac:picMkLst>
        </pc:picChg>
      </pc:sldChg>
      <pc:sldChg chg="addSp delSp modSp mod">
        <pc:chgData name="יהודה טאוב" userId="80c2dbd02819b45c" providerId="LiveId" clId="{06ED03A7-97CA-4866-9A43-B6AB1E9EFB31}" dt="2024-12-11T09:02:17.760" v="4"/>
        <pc:sldMkLst>
          <pc:docMk/>
          <pc:sldMk cId="3868630118" sldId="309"/>
        </pc:sldMkLst>
        <pc:picChg chg="add del mod">
          <ac:chgData name="יהודה טאוב" userId="80c2dbd02819b45c" providerId="LiveId" clId="{06ED03A7-97CA-4866-9A43-B6AB1E9EFB31}" dt="2024-12-11T09:02:17.760" v="4"/>
          <ac:picMkLst>
            <pc:docMk/>
            <pc:sldMk cId="3868630118" sldId="309"/>
            <ac:picMk id="5" creationId="{54AC32F6-2F77-E85C-122D-2DF342437047}"/>
          </ac:picMkLst>
        </pc:picChg>
        <pc:picChg chg="add mod">
          <ac:chgData name="יהודה טאוב" userId="80c2dbd02819b45c" providerId="LiveId" clId="{06ED03A7-97CA-4866-9A43-B6AB1E9EFB31}" dt="2024-12-11T09:02:17.760" v="4"/>
          <ac:picMkLst>
            <pc:docMk/>
            <pc:sldMk cId="3868630118" sldId="309"/>
            <ac:picMk id="6" creationId="{9498CA39-3A08-17E7-74C7-591E00C542A1}"/>
          </ac:picMkLst>
        </pc:picChg>
      </pc:sldChg>
      <pc:sldChg chg="addSp delSp modSp mod">
        <pc:chgData name="יהודה טאוב" userId="80c2dbd02819b45c" providerId="LiveId" clId="{06ED03A7-97CA-4866-9A43-B6AB1E9EFB31}" dt="2024-12-11T09:02:17.760" v="4"/>
        <pc:sldMkLst>
          <pc:docMk/>
          <pc:sldMk cId="2584225483" sldId="310"/>
        </pc:sldMkLst>
        <pc:picChg chg="add del mod">
          <ac:chgData name="יהודה טאוב" userId="80c2dbd02819b45c" providerId="LiveId" clId="{06ED03A7-97CA-4866-9A43-B6AB1E9EFB31}" dt="2024-12-11T09:02:17.760" v="4"/>
          <ac:picMkLst>
            <pc:docMk/>
            <pc:sldMk cId="2584225483" sldId="310"/>
            <ac:picMk id="5" creationId="{613A1643-AA2C-9F6A-5EB0-1A67FB668F67}"/>
          </ac:picMkLst>
        </pc:picChg>
        <pc:picChg chg="add mod">
          <ac:chgData name="יהודה טאוב" userId="80c2dbd02819b45c" providerId="LiveId" clId="{06ED03A7-97CA-4866-9A43-B6AB1E9EFB31}" dt="2024-12-11T09:02:17.760" v="4"/>
          <ac:picMkLst>
            <pc:docMk/>
            <pc:sldMk cId="2584225483" sldId="310"/>
            <ac:picMk id="7" creationId="{92B3B1DA-1CB5-6EFC-2DEF-A036BD975AD7}"/>
          </ac:picMkLst>
        </pc:picChg>
      </pc:sldChg>
      <pc:sldChg chg="addSp delSp modSp mod">
        <pc:chgData name="יהודה טאוב" userId="80c2dbd02819b45c" providerId="LiveId" clId="{06ED03A7-97CA-4866-9A43-B6AB1E9EFB31}" dt="2024-12-11T09:02:17.760" v="4"/>
        <pc:sldMkLst>
          <pc:docMk/>
          <pc:sldMk cId="656991823" sldId="311"/>
        </pc:sldMkLst>
        <pc:picChg chg="add del mod">
          <ac:chgData name="יהודה טאוב" userId="80c2dbd02819b45c" providerId="LiveId" clId="{06ED03A7-97CA-4866-9A43-B6AB1E9EFB31}" dt="2024-12-11T09:02:17.760" v="4"/>
          <ac:picMkLst>
            <pc:docMk/>
            <pc:sldMk cId="656991823" sldId="311"/>
            <ac:picMk id="5" creationId="{F30BA0D8-8269-D858-4AB5-1C06C64B68FE}"/>
          </ac:picMkLst>
        </pc:picChg>
        <pc:picChg chg="add mod">
          <ac:chgData name="יהודה טאוב" userId="80c2dbd02819b45c" providerId="LiveId" clId="{06ED03A7-97CA-4866-9A43-B6AB1E9EFB31}" dt="2024-12-11T09:02:17.760" v="4"/>
          <ac:picMkLst>
            <pc:docMk/>
            <pc:sldMk cId="656991823" sldId="311"/>
            <ac:picMk id="7" creationId="{DE8F3330-DD90-8892-F79B-A50DFAE75D1C}"/>
          </ac:picMkLst>
        </pc:picChg>
      </pc:sldChg>
      <pc:sldChg chg="addSp delSp modSp mod">
        <pc:chgData name="יהודה טאוב" userId="80c2dbd02819b45c" providerId="LiveId" clId="{06ED03A7-97CA-4866-9A43-B6AB1E9EFB31}" dt="2024-12-11T09:02:17.760" v="4"/>
        <pc:sldMkLst>
          <pc:docMk/>
          <pc:sldMk cId="3058267910" sldId="312"/>
        </pc:sldMkLst>
        <pc:picChg chg="add del mod">
          <ac:chgData name="יהודה טאוב" userId="80c2dbd02819b45c" providerId="LiveId" clId="{06ED03A7-97CA-4866-9A43-B6AB1E9EFB31}" dt="2024-12-11T09:02:17.760" v="4"/>
          <ac:picMkLst>
            <pc:docMk/>
            <pc:sldMk cId="3058267910" sldId="312"/>
            <ac:picMk id="5" creationId="{32ADADFC-83A5-D8D0-A21D-F23ED11887A7}"/>
          </ac:picMkLst>
        </pc:picChg>
        <pc:picChg chg="add mod">
          <ac:chgData name="יהודה טאוב" userId="80c2dbd02819b45c" providerId="LiveId" clId="{06ED03A7-97CA-4866-9A43-B6AB1E9EFB31}" dt="2024-12-11T09:02:17.760" v="4"/>
          <ac:picMkLst>
            <pc:docMk/>
            <pc:sldMk cId="3058267910" sldId="312"/>
            <ac:picMk id="6" creationId="{2E568134-AAAB-916C-64AE-31BB9E66E1F7}"/>
          </ac:picMkLst>
        </pc:picChg>
      </pc:sldChg>
      <pc:sldChg chg="addSp delSp modSp mod">
        <pc:chgData name="יהודה טאוב" userId="80c2dbd02819b45c" providerId="LiveId" clId="{06ED03A7-97CA-4866-9A43-B6AB1E9EFB31}" dt="2024-12-11T09:02:17.760" v="4"/>
        <pc:sldMkLst>
          <pc:docMk/>
          <pc:sldMk cId="3349823777" sldId="313"/>
        </pc:sldMkLst>
        <pc:picChg chg="add del mod">
          <ac:chgData name="יהודה טאוב" userId="80c2dbd02819b45c" providerId="LiveId" clId="{06ED03A7-97CA-4866-9A43-B6AB1E9EFB31}" dt="2024-12-11T09:02:17.760" v="4"/>
          <ac:picMkLst>
            <pc:docMk/>
            <pc:sldMk cId="3349823777" sldId="313"/>
            <ac:picMk id="5" creationId="{2862F91C-3060-78BE-59E1-7E813F5BF24E}"/>
          </ac:picMkLst>
        </pc:picChg>
        <pc:picChg chg="add mod">
          <ac:chgData name="יהודה טאוב" userId="80c2dbd02819b45c" providerId="LiveId" clId="{06ED03A7-97CA-4866-9A43-B6AB1E9EFB31}" dt="2024-12-11T09:02:17.760" v="4"/>
          <ac:picMkLst>
            <pc:docMk/>
            <pc:sldMk cId="3349823777" sldId="313"/>
            <ac:picMk id="6" creationId="{8752E0A5-D121-8948-7341-F1547BE89D57}"/>
          </ac:picMkLst>
        </pc:picChg>
      </pc:sldChg>
      <pc:sldChg chg="addSp delSp modSp mod">
        <pc:chgData name="יהודה טאוב" userId="80c2dbd02819b45c" providerId="LiveId" clId="{06ED03A7-97CA-4866-9A43-B6AB1E9EFB31}" dt="2024-12-11T09:02:17.760" v="4"/>
        <pc:sldMkLst>
          <pc:docMk/>
          <pc:sldMk cId="3037724105" sldId="314"/>
        </pc:sldMkLst>
        <pc:picChg chg="add del mod">
          <ac:chgData name="יהודה טאוב" userId="80c2dbd02819b45c" providerId="LiveId" clId="{06ED03A7-97CA-4866-9A43-B6AB1E9EFB31}" dt="2024-12-11T09:02:17.760" v="4"/>
          <ac:picMkLst>
            <pc:docMk/>
            <pc:sldMk cId="3037724105" sldId="314"/>
            <ac:picMk id="5" creationId="{B621A302-0592-31D0-1A66-3D75CA98F2B8}"/>
          </ac:picMkLst>
        </pc:picChg>
        <pc:picChg chg="add mod">
          <ac:chgData name="יהודה טאוב" userId="80c2dbd02819b45c" providerId="LiveId" clId="{06ED03A7-97CA-4866-9A43-B6AB1E9EFB31}" dt="2024-12-11T09:02:17.760" v="4"/>
          <ac:picMkLst>
            <pc:docMk/>
            <pc:sldMk cId="3037724105" sldId="314"/>
            <ac:picMk id="6" creationId="{49FB3E55-AEDC-E4A6-06EA-4C41E65D0159}"/>
          </ac:picMkLst>
        </pc:picChg>
      </pc:sldChg>
      <pc:sldChg chg="addSp delSp modSp mod">
        <pc:chgData name="יהודה טאוב" userId="80c2dbd02819b45c" providerId="LiveId" clId="{06ED03A7-97CA-4866-9A43-B6AB1E9EFB31}" dt="2024-12-11T09:02:17.760" v="4"/>
        <pc:sldMkLst>
          <pc:docMk/>
          <pc:sldMk cId="2528593975" sldId="315"/>
        </pc:sldMkLst>
        <pc:picChg chg="add del mod">
          <ac:chgData name="יהודה טאוב" userId="80c2dbd02819b45c" providerId="LiveId" clId="{06ED03A7-97CA-4866-9A43-B6AB1E9EFB31}" dt="2024-12-11T09:02:17.760" v="4"/>
          <ac:picMkLst>
            <pc:docMk/>
            <pc:sldMk cId="2528593975" sldId="315"/>
            <ac:picMk id="5" creationId="{D66B6A07-AFB9-681F-F5EF-E8E7B8F0E511}"/>
          </ac:picMkLst>
        </pc:picChg>
        <pc:picChg chg="add mod">
          <ac:chgData name="יהודה טאוב" userId="80c2dbd02819b45c" providerId="LiveId" clId="{06ED03A7-97CA-4866-9A43-B6AB1E9EFB31}" dt="2024-12-11T09:02:17.760" v="4"/>
          <ac:picMkLst>
            <pc:docMk/>
            <pc:sldMk cId="2528593975" sldId="315"/>
            <ac:picMk id="6" creationId="{959C8A95-277C-2D5D-1A65-6FA56BA50FCA}"/>
          </ac:picMkLst>
        </pc:picChg>
      </pc:sldChg>
      <pc:sldChg chg="addSp modSp del mod">
        <pc:chgData name="יהודה טאוב" userId="80c2dbd02819b45c" providerId="LiveId" clId="{06ED03A7-97CA-4866-9A43-B6AB1E9EFB31}" dt="2024-12-11T11:27:27.978" v="8" actId="18676"/>
        <pc:sldMkLst>
          <pc:docMk/>
          <pc:sldMk cId="894477666" sldId="316"/>
        </pc:sldMkLst>
        <pc:picChg chg="add mod">
          <ac:chgData name="יהודה טאוב" userId="80c2dbd02819b45c" providerId="LiveId" clId="{06ED03A7-97CA-4866-9A43-B6AB1E9EFB31}" dt="2024-12-11T07:49:13.637" v="3" actId="34819"/>
          <ac:picMkLst>
            <pc:docMk/>
            <pc:sldMk cId="894477666" sldId="316"/>
            <ac:picMk id="5" creationId="{AE4CA467-AE81-DC1E-E701-FC75B420CECC}"/>
          </ac:picMkLst>
        </pc:picChg>
      </pc:sldChg>
      <pc:sldChg chg="addSp modSp del mod">
        <pc:chgData name="יהודה טאוב" userId="80c2dbd02819b45c" providerId="LiveId" clId="{06ED03A7-97CA-4866-9A43-B6AB1E9EFB31}" dt="2024-12-11T11:27:27.978" v="8" actId="18676"/>
        <pc:sldMkLst>
          <pc:docMk/>
          <pc:sldMk cId="173976435" sldId="317"/>
        </pc:sldMkLst>
        <pc:picChg chg="add mod">
          <ac:chgData name="יהודה טאוב" userId="80c2dbd02819b45c" providerId="LiveId" clId="{06ED03A7-97CA-4866-9A43-B6AB1E9EFB31}" dt="2024-12-11T07:49:13.637" v="3" actId="34819"/>
          <ac:picMkLst>
            <pc:docMk/>
            <pc:sldMk cId="173976435" sldId="317"/>
            <ac:picMk id="5" creationId="{ECEE5157-1BCB-2ADE-D16C-16F992C08BE2}"/>
          </ac:picMkLst>
        </pc:picChg>
      </pc:sldChg>
      <pc:sldChg chg="addSp modSp del mod">
        <pc:chgData name="יהודה טאוב" userId="80c2dbd02819b45c" providerId="LiveId" clId="{06ED03A7-97CA-4866-9A43-B6AB1E9EFB31}" dt="2024-12-11T11:27:31.173" v="9" actId="18676"/>
        <pc:sldMkLst>
          <pc:docMk/>
          <pc:sldMk cId="3077119165" sldId="318"/>
        </pc:sldMkLst>
        <pc:picChg chg="add mod">
          <ac:chgData name="יהודה טאוב" userId="80c2dbd02819b45c" providerId="LiveId" clId="{06ED03A7-97CA-4866-9A43-B6AB1E9EFB31}" dt="2024-12-11T07:49:13.637" v="3" actId="34819"/>
          <ac:picMkLst>
            <pc:docMk/>
            <pc:sldMk cId="3077119165" sldId="318"/>
            <ac:picMk id="5" creationId="{97DF54FC-D976-2676-EB74-C1B6F9CBFBB0}"/>
          </ac:picMkLst>
        </pc:picChg>
      </pc:sldChg>
      <pc:sldChg chg="addSp modSp del mod">
        <pc:chgData name="יהודה טאוב" userId="80c2dbd02819b45c" providerId="LiveId" clId="{06ED03A7-97CA-4866-9A43-B6AB1E9EFB31}" dt="2024-12-11T11:27:27.978" v="8" actId="18676"/>
        <pc:sldMkLst>
          <pc:docMk/>
          <pc:sldMk cId="1972837857" sldId="319"/>
        </pc:sldMkLst>
        <pc:picChg chg="add mod">
          <ac:chgData name="יהודה טאוב" userId="80c2dbd02819b45c" providerId="LiveId" clId="{06ED03A7-97CA-4866-9A43-B6AB1E9EFB31}" dt="2024-12-11T07:49:13.637" v="3" actId="34819"/>
          <ac:picMkLst>
            <pc:docMk/>
            <pc:sldMk cId="1972837857" sldId="319"/>
            <ac:picMk id="5" creationId="{5B8E13DC-5548-8036-2DA8-F97D48FD5A3D}"/>
          </ac:picMkLst>
        </pc:picChg>
      </pc:sldChg>
      <pc:sldChg chg="addSp delSp modSp mod">
        <pc:chgData name="יהודה טאוב" userId="80c2dbd02819b45c" providerId="LiveId" clId="{06ED03A7-97CA-4866-9A43-B6AB1E9EFB31}" dt="2024-12-11T09:02:17.760" v="4"/>
        <pc:sldMkLst>
          <pc:docMk/>
          <pc:sldMk cId="3853700495" sldId="320"/>
        </pc:sldMkLst>
        <pc:picChg chg="add del mod">
          <ac:chgData name="יהודה טאוב" userId="80c2dbd02819b45c" providerId="LiveId" clId="{06ED03A7-97CA-4866-9A43-B6AB1E9EFB31}" dt="2024-12-11T09:02:17.760" v="4"/>
          <ac:picMkLst>
            <pc:docMk/>
            <pc:sldMk cId="3853700495" sldId="320"/>
            <ac:picMk id="5" creationId="{EAB6AFED-5F00-DC63-7109-CD6683D0EADD}"/>
          </ac:picMkLst>
        </pc:picChg>
        <pc:picChg chg="add mod">
          <ac:chgData name="יהודה טאוב" userId="80c2dbd02819b45c" providerId="LiveId" clId="{06ED03A7-97CA-4866-9A43-B6AB1E9EFB31}" dt="2024-12-11T09:02:17.760" v="4"/>
          <ac:picMkLst>
            <pc:docMk/>
            <pc:sldMk cId="3853700495" sldId="320"/>
            <ac:picMk id="6" creationId="{83890F6E-4CEE-BA18-242A-272C97658740}"/>
          </ac:picMkLst>
        </pc:picChg>
      </pc:sldChg>
      <pc:sldChg chg="addSp delSp modSp mod">
        <pc:chgData name="יהודה טאוב" userId="80c2dbd02819b45c" providerId="LiveId" clId="{06ED03A7-97CA-4866-9A43-B6AB1E9EFB31}" dt="2024-12-11T09:02:17.760" v="4"/>
        <pc:sldMkLst>
          <pc:docMk/>
          <pc:sldMk cId="1045122886" sldId="321"/>
        </pc:sldMkLst>
        <pc:picChg chg="add del mod">
          <ac:chgData name="יהודה טאוב" userId="80c2dbd02819b45c" providerId="LiveId" clId="{06ED03A7-97CA-4866-9A43-B6AB1E9EFB31}" dt="2024-12-11T09:02:17.760" v="4"/>
          <ac:picMkLst>
            <pc:docMk/>
            <pc:sldMk cId="1045122886" sldId="321"/>
            <ac:picMk id="5" creationId="{7EE84C0E-109D-9B68-66E6-8A5D0E12A651}"/>
          </ac:picMkLst>
        </pc:picChg>
        <pc:picChg chg="add mod">
          <ac:chgData name="יהודה טאוב" userId="80c2dbd02819b45c" providerId="LiveId" clId="{06ED03A7-97CA-4866-9A43-B6AB1E9EFB31}" dt="2024-12-11T09:02:17.760" v="4"/>
          <ac:picMkLst>
            <pc:docMk/>
            <pc:sldMk cId="1045122886" sldId="321"/>
            <ac:picMk id="6" creationId="{0D3CA1B1-1639-0305-7F7E-153240D97B70}"/>
          </ac:picMkLst>
        </pc:picChg>
      </pc:sldChg>
      <pc:sldChg chg="addSp modSp del mod">
        <pc:chgData name="יהודה טאוב" userId="80c2dbd02819b45c" providerId="LiveId" clId="{06ED03A7-97CA-4866-9A43-B6AB1E9EFB31}" dt="2024-12-11T11:27:31.173" v="9" actId="18676"/>
        <pc:sldMkLst>
          <pc:docMk/>
          <pc:sldMk cId="3328307471" sldId="322"/>
        </pc:sldMkLst>
        <pc:picChg chg="add mod">
          <ac:chgData name="יהודה טאוב" userId="80c2dbd02819b45c" providerId="LiveId" clId="{06ED03A7-97CA-4866-9A43-B6AB1E9EFB31}" dt="2024-12-11T07:49:13.637" v="3" actId="34819"/>
          <ac:picMkLst>
            <pc:docMk/>
            <pc:sldMk cId="3328307471" sldId="322"/>
            <ac:picMk id="5" creationId="{E3BAE6EC-6CDD-4465-811E-0B2F583BD4E0}"/>
          </ac:picMkLst>
        </pc:picChg>
      </pc:sldChg>
      <pc:sldChg chg="addSp modSp del mod">
        <pc:chgData name="יהודה טאוב" userId="80c2dbd02819b45c" providerId="LiveId" clId="{06ED03A7-97CA-4866-9A43-B6AB1E9EFB31}" dt="2024-12-11T11:27:31.173" v="9" actId="18676"/>
        <pc:sldMkLst>
          <pc:docMk/>
          <pc:sldMk cId="3293872266" sldId="323"/>
        </pc:sldMkLst>
        <pc:picChg chg="add mod">
          <ac:chgData name="יהודה טאוב" userId="80c2dbd02819b45c" providerId="LiveId" clId="{06ED03A7-97CA-4866-9A43-B6AB1E9EFB31}" dt="2024-12-11T07:49:13.637" v="3" actId="34819"/>
          <ac:picMkLst>
            <pc:docMk/>
            <pc:sldMk cId="3293872266" sldId="323"/>
            <ac:picMk id="5" creationId="{9773029F-6730-760D-E760-837F9BF98619}"/>
          </ac:picMkLst>
        </pc:picChg>
      </pc:sldChg>
      <pc:sldChg chg="addSp modSp del mod">
        <pc:chgData name="יהודה טאוב" userId="80c2dbd02819b45c" providerId="LiveId" clId="{06ED03A7-97CA-4866-9A43-B6AB1E9EFB31}" dt="2024-12-11T11:27:27.978" v="8" actId="18676"/>
        <pc:sldMkLst>
          <pc:docMk/>
          <pc:sldMk cId="3127419675" sldId="324"/>
        </pc:sldMkLst>
        <pc:picChg chg="add mod">
          <ac:chgData name="יהודה טאוב" userId="80c2dbd02819b45c" providerId="LiveId" clId="{06ED03A7-97CA-4866-9A43-B6AB1E9EFB31}" dt="2024-12-11T07:49:13.637" v="3" actId="34819"/>
          <ac:picMkLst>
            <pc:docMk/>
            <pc:sldMk cId="3127419675" sldId="324"/>
            <ac:picMk id="5" creationId="{25AB17F2-8102-49ED-69F1-0251F5AA3DA9}"/>
          </ac:picMkLst>
        </pc:picChg>
      </pc:sldChg>
      <pc:sldChg chg="addSp modSp del mod">
        <pc:chgData name="יהודה טאוב" userId="80c2dbd02819b45c" providerId="LiveId" clId="{06ED03A7-97CA-4866-9A43-B6AB1E9EFB31}" dt="2024-12-11T11:27:35.331" v="10" actId="18676"/>
        <pc:sldMkLst>
          <pc:docMk/>
          <pc:sldMk cId="3564417058" sldId="325"/>
        </pc:sldMkLst>
        <pc:picChg chg="add mod">
          <ac:chgData name="יהודה טאוב" userId="80c2dbd02819b45c" providerId="LiveId" clId="{06ED03A7-97CA-4866-9A43-B6AB1E9EFB31}" dt="2024-12-11T07:49:13.637" v="3" actId="34819"/>
          <ac:picMkLst>
            <pc:docMk/>
            <pc:sldMk cId="3564417058" sldId="325"/>
            <ac:picMk id="5" creationId="{EDAA4830-498D-08B0-EC68-EE170BF3E46D}"/>
          </ac:picMkLst>
        </pc:picChg>
      </pc:sldChg>
      <pc:sldChg chg="addSp modSp del mod">
        <pc:chgData name="יהודה טאוב" userId="80c2dbd02819b45c" providerId="LiveId" clId="{06ED03A7-97CA-4866-9A43-B6AB1E9EFB31}" dt="2024-12-11T11:27:35.331" v="10" actId="18676"/>
        <pc:sldMkLst>
          <pc:docMk/>
          <pc:sldMk cId="3363165660" sldId="326"/>
        </pc:sldMkLst>
        <pc:picChg chg="add mod">
          <ac:chgData name="יהודה טאוב" userId="80c2dbd02819b45c" providerId="LiveId" clId="{06ED03A7-97CA-4866-9A43-B6AB1E9EFB31}" dt="2024-12-11T07:49:13.637" v="3" actId="34819"/>
          <ac:picMkLst>
            <pc:docMk/>
            <pc:sldMk cId="3363165660" sldId="326"/>
            <ac:picMk id="5" creationId="{252209D5-C5FE-B0FF-ECE2-7320C1E4A632}"/>
          </ac:picMkLst>
        </pc:picChg>
      </pc:sldChg>
      <pc:sldChg chg="addSp modSp del mod">
        <pc:chgData name="יהודה טאוב" userId="80c2dbd02819b45c" providerId="LiveId" clId="{06ED03A7-97CA-4866-9A43-B6AB1E9EFB31}" dt="2024-12-11T11:27:35.331" v="10" actId="18676"/>
        <pc:sldMkLst>
          <pc:docMk/>
          <pc:sldMk cId="1561542894" sldId="327"/>
        </pc:sldMkLst>
        <pc:picChg chg="add mod">
          <ac:chgData name="יהודה טאוב" userId="80c2dbd02819b45c" providerId="LiveId" clId="{06ED03A7-97CA-4866-9A43-B6AB1E9EFB31}" dt="2024-12-11T07:49:13.637" v="3" actId="34819"/>
          <ac:picMkLst>
            <pc:docMk/>
            <pc:sldMk cId="1561542894" sldId="327"/>
            <ac:picMk id="5" creationId="{E5E0376B-FA05-920E-81EC-DF0DE7533981}"/>
          </ac:picMkLst>
        </pc:picChg>
      </pc:sldChg>
      <pc:sldChg chg="addSp delSp modSp mod">
        <pc:chgData name="יהודה טאוב" userId="80c2dbd02819b45c" providerId="LiveId" clId="{06ED03A7-97CA-4866-9A43-B6AB1E9EFB31}" dt="2024-12-11T09:02:17.760" v="4"/>
        <pc:sldMkLst>
          <pc:docMk/>
          <pc:sldMk cId="313769658" sldId="328"/>
        </pc:sldMkLst>
        <pc:picChg chg="add del mod">
          <ac:chgData name="יהודה טאוב" userId="80c2dbd02819b45c" providerId="LiveId" clId="{06ED03A7-97CA-4866-9A43-B6AB1E9EFB31}" dt="2024-12-11T09:02:17.760" v="4"/>
          <ac:picMkLst>
            <pc:docMk/>
            <pc:sldMk cId="313769658" sldId="328"/>
            <ac:picMk id="5" creationId="{9DE031CA-14CD-2454-9E92-E923D1FE5519}"/>
          </ac:picMkLst>
        </pc:picChg>
        <pc:picChg chg="add mod">
          <ac:chgData name="יהודה טאוב" userId="80c2dbd02819b45c" providerId="LiveId" clId="{06ED03A7-97CA-4866-9A43-B6AB1E9EFB31}" dt="2024-12-11T09:02:17.760" v="4"/>
          <ac:picMkLst>
            <pc:docMk/>
            <pc:sldMk cId="313769658" sldId="328"/>
            <ac:picMk id="6" creationId="{24F7F2D7-4AD6-524E-7733-0D819799A9A5}"/>
          </ac:picMkLst>
        </pc:picChg>
      </pc:sldChg>
      <pc:sldChg chg="addSp delSp modSp mod">
        <pc:chgData name="יהודה טאוב" userId="80c2dbd02819b45c" providerId="LiveId" clId="{06ED03A7-97CA-4866-9A43-B6AB1E9EFB31}" dt="2024-12-11T09:02:17.760" v="4"/>
        <pc:sldMkLst>
          <pc:docMk/>
          <pc:sldMk cId="1921769590" sldId="329"/>
        </pc:sldMkLst>
        <pc:picChg chg="add del mod">
          <ac:chgData name="יהודה טאוב" userId="80c2dbd02819b45c" providerId="LiveId" clId="{06ED03A7-97CA-4866-9A43-B6AB1E9EFB31}" dt="2024-12-11T09:02:17.760" v="4"/>
          <ac:picMkLst>
            <pc:docMk/>
            <pc:sldMk cId="1921769590" sldId="329"/>
            <ac:picMk id="5" creationId="{76633697-8C5F-7A9A-A4DD-86C910359502}"/>
          </ac:picMkLst>
        </pc:picChg>
        <pc:picChg chg="add mod">
          <ac:chgData name="יהודה טאוב" userId="80c2dbd02819b45c" providerId="LiveId" clId="{06ED03A7-97CA-4866-9A43-B6AB1E9EFB31}" dt="2024-12-11T09:02:17.760" v="4"/>
          <ac:picMkLst>
            <pc:docMk/>
            <pc:sldMk cId="1921769590" sldId="329"/>
            <ac:picMk id="6" creationId="{42CEABBA-B317-C19C-2E85-48E08616995E}"/>
          </ac:picMkLst>
        </pc:picChg>
      </pc:sldChg>
      <pc:sldChg chg="addSp delSp modSp mod">
        <pc:chgData name="יהודה טאוב" userId="80c2dbd02819b45c" providerId="LiveId" clId="{06ED03A7-97CA-4866-9A43-B6AB1E9EFB31}" dt="2024-12-11T09:02:17.760" v="4"/>
        <pc:sldMkLst>
          <pc:docMk/>
          <pc:sldMk cId="3439954303" sldId="330"/>
        </pc:sldMkLst>
        <pc:picChg chg="add del mod">
          <ac:chgData name="יהודה טאוב" userId="80c2dbd02819b45c" providerId="LiveId" clId="{06ED03A7-97CA-4866-9A43-B6AB1E9EFB31}" dt="2024-12-11T09:02:17.760" v="4"/>
          <ac:picMkLst>
            <pc:docMk/>
            <pc:sldMk cId="3439954303" sldId="330"/>
            <ac:picMk id="5" creationId="{A189AF83-52D1-ADCF-FEA6-26EF5FD9A20F}"/>
          </ac:picMkLst>
        </pc:picChg>
        <pc:picChg chg="add mod">
          <ac:chgData name="יהודה טאוב" userId="80c2dbd02819b45c" providerId="LiveId" clId="{06ED03A7-97CA-4866-9A43-B6AB1E9EFB31}" dt="2024-12-11T09:02:17.760" v="4"/>
          <ac:picMkLst>
            <pc:docMk/>
            <pc:sldMk cId="3439954303" sldId="330"/>
            <ac:picMk id="6" creationId="{58F4EB87-0492-4760-A3F3-D3CA4566790A}"/>
          </ac:picMkLst>
        </pc:picChg>
      </pc:sldChg>
      <pc:sldChg chg="addSp modSp del mod">
        <pc:chgData name="יהודה טאוב" userId="80c2dbd02819b45c" providerId="LiveId" clId="{06ED03A7-97CA-4866-9A43-B6AB1E9EFB31}" dt="2024-12-11T11:27:35.331" v="10" actId="18676"/>
        <pc:sldMkLst>
          <pc:docMk/>
          <pc:sldMk cId="935573584" sldId="331"/>
        </pc:sldMkLst>
        <pc:picChg chg="add mod">
          <ac:chgData name="יהודה טאוב" userId="80c2dbd02819b45c" providerId="LiveId" clId="{06ED03A7-97CA-4866-9A43-B6AB1E9EFB31}" dt="2024-12-11T07:49:13.637" v="3" actId="34819"/>
          <ac:picMkLst>
            <pc:docMk/>
            <pc:sldMk cId="935573584" sldId="331"/>
            <ac:picMk id="5" creationId="{326983AD-4225-2B0E-D126-26737F1EB880}"/>
          </ac:picMkLst>
        </pc:picChg>
      </pc:sldChg>
      <pc:sldChg chg="addSp modSp del mod">
        <pc:chgData name="יהודה טאוב" userId="80c2dbd02819b45c" providerId="LiveId" clId="{06ED03A7-97CA-4866-9A43-B6AB1E9EFB31}" dt="2024-12-11T11:27:35.331" v="10" actId="18676"/>
        <pc:sldMkLst>
          <pc:docMk/>
          <pc:sldMk cId="3769131051" sldId="332"/>
        </pc:sldMkLst>
        <pc:picChg chg="add mod">
          <ac:chgData name="יהודה טאוב" userId="80c2dbd02819b45c" providerId="LiveId" clId="{06ED03A7-97CA-4866-9A43-B6AB1E9EFB31}" dt="2024-12-11T07:49:13.637" v="3" actId="34819"/>
          <ac:picMkLst>
            <pc:docMk/>
            <pc:sldMk cId="3769131051" sldId="332"/>
            <ac:picMk id="5" creationId="{408147E7-C90D-C673-6C54-961E827D0123}"/>
          </ac:picMkLst>
        </pc:picChg>
      </pc:sldChg>
      <pc:sldChg chg="addSp modSp del mod">
        <pc:chgData name="יהודה טאוב" userId="80c2dbd02819b45c" providerId="LiveId" clId="{06ED03A7-97CA-4866-9A43-B6AB1E9EFB31}" dt="2024-12-11T11:27:35.331" v="10" actId="18676"/>
        <pc:sldMkLst>
          <pc:docMk/>
          <pc:sldMk cId="51597381" sldId="333"/>
        </pc:sldMkLst>
        <pc:picChg chg="add mod">
          <ac:chgData name="יהודה טאוב" userId="80c2dbd02819b45c" providerId="LiveId" clId="{06ED03A7-97CA-4866-9A43-B6AB1E9EFB31}" dt="2024-12-11T07:49:13.637" v="3" actId="34819"/>
          <ac:picMkLst>
            <pc:docMk/>
            <pc:sldMk cId="51597381" sldId="333"/>
            <ac:picMk id="5" creationId="{5D52A1EB-EC01-6B06-2E39-1177459D5B11}"/>
          </ac:picMkLst>
        </pc:picChg>
      </pc:sldChg>
      <pc:sldChg chg="addSp modSp del mod">
        <pc:chgData name="יהודה טאוב" userId="80c2dbd02819b45c" providerId="LiveId" clId="{06ED03A7-97CA-4866-9A43-B6AB1E9EFB31}" dt="2024-12-11T11:27:31.173" v="9" actId="18676"/>
        <pc:sldMkLst>
          <pc:docMk/>
          <pc:sldMk cId="1839927548" sldId="334"/>
        </pc:sldMkLst>
        <pc:picChg chg="add mod">
          <ac:chgData name="יהודה טאוב" userId="80c2dbd02819b45c" providerId="LiveId" clId="{06ED03A7-97CA-4866-9A43-B6AB1E9EFB31}" dt="2024-12-11T07:49:13.637" v="3" actId="34819"/>
          <ac:picMkLst>
            <pc:docMk/>
            <pc:sldMk cId="1839927548" sldId="334"/>
            <ac:picMk id="5" creationId="{CD8283C0-1C5A-DFC2-3986-4CFBD66B6B41}"/>
          </ac:picMkLst>
        </pc:picChg>
      </pc:sldChg>
      <pc:sldChg chg="addSp modSp del mod">
        <pc:chgData name="יהודה טאוב" userId="80c2dbd02819b45c" providerId="LiveId" clId="{06ED03A7-97CA-4866-9A43-B6AB1E9EFB31}" dt="2024-12-11T11:27:31.173" v="9" actId="18676"/>
        <pc:sldMkLst>
          <pc:docMk/>
          <pc:sldMk cId="803363393" sldId="335"/>
        </pc:sldMkLst>
        <pc:picChg chg="add mod">
          <ac:chgData name="יהודה טאוב" userId="80c2dbd02819b45c" providerId="LiveId" clId="{06ED03A7-97CA-4866-9A43-B6AB1E9EFB31}" dt="2024-12-11T07:48:51.780" v="2" actId="14100"/>
          <ac:picMkLst>
            <pc:docMk/>
            <pc:sldMk cId="803363393" sldId="335"/>
            <ac:picMk id="5" creationId="{DC02096C-A10A-72A5-2EB4-88CD5C25BC26}"/>
          </ac:picMkLst>
        </pc:picChg>
      </pc:sldChg>
      <pc:sldChg chg="addSp delSp modSp mod">
        <pc:chgData name="יהודה טאוב" userId="80c2dbd02819b45c" providerId="LiveId" clId="{06ED03A7-97CA-4866-9A43-B6AB1E9EFB31}" dt="2024-12-11T09:02:17.760" v="4"/>
        <pc:sldMkLst>
          <pc:docMk/>
          <pc:sldMk cId="1072050466" sldId="336"/>
        </pc:sldMkLst>
        <pc:picChg chg="add del mod">
          <ac:chgData name="יהודה טאוב" userId="80c2dbd02819b45c" providerId="LiveId" clId="{06ED03A7-97CA-4866-9A43-B6AB1E9EFB31}" dt="2024-12-11T09:02:17.760" v="4"/>
          <ac:picMkLst>
            <pc:docMk/>
            <pc:sldMk cId="1072050466" sldId="336"/>
            <ac:picMk id="5" creationId="{EB8BD031-E44D-84C3-9E27-7D27E3BF6FCD}"/>
          </ac:picMkLst>
        </pc:picChg>
        <pc:picChg chg="add mod">
          <ac:chgData name="יהודה טאוב" userId="80c2dbd02819b45c" providerId="LiveId" clId="{06ED03A7-97CA-4866-9A43-B6AB1E9EFB31}" dt="2024-12-11T09:02:17.760" v="4"/>
          <ac:picMkLst>
            <pc:docMk/>
            <pc:sldMk cId="1072050466" sldId="336"/>
            <ac:picMk id="6" creationId="{154EE193-1869-A815-30EB-150302C6263E}"/>
          </ac:picMkLst>
        </pc:picChg>
      </pc:sldChg>
      <pc:sldChg chg="addSp delSp modSp mod">
        <pc:chgData name="יהודה טאוב" userId="80c2dbd02819b45c" providerId="LiveId" clId="{06ED03A7-97CA-4866-9A43-B6AB1E9EFB31}" dt="2024-12-11T09:02:17.760" v="4"/>
        <pc:sldMkLst>
          <pc:docMk/>
          <pc:sldMk cId="510811425" sldId="337"/>
        </pc:sldMkLst>
        <pc:picChg chg="add del mod">
          <ac:chgData name="יהודה טאוב" userId="80c2dbd02819b45c" providerId="LiveId" clId="{06ED03A7-97CA-4866-9A43-B6AB1E9EFB31}" dt="2024-12-11T09:02:17.760" v="4"/>
          <ac:picMkLst>
            <pc:docMk/>
            <pc:sldMk cId="510811425" sldId="337"/>
            <ac:picMk id="5" creationId="{E1BFCE62-7375-D4A1-8712-A7569E568081}"/>
          </ac:picMkLst>
        </pc:picChg>
        <pc:picChg chg="add mod">
          <ac:chgData name="יהודה טאוב" userId="80c2dbd02819b45c" providerId="LiveId" clId="{06ED03A7-97CA-4866-9A43-B6AB1E9EFB31}" dt="2024-12-11T09:02:17.760" v="4"/>
          <ac:picMkLst>
            <pc:docMk/>
            <pc:sldMk cId="510811425" sldId="337"/>
            <ac:picMk id="7" creationId="{A29F64AF-6C03-9D28-BB3C-134BB36C8623}"/>
          </ac:picMkLst>
        </pc:picChg>
      </pc:sldChg>
      <pc:sldChg chg="addSp delSp modSp del mod">
        <pc:chgData name="יהודה טאוב" userId="80c2dbd02819b45c" providerId="LiveId" clId="{06ED03A7-97CA-4866-9A43-B6AB1E9EFB31}" dt="2024-12-11T11:26:41.878" v="5" actId="47"/>
        <pc:sldMkLst>
          <pc:docMk/>
          <pc:sldMk cId="2467299731" sldId="338"/>
        </pc:sldMkLst>
        <pc:picChg chg="add del mod">
          <ac:chgData name="יהודה טאוב" userId="80c2dbd02819b45c" providerId="LiveId" clId="{06ED03A7-97CA-4866-9A43-B6AB1E9EFB31}" dt="2024-12-11T09:02:17.760" v="4"/>
          <ac:picMkLst>
            <pc:docMk/>
            <pc:sldMk cId="2467299731" sldId="338"/>
            <ac:picMk id="7" creationId="{D3628A1D-3A6E-174A-DEC1-B71EECBDF00F}"/>
          </ac:picMkLst>
        </pc:picChg>
        <pc:picChg chg="add mod">
          <ac:chgData name="יהודה טאוב" userId="80c2dbd02819b45c" providerId="LiveId" clId="{06ED03A7-97CA-4866-9A43-B6AB1E9EFB31}" dt="2024-12-11T09:02:17.760" v="4"/>
          <ac:picMkLst>
            <pc:docMk/>
            <pc:sldMk cId="2467299731" sldId="338"/>
            <ac:picMk id="8" creationId="{94AF39F4-3F7F-77EA-D55B-804A5F8527F6}"/>
          </ac:picMkLst>
        </pc:picChg>
      </pc:sldChg>
      <pc:sldChg chg="addSp modSp del mod">
        <pc:chgData name="יהודה טאוב" userId="80c2dbd02819b45c" providerId="LiveId" clId="{06ED03A7-97CA-4866-9A43-B6AB1E9EFB31}" dt="2024-12-11T11:27:35.331" v="10" actId="18676"/>
        <pc:sldMkLst>
          <pc:docMk/>
          <pc:sldMk cId="981003803" sldId="339"/>
        </pc:sldMkLst>
        <pc:picChg chg="add mod">
          <ac:chgData name="יהודה טאוב" userId="80c2dbd02819b45c" providerId="LiveId" clId="{06ED03A7-97CA-4866-9A43-B6AB1E9EFB31}" dt="2024-12-11T07:49:13.637" v="3" actId="34819"/>
          <ac:picMkLst>
            <pc:docMk/>
            <pc:sldMk cId="981003803" sldId="339"/>
            <ac:picMk id="5" creationId="{05A91052-AEB1-E090-9B3A-6D3B968D4EAC}"/>
          </ac:picMkLst>
        </pc:picChg>
      </pc:sldChg>
      <pc:sldChg chg="addSp modSp del mod">
        <pc:chgData name="יהודה טאוב" userId="80c2dbd02819b45c" providerId="LiveId" clId="{06ED03A7-97CA-4866-9A43-B6AB1E9EFB31}" dt="2024-12-11T11:27:35.331" v="10" actId="18676"/>
        <pc:sldMkLst>
          <pc:docMk/>
          <pc:sldMk cId="1033076470" sldId="340"/>
        </pc:sldMkLst>
        <pc:picChg chg="add mod">
          <ac:chgData name="יהודה טאוב" userId="80c2dbd02819b45c" providerId="LiveId" clId="{06ED03A7-97CA-4866-9A43-B6AB1E9EFB31}" dt="2024-12-11T07:49:13.637" v="3" actId="34819"/>
          <ac:picMkLst>
            <pc:docMk/>
            <pc:sldMk cId="1033076470" sldId="340"/>
            <ac:picMk id="5" creationId="{ACE4E54D-2981-9C65-D548-6DEC81D6D69E}"/>
          </ac:picMkLst>
        </pc:picChg>
      </pc:sldChg>
      <pc:sldChg chg="addSp modSp del mod">
        <pc:chgData name="יהודה טאוב" userId="80c2dbd02819b45c" providerId="LiveId" clId="{06ED03A7-97CA-4866-9A43-B6AB1E9EFB31}" dt="2024-12-11T11:27:35.331" v="10" actId="18676"/>
        <pc:sldMkLst>
          <pc:docMk/>
          <pc:sldMk cId="1195726880" sldId="341"/>
        </pc:sldMkLst>
        <pc:picChg chg="add mod">
          <ac:chgData name="יהודה טאוב" userId="80c2dbd02819b45c" providerId="LiveId" clId="{06ED03A7-97CA-4866-9A43-B6AB1E9EFB31}" dt="2024-12-11T07:49:13.637" v="3" actId="34819"/>
          <ac:picMkLst>
            <pc:docMk/>
            <pc:sldMk cId="1195726880" sldId="341"/>
            <ac:picMk id="5" creationId="{F0D0157F-171E-E892-DFB8-ADCCBD4D438E}"/>
          </ac:picMkLst>
        </pc:picChg>
      </pc:sldChg>
      <pc:sldChg chg="addSp modSp del mod">
        <pc:chgData name="יהודה טאוב" userId="80c2dbd02819b45c" providerId="LiveId" clId="{06ED03A7-97CA-4866-9A43-B6AB1E9EFB31}" dt="2024-12-11T11:27:35.331" v="10" actId="18676"/>
        <pc:sldMkLst>
          <pc:docMk/>
          <pc:sldMk cId="3500795475" sldId="342"/>
        </pc:sldMkLst>
        <pc:picChg chg="add mod">
          <ac:chgData name="יהודה טאוב" userId="80c2dbd02819b45c" providerId="LiveId" clId="{06ED03A7-97CA-4866-9A43-B6AB1E9EFB31}" dt="2024-12-11T07:49:13.637" v="3" actId="34819"/>
          <ac:picMkLst>
            <pc:docMk/>
            <pc:sldMk cId="3500795475" sldId="342"/>
            <ac:picMk id="5" creationId="{EFF281C9-897B-8981-6E6C-B8F8542A9584}"/>
          </ac:picMkLst>
        </pc:picChg>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20:53.952" v="35"/>
      <pc:docMkLst>
        <pc:docMk/>
      </pc:docMkLst>
      <pc:sldChg chg="delSp mod delAnim modAnim">
        <pc:chgData name="יהודה טאוב" userId="80c2dbd02819b45c" providerId="LiveId" clId="{9C42E4DE-A4EE-4899-912D-CC2AC8F5DB5D}" dt="2026-10-18T02:20:53.375" v="1"/>
        <pc:sldMkLst>
          <pc:docMk/>
          <pc:sldMk cId="531247187" sldId="256"/>
        </pc:sldMkLst>
        <pc:picChg chg="del">
          <ac:chgData name="יהודה טאוב" userId="80c2dbd02819b45c" providerId="LiveId" clId="{9C42E4DE-A4EE-4899-912D-CC2AC8F5DB5D}" dt="2026-10-18T02:20:53.375" v="1"/>
          <ac:picMkLst>
            <pc:docMk/>
            <pc:sldMk cId="531247187" sldId="256"/>
            <ac:picMk id="4" creationId="{2235A3AB-5945-CDBE-151E-5E59D1B30D5B}"/>
          </ac:picMkLst>
        </pc:picChg>
      </pc:sldChg>
      <pc:sldChg chg="delSp mod delAnim modAnim">
        <pc:chgData name="יהודה טאוב" userId="80c2dbd02819b45c" providerId="LiveId" clId="{9C42E4DE-A4EE-4899-912D-CC2AC8F5DB5D}" dt="2026-10-18T02:20:53.401" v="3"/>
        <pc:sldMkLst>
          <pc:docMk/>
          <pc:sldMk cId="2996186538" sldId="277"/>
        </pc:sldMkLst>
        <pc:picChg chg="del">
          <ac:chgData name="יהודה טאוב" userId="80c2dbd02819b45c" providerId="LiveId" clId="{9C42E4DE-A4EE-4899-912D-CC2AC8F5DB5D}" dt="2026-10-18T02:20:53.401" v="3"/>
          <ac:picMkLst>
            <pc:docMk/>
            <pc:sldMk cId="2996186538" sldId="277"/>
            <ac:picMk id="7" creationId="{20E79B6F-61EB-A069-DE9F-7BB68707FC6D}"/>
          </ac:picMkLst>
        </pc:picChg>
      </pc:sldChg>
      <pc:sldChg chg="delSp mod delAnim modAnim">
        <pc:chgData name="יהודה טאוב" userId="80c2dbd02819b45c" providerId="LiveId" clId="{9C42E4DE-A4EE-4899-912D-CC2AC8F5DB5D}" dt="2026-10-18T02:20:53.627" v="17"/>
        <pc:sldMkLst>
          <pc:docMk/>
          <pc:sldMk cId="339429927" sldId="306"/>
        </pc:sldMkLst>
        <pc:picChg chg="del">
          <ac:chgData name="יהודה טאוב" userId="80c2dbd02819b45c" providerId="LiveId" clId="{9C42E4DE-A4EE-4899-912D-CC2AC8F5DB5D}" dt="2026-10-18T02:20:53.627" v="17"/>
          <ac:picMkLst>
            <pc:docMk/>
            <pc:sldMk cId="339429927" sldId="306"/>
            <ac:picMk id="6" creationId="{280464AB-3556-F9E0-0503-52ED6DAA5CA6}"/>
          </ac:picMkLst>
        </pc:picChg>
      </pc:sldChg>
      <pc:sldChg chg="delSp mod delAnim modAnim">
        <pc:chgData name="יהודה טאוב" userId="80c2dbd02819b45c" providerId="LiveId" clId="{9C42E4DE-A4EE-4899-912D-CC2AC8F5DB5D}" dt="2026-10-18T02:20:53.657" v="19"/>
        <pc:sldMkLst>
          <pc:docMk/>
          <pc:sldMk cId="3812258209" sldId="308"/>
        </pc:sldMkLst>
        <pc:picChg chg="del">
          <ac:chgData name="יהודה טאוב" userId="80c2dbd02819b45c" providerId="LiveId" clId="{9C42E4DE-A4EE-4899-912D-CC2AC8F5DB5D}" dt="2026-10-18T02:20:53.657" v="19"/>
          <ac:picMkLst>
            <pc:docMk/>
            <pc:sldMk cId="3812258209" sldId="308"/>
            <ac:picMk id="7" creationId="{6213DCB4-C71E-7CC1-C78B-39CB95B82BB9}"/>
          </ac:picMkLst>
        </pc:picChg>
      </pc:sldChg>
      <pc:sldChg chg="delSp mod delAnim modAnim">
        <pc:chgData name="יהודה טאוב" userId="80c2dbd02819b45c" providerId="LiveId" clId="{9C42E4DE-A4EE-4899-912D-CC2AC8F5DB5D}" dt="2026-10-18T02:20:53.427" v="5"/>
        <pc:sldMkLst>
          <pc:docMk/>
          <pc:sldMk cId="3868630118" sldId="309"/>
        </pc:sldMkLst>
        <pc:picChg chg="del">
          <ac:chgData name="יהודה טאוב" userId="80c2dbd02819b45c" providerId="LiveId" clId="{9C42E4DE-A4EE-4899-912D-CC2AC8F5DB5D}" dt="2026-10-18T02:20:53.427" v="5"/>
          <ac:picMkLst>
            <pc:docMk/>
            <pc:sldMk cId="3868630118" sldId="309"/>
            <ac:picMk id="6" creationId="{9498CA39-3A08-17E7-74C7-591E00C542A1}"/>
          </ac:picMkLst>
        </pc:picChg>
      </pc:sldChg>
      <pc:sldChg chg="delSp mod delAnim modAnim">
        <pc:chgData name="יהודה טאוב" userId="80c2dbd02819b45c" providerId="LiveId" clId="{9C42E4DE-A4EE-4899-912D-CC2AC8F5DB5D}" dt="2026-10-18T02:20:53.759" v="25"/>
        <pc:sldMkLst>
          <pc:docMk/>
          <pc:sldMk cId="2584225483" sldId="310"/>
        </pc:sldMkLst>
        <pc:picChg chg="del">
          <ac:chgData name="יהודה טאוב" userId="80c2dbd02819b45c" providerId="LiveId" clId="{9C42E4DE-A4EE-4899-912D-CC2AC8F5DB5D}" dt="2026-10-18T02:20:53.759" v="25"/>
          <ac:picMkLst>
            <pc:docMk/>
            <pc:sldMk cId="2584225483" sldId="310"/>
            <ac:picMk id="7" creationId="{92B3B1DA-1CB5-6EFC-2DEF-A036BD975AD7}"/>
          </ac:picMkLst>
        </pc:picChg>
      </pc:sldChg>
      <pc:sldChg chg="delSp mod delAnim modAnim">
        <pc:chgData name="יהודה טאוב" userId="80c2dbd02819b45c" providerId="LiveId" clId="{9C42E4DE-A4EE-4899-912D-CC2AC8F5DB5D}" dt="2026-10-18T02:20:53.527" v="11"/>
        <pc:sldMkLst>
          <pc:docMk/>
          <pc:sldMk cId="656991823" sldId="311"/>
        </pc:sldMkLst>
        <pc:picChg chg="del">
          <ac:chgData name="יהודה טאוב" userId="80c2dbd02819b45c" providerId="LiveId" clId="{9C42E4DE-A4EE-4899-912D-CC2AC8F5DB5D}" dt="2026-10-18T02:20:53.527" v="11"/>
          <ac:picMkLst>
            <pc:docMk/>
            <pc:sldMk cId="656991823" sldId="311"/>
            <ac:picMk id="7" creationId="{DE8F3330-DD90-8892-F79B-A50DFAE75D1C}"/>
          </ac:picMkLst>
        </pc:picChg>
      </pc:sldChg>
      <pc:sldChg chg="delSp mod delAnim modAnim">
        <pc:chgData name="יהודה טאוב" userId="80c2dbd02819b45c" providerId="LiveId" clId="{9C42E4DE-A4EE-4899-912D-CC2AC8F5DB5D}" dt="2026-10-18T02:20:53.800" v="27"/>
        <pc:sldMkLst>
          <pc:docMk/>
          <pc:sldMk cId="3058267910" sldId="312"/>
        </pc:sldMkLst>
        <pc:picChg chg="del">
          <ac:chgData name="יהודה טאוב" userId="80c2dbd02819b45c" providerId="LiveId" clId="{9C42E4DE-A4EE-4899-912D-CC2AC8F5DB5D}" dt="2026-10-18T02:20:53.800" v="27"/>
          <ac:picMkLst>
            <pc:docMk/>
            <pc:sldMk cId="3058267910" sldId="312"/>
            <ac:picMk id="6" creationId="{2E568134-AAAB-916C-64AE-31BB9E66E1F7}"/>
          </ac:picMkLst>
        </pc:picChg>
      </pc:sldChg>
      <pc:sldChg chg="delSp mod delAnim modAnim">
        <pc:chgData name="יהודה טאוב" userId="80c2dbd02819b45c" providerId="LiveId" clId="{9C42E4DE-A4EE-4899-912D-CC2AC8F5DB5D}" dt="2026-10-18T02:20:53.834" v="29"/>
        <pc:sldMkLst>
          <pc:docMk/>
          <pc:sldMk cId="3349823777" sldId="313"/>
        </pc:sldMkLst>
        <pc:picChg chg="del">
          <ac:chgData name="יהודה טאוב" userId="80c2dbd02819b45c" providerId="LiveId" clId="{9C42E4DE-A4EE-4899-912D-CC2AC8F5DB5D}" dt="2026-10-18T02:20:53.834" v="29"/>
          <ac:picMkLst>
            <pc:docMk/>
            <pc:sldMk cId="3349823777" sldId="313"/>
            <ac:picMk id="6" creationId="{8752E0A5-D121-8948-7341-F1547BE89D57}"/>
          </ac:picMkLst>
        </pc:picChg>
      </pc:sldChg>
      <pc:sldChg chg="delSp mod delAnim modAnim">
        <pc:chgData name="יהודה טאוב" userId="80c2dbd02819b45c" providerId="LiveId" clId="{9C42E4DE-A4EE-4899-912D-CC2AC8F5DB5D}" dt="2026-10-18T02:20:53.873" v="31"/>
        <pc:sldMkLst>
          <pc:docMk/>
          <pc:sldMk cId="3037724105" sldId="314"/>
        </pc:sldMkLst>
        <pc:picChg chg="del">
          <ac:chgData name="יהודה טאוב" userId="80c2dbd02819b45c" providerId="LiveId" clId="{9C42E4DE-A4EE-4899-912D-CC2AC8F5DB5D}" dt="2026-10-18T02:20:53.873" v="31"/>
          <ac:picMkLst>
            <pc:docMk/>
            <pc:sldMk cId="3037724105" sldId="314"/>
            <ac:picMk id="6" creationId="{49FB3E55-AEDC-E4A6-06EA-4C41E65D0159}"/>
          </ac:picMkLst>
        </pc:picChg>
      </pc:sldChg>
      <pc:sldChg chg="delSp mod delAnim modAnim">
        <pc:chgData name="יהודה טאוב" userId="80c2dbd02819b45c" providerId="LiveId" clId="{9C42E4DE-A4EE-4899-912D-CC2AC8F5DB5D}" dt="2026-10-18T02:20:53.912" v="33"/>
        <pc:sldMkLst>
          <pc:docMk/>
          <pc:sldMk cId="2528593975" sldId="315"/>
        </pc:sldMkLst>
        <pc:picChg chg="del">
          <ac:chgData name="יהודה טאוב" userId="80c2dbd02819b45c" providerId="LiveId" clId="{9C42E4DE-A4EE-4899-912D-CC2AC8F5DB5D}" dt="2026-10-18T02:20:53.912" v="33"/>
          <ac:picMkLst>
            <pc:docMk/>
            <pc:sldMk cId="2528593975" sldId="315"/>
            <ac:picMk id="6" creationId="{959C8A95-277C-2D5D-1A65-6FA56BA50FCA}"/>
          </ac:picMkLst>
        </pc:picChg>
      </pc:sldChg>
      <pc:sldChg chg="delSp mod delAnim modAnim">
        <pc:chgData name="יהודה טאוב" userId="80c2dbd02819b45c" providerId="LiveId" clId="{9C42E4DE-A4EE-4899-912D-CC2AC8F5DB5D}" dt="2026-10-18T02:20:53.725" v="23"/>
        <pc:sldMkLst>
          <pc:docMk/>
          <pc:sldMk cId="3853700495" sldId="320"/>
        </pc:sldMkLst>
        <pc:picChg chg="del">
          <ac:chgData name="יהודה טאוב" userId="80c2dbd02819b45c" providerId="LiveId" clId="{9C42E4DE-A4EE-4899-912D-CC2AC8F5DB5D}" dt="2026-10-18T02:20:53.725" v="23"/>
          <ac:picMkLst>
            <pc:docMk/>
            <pc:sldMk cId="3853700495" sldId="320"/>
            <ac:picMk id="6" creationId="{83890F6E-4CEE-BA18-242A-272C97658740}"/>
          </ac:picMkLst>
        </pc:picChg>
      </pc:sldChg>
      <pc:sldChg chg="delSp mod delAnim modAnim">
        <pc:chgData name="יהודה טאוב" userId="80c2dbd02819b45c" providerId="LiveId" clId="{9C42E4DE-A4EE-4899-912D-CC2AC8F5DB5D}" dt="2026-10-18T02:20:53.952" v="35"/>
        <pc:sldMkLst>
          <pc:docMk/>
          <pc:sldMk cId="1045122886" sldId="321"/>
        </pc:sldMkLst>
        <pc:picChg chg="del">
          <ac:chgData name="יהודה טאוב" userId="80c2dbd02819b45c" providerId="LiveId" clId="{9C42E4DE-A4EE-4899-912D-CC2AC8F5DB5D}" dt="2026-10-18T02:20:53.952" v="35"/>
          <ac:picMkLst>
            <pc:docMk/>
            <pc:sldMk cId="1045122886" sldId="321"/>
            <ac:picMk id="6" creationId="{0D3CA1B1-1639-0305-7F7E-153240D97B70}"/>
          </ac:picMkLst>
        </pc:picChg>
      </pc:sldChg>
      <pc:sldChg chg="delSp mod delAnim modAnim">
        <pc:chgData name="יהודה טאוב" userId="80c2dbd02819b45c" providerId="LiveId" clId="{9C42E4DE-A4EE-4899-912D-CC2AC8F5DB5D}" dt="2026-10-18T02:20:53.460" v="7"/>
        <pc:sldMkLst>
          <pc:docMk/>
          <pc:sldMk cId="313769658" sldId="328"/>
        </pc:sldMkLst>
        <pc:picChg chg="del">
          <ac:chgData name="יהודה טאוב" userId="80c2dbd02819b45c" providerId="LiveId" clId="{9C42E4DE-A4EE-4899-912D-CC2AC8F5DB5D}" dt="2026-10-18T02:20:53.460" v="7"/>
          <ac:picMkLst>
            <pc:docMk/>
            <pc:sldMk cId="313769658" sldId="328"/>
            <ac:picMk id="6" creationId="{24F7F2D7-4AD6-524E-7733-0D819799A9A5}"/>
          </ac:picMkLst>
        </pc:picChg>
      </pc:sldChg>
      <pc:sldChg chg="delSp mod delAnim modAnim">
        <pc:chgData name="יהודה טאוב" userId="80c2dbd02819b45c" providerId="LiveId" clId="{9C42E4DE-A4EE-4899-912D-CC2AC8F5DB5D}" dt="2026-10-18T02:20:53.493" v="9"/>
        <pc:sldMkLst>
          <pc:docMk/>
          <pc:sldMk cId="1921769590" sldId="329"/>
        </pc:sldMkLst>
        <pc:picChg chg="del">
          <ac:chgData name="יהודה טאוב" userId="80c2dbd02819b45c" providerId="LiveId" clId="{9C42E4DE-A4EE-4899-912D-CC2AC8F5DB5D}" dt="2026-10-18T02:20:53.493" v="9"/>
          <ac:picMkLst>
            <pc:docMk/>
            <pc:sldMk cId="1921769590" sldId="329"/>
            <ac:picMk id="6" creationId="{42CEABBA-B317-C19C-2E85-48E08616995E}"/>
          </ac:picMkLst>
        </pc:picChg>
      </pc:sldChg>
      <pc:sldChg chg="delSp mod delAnim modAnim">
        <pc:chgData name="יהודה טאוב" userId="80c2dbd02819b45c" providerId="LiveId" clId="{9C42E4DE-A4EE-4899-912D-CC2AC8F5DB5D}" dt="2026-10-18T02:20:53.563" v="13"/>
        <pc:sldMkLst>
          <pc:docMk/>
          <pc:sldMk cId="3439954303" sldId="330"/>
        </pc:sldMkLst>
        <pc:picChg chg="del">
          <ac:chgData name="יהודה טאוב" userId="80c2dbd02819b45c" providerId="LiveId" clId="{9C42E4DE-A4EE-4899-912D-CC2AC8F5DB5D}" dt="2026-10-18T02:20:53.563" v="13"/>
          <ac:picMkLst>
            <pc:docMk/>
            <pc:sldMk cId="3439954303" sldId="330"/>
            <ac:picMk id="6" creationId="{58F4EB87-0492-4760-A3F3-D3CA4566790A}"/>
          </ac:picMkLst>
        </pc:picChg>
      </pc:sldChg>
      <pc:sldChg chg="delSp mod delAnim modAnim">
        <pc:chgData name="יהודה טאוב" userId="80c2dbd02819b45c" providerId="LiveId" clId="{9C42E4DE-A4EE-4899-912D-CC2AC8F5DB5D}" dt="2026-10-18T02:20:53.595" v="15"/>
        <pc:sldMkLst>
          <pc:docMk/>
          <pc:sldMk cId="1072050466" sldId="336"/>
        </pc:sldMkLst>
        <pc:picChg chg="del">
          <ac:chgData name="יהודה טאוב" userId="80c2dbd02819b45c" providerId="LiveId" clId="{9C42E4DE-A4EE-4899-912D-CC2AC8F5DB5D}" dt="2026-10-18T02:20:53.595" v="15"/>
          <ac:picMkLst>
            <pc:docMk/>
            <pc:sldMk cId="1072050466" sldId="336"/>
            <ac:picMk id="6" creationId="{154EE193-1869-A815-30EB-150302C6263E}"/>
          </ac:picMkLst>
        </pc:picChg>
      </pc:sldChg>
      <pc:sldChg chg="delSp mod delAnim modAnim">
        <pc:chgData name="יהודה טאוב" userId="80c2dbd02819b45c" providerId="LiveId" clId="{9C42E4DE-A4EE-4899-912D-CC2AC8F5DB5D}" dt="2026-10-18T02:20:53.691" v="21"/>
        <pc:sldMkLst>
          <pc:docMk/>
          <pc:sldMk cId="510811425" sldId="337"/>
        </pc:sldMkLst>
        <pc:picChg chg="del">
          <ac:chgData name="יהודה טאוב" userId="80c2dbd02819b45c" providerId="LiveId" clId="{9C42E4DE-A4EE-4899-912D-CC2AC8F5DB5D}" dt="2026-10-18T02:20:53.691" v="21"/>
          <ac:picMkLst>
            <pc:docMk/>
            <pc:sldMk cId="510811425" sldId="337"/>
            <ac:picMk id="7" creationId="{A29F64AF-6C03-9D28-BB3C-134BB36C8623}"/>
          </ac:picMkLst>
        </pc:picChg>
      </pc:sldChg>
    </pc:docChg>
  </pc:docChgLst>
</pc:chgInfo>
</file>

<file path=ppt/comments/modernComment_13A_B50FFDC9.xml><?xml version="1.0" encoding="utf-8"?>
<p188:cmLst xmlns:a="http://schemas.openxmlformats.org/drawingml/2006/main" xmlns:r="http://schemas.openxmlformats.org/officeDocument/2006/relationships" xmlns:p188="http://schemas.microsoft.com/office/powerpoint/2018/8/main">
  <p188:cm id="{1C5EEE09-9166-4733-B524-66AE9BF3AF1C}" authorId="{0578F7AD-D38C-7F6C-F4F4-A565DC105171}" created="2024-12-09T07:17:26.279">
    <ac:txMkLst xmlns:ac="http://schemas.microsoft.com/office/drawing/2013/main/command">
      <pc:docMk xmlns:pc="http://schemas.microsoft.com/office/powerpoint/2013/main/command"/>
      <pc:sldMk xmlns:pc="http://schemas.microsoft.com/office/powerpoint/2013/main/command" cId="3037724105" sldId="314"/>
      <ac:spMk id="4" creationId="{283BF096-950E-73AA-A4C6-7EEB7A171D02}"/>
      <ac:txMk cp="114" len="48">
        <ac:context len="1013" hash="1050769145"/>
      </ac:txMk>
    </ac:txMkLst>
    <p188:pos x="5742663" y="1590261"/>
    <p188:txBody>
      <a:bodyPr/>
      <a:lstStyle/>
      <a:p>
        <a:r>
          <a:rPr lang="he-IL"/>
          <a:t>כמו כן, דעת ר"ת (מובאת אצל תלמידי רבנו יונה ברכות ח,א ברי"ף) היא שהלל נקבע רק כאשר אירע נס לכל ישראל, שאל"כ זוהי הצלה פרטית שיש לברך עליה רק "הגומל". והרי קבעו הלל על נס חנוכה, אע"פ שבאותה תקופה רוב ישראל גרו בבבל, והם לא היו בכלל הסכנה! אלא, כאמור, משום שהיה בא"י, פשוט שנחשבת להצלה לאומית של כלל ישראל, בדומה לתנאי שאין אומרים הלל אלא על נס שבא"י (מגילה יד, א).
מעניין במיוחד הוא המקור של ר"ת שם, מהפסוק "וכי תבאו מלחמה בארצכם" (במדבר י,ט) - רק כאשר הדבר נעשה בארצכם נחשב הדבר כהצלה לכל ישראל, גם אם אין רוב יושביה עליה. תפיסה כזאת גם מסבירה את התגייסותו של אדם לשירות צבאי מסוכן, שאם לא כן הכיצד יותר לאדם לסכן את עצמו למען זולתו, והרי דמו אינו סמוק פחות מדם חברו (בבא מציעא סב, א), אלא שבהצלת ישראל שאני.</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ata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ata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ata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ata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ata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ata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ata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ata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ata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ata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ata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ata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ata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ata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ata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ata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תורה - השפעה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עבודה – ישוב הארץ</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גמ"ח – הצלה מחובות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err="1">
              <a:latin typeface="Tahoma" panose="020B0604030504040204" pitchFamily="34" charset="0"/>
              <a:ea typeface="Tahoma" panose="020B0604030504040204" pitchFamily="34" charset="0"/>
              <a:cs typeface="Tahoma" panose="020B0604030504040204" pitchFamily="34" charset="0"/>
            </a:rPr>
            <a:t>קרבנות</a:t>
          </a:r>
          <a:r>
            <a:rPr lang="he-IL" noProof="0" dirty="0">
              <a:latin typeface="Tahoma" panose="020B0604030504040204" pitchFamily="34" charset="0"/>
              <a:ea typeface="Tahoma" panose="020B0604030504040204" pitchFamily="34" charset="0"/>
              <a:cs typeface="Tahoma" panose="020B0604030504040204" pitchFamily="34" charset="0"/>
            </a:rPr>
            <a:t> ציבור – תמיד, </a:t>
          </a:r>
          <a:r>
            <a:rPr lang="he-IL" noProof="0" dirty="0" err="1">
              <a:latin typeface="Tahoma" panose="020B0604030504040204" pitchFamily="34" charset="0"/>
              <a:ea typeface="Tahoma" panose="020B0604030504040204" pitchFamily="34" charset="0"/>
              <a:cs typeface="Tahoma" panose="020B0604030504040204" pitchFamily="34" charset="0"/>
            </a:rPr>
            <a:t>מוספין</a:t>
          </a:r>
          <a:r>
            <a:rPr lang="he-IL" noProof="0" dirty="0">
              <a:latin typeface="Tahoma" panose="020B0604030504040204" pitchFamily="34" charset="0"/>
              <a:ea typeface="Tahoma" panose="020B0604030504040204" pitchFamily="34" charset="0"/>
              <a:cs typeface="Tahoma" panose="020B0604030504040204" pitchFamily="34" charset="0"/>
            </a:rPr>
            <a:t>.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אין זה כסף ציבורי- אלא של כנסת ישראל. </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עם ישראל כחטיבה אחת.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ממלכת כהנים</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שכינה שורה במניין</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כוחו של ציבור</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שכינה בכלל ישראל</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התורה ניתנה לאומה.</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התכלית – אומה בתורתה.</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מצוות לציבור לאומה.</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שופטים, יובל, ירושת הארץ.</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לפעול מכוח בן האומה. </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מצוות ירושת הארץ.</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מצוות היחיד לשבת בארץ</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היחיד מכשיר לאומה.</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חובת היציאה למלחמה</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מדוע למסור נפש?</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וחי בהם – ולא שימות בהם</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מסירות למען הכלל.</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מסירות למען הכלל.</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באומות – הציבור למען הפרט. כמו וועד הבית.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בישראל – הפרט למען הציבור</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כלל ישראל זה קדושה עצומה. </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לאומיות יהודית – מהותה?</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ההתנגדות ללאומית?</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קדושת הכלל מעבר...</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מי הוא כלל ישראל?</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יושבי ארץ ישראל </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תורה - השפעה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עבודה – ישוב הארץ</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גמ"ח – הצלה מחובות</a:t>
          </a:r>
        </a:p>
      </dsp:txBody>
      <dsp:txXfrm>
        <a:off x="0" y="2893210"/>
        <a:ext cx="3963149" cy="11570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err="1">
              <a:latin typeface="Tahoma" panose="020B0604030504040204" pitchFamily="34" charset="0"/>
              <a:ea typeface="Tahoma" panose="020B0604030504040204" pitchFamily="34" charset="0"/>
              <a:cs typeface="Tahoma" panose="020B0604030504040204" pitchFamily="34" charset="0"/>
            </a:rPr>
            <a:t>קרבנות</a:t>
          </a:r>
          <a:r>
            <a:rPr lang="he-IL" sz="2500" kern="1200" noProof="0" dirty="0">
              <a:latin typeface="Tahoma" panose="020B0604030504040204" pitchFamily="34" charset="0"/>
              <a:ea typeface="Tahoma" panose="020B0604030504040204" pitchFamily="34" charset="0"/>
              <a:cs typeface="Tahoma" panose="020B0604030504040204" pitchFamily="34" charset="0"/>
            </a:rPr>
            <a:t> ציבור – תמיד, </a:t>
          </a:r>
          <a:r>
            <a:rPr lang="he-IL" sz="2500" kern="1200" noProof="0" dirty="0" err="1">
              <a:latin typeface="Tahoma" panose="020B0604030504040204" pitchFamily="34" charset="0"/>
              <a:ea typeface="Tahoma" panose="020B0604030504040204" pitchFamily="34" charset="0"/>
              <a:cs typeface="Tahoma" panose="020B0604030504040204" pitchFamily="34" charset="0"/>
            </a:rPr>
            <a:t>מוספין</a:t>
          </a:r>
          <a:r>
            <a:rPr lang="he-IL" sz="2500" kern="1200" noProof="0" dirty="0">
              <a:latin typeface="Tahoma" panose="020B0604030504040204" pitchFamily="34" charset="0"/>
              <a:ea typeface="Tahoma" panose="020B0604030504040204" pitchFamily="34" charset="0"/>
              <a:cs typeface="Tahoma" panose="020B0604030504040204" pitchFamily="34" charset="0"/>
            </a:rPr>
            <a:t>.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אין זה כסף ציבורי- אלא של כנסת ישראל. </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עם ישראל כחטיבה אחת.</a:t>
          </a:r>
        </a:p>
      </dsp:txBody>
      <dsp:txXfrm>
        <a:off x="0" y="2893210"/>
        <a:ext cx="3963149" cy="11570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ממלכת כהנים</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שכינה שורה במניין</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כוחו של ציבור</a:t>
          </a:r>
        </a:p>
      </dsp:txBody>
      <dsp:txXfrm>
        <a:off x="0" y="2893210"/>
        <a:ext cx="3963149" cy="11570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שכינה בכלל ישראל</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התורה ניתנה לאומה.</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התכלית – אומה בתורתה.</a:t>
          </a:r>
        </a:p>
      </dsp:txBody>
      <dsp:txXfrm>
        <a:off x="0" y="2893210"/>
        <a:ext cx="3963149" cy="11570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מצוות לציבור לאומה.</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שופטים, יובל, ירושת הארץ.</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לפעול מכוח בן האומה. </a:t>
          </a:r>
        </a:p>
      </dsp:txBody>
      <dsp:txXfrm>
        <a:off x="0" y="2893210"/>
        <a:ext cx="3963149" cy="11570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מצוות ירושת הארץ.</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מצוות היחיד לשבת בארץ</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היחיד מכשיר לאומה.</a:t>
          </a:r>
        </a:p>
      </dsp:txBody>
      <dsp:txXfrm>
        <a:off x="0" y="2893210"/>
        <a:ext cx="3963149" cy="11570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חובת היציאה למלחמה</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מדוע למסור נפש?</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וחי בהם – ולא שימות בהם</a:t>
          </a:r>
        </a:p>
      </dsp:txBody>
      <dsp:txXfrm>
        <a:off x="0" y="2893210"/>
        <a:ext cx="3963149" cy="115708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מסירות למען הכלל.</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מסירות למען הכלל.</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באומות – הציבור למען הפרט. כמו וועד הבית.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בישראל – הפרט למען הציבור</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כלל ישראל זה קדושה עצומה. </a:t>
          </a:r>
        </a:p>
      </dsp:txBody>
      <dsp:txXfrm>
        <a:off x="0" y="2893210"/>
        <a:ext cx="3963149" cy="115708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לאומיות יהודית – מהותה?</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ההתנגדות ללאומית?</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קדושת הכלל מעבר...</a:t>
          </a:r>
        </a:p>
      </dsp:txBody>
      <dsp:txXfrm>
        <a:off x="0" y="2893210"/>
        <a:ext cx="3963149" cy="115708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מי הוא כלל ישראל?</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יושבי ארץ ישראל </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a:extLst>
              <a:ext uri="{FF2B5EF4-FFF2-40B4-BE49-F238E27FC236}">
                <a16:creationId xmlns:a16="http://schemas.microsoft.com/office/drawing/2014/main" id="{0E5BE8CB-7513-40D5-8F25-8F7A26ADE765}"/>
              </a:ext>
            </a:extLst>
          </p:cNvPr>
          <p:cNvSpPr>
            <a:spLocks noGrp="1"/>
          </p:cNvSpPr>
          <p:nvPr>
            <p:ph type="hdr" sz="quarter"/>
          </p:nvPr>
        </p:nvSpPr>
        <p:spPr>
          <a:xfrm flipH="1">
            <a:off x="3886200" y="0"/>
            <a:ext cx="2971800" cy="458788"/>
          </a:xfrm>
          <a:prstGeom prst="rect">
            <a:avLst/>
          </a:prstGeom>
        </p:spPr>
        <p:txBody>
          <a:bodyPr vert="horz" lIns="91440" tIns="45720" rIns="91440" bIns="45720" rtlCol="1"/>
          <a:lstStyle>
            <a:lvl1pPr algn="r" rtl="1">
              <a:defRPr sz="1200"/>
            </a:lvl1pPr>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a:extLst>
              <a:ext uri="{FF2B5EF4-FFF2-40B4-BE49-F238E27FC236}">
                <a16:creationId xmlns:a16="http://schemas.microsoft.com/office/drawing/2014/main" id="{19FDC1CD-8851-4B36-92F7-008E10F52FB6}"/>
              </a:ext>
            </a:extLst>
          </p:cNvPr>
          <p:cNvSpPr>
            <a:spLocks noGrp="1"/>
          </p:cNvSpPr>
          <p:nvPr>
            <p:ph type="dt" sz="quarter" idx="1"/>
          </p:nvPr>
        </p:nvSpPr>
        <p:spPr>
          <a:xfrm flipH="1">
            <a:off x="1587" y="0"/>
            <a:ext cx="2971800" cy="458788"/>
          </a:xfrm>
          <a:prstGeom prst="rect">
            <a:avLst/>
          </a:prstGeom>
        </p:spPr>
        <p:txBody>
          <a:bodyPr vert="horz" lIns="91440" tIns="45720" rIns="91440" bIns="45720" rtlCol="1"/>
          <a:lstStyle>
            <a:lvl1pPr algn="r" rtl="1">
              <a:defRPr sz="1200"/>
            </a:lvl1pPr>
          </a:lstStyle>
          <a:p>
            <a:pPr algn="l" rtl="1"/>
            <a:fld id="{BFA99760-5EA9-40F2-89E7-FDE5D583223B}" type="datetime1">
              <a:rPr lang="he-IL" smtClean="0">
                <a:latin typeface="Tahoma" panose="020B0604030504040204" pitchFamily="34" charset="0"/>
                <a:ea typeface="Tahoma" panose="020B0604030504040204" pitchFamily="34" charset="0"/>
                <a:cs typeface="Tahoma" panose="020B0604030504040204" pitchFamily="34" charset="0"/>
              </a:rPr>
              <a:t>ז'/חשון/תשפ"ז</a:t>
            </a:fld>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a:extLst>
              <a:ext uri="{FF2B5EF4-FFF2-40B4-BE49-F238E27FC236}">
                <a16:creationId xmlns:a16="http://schemas.microsoft.com/office/drawing/2014/main" id="{BACA7B18-D3B1-45F3-9E34-1A660C29A0B9}"/>
              </a:ext>
            </a:extLst>
          </p:cNvPr>
          <p:cNvSpPr>
            <a:spLocks noGrp="1"/>
          </p:cNvSpPr>
          <p:nvPr>
            <p:ph type="ftr" sz="quarter" idx="2"/>
          </p:nvPr>
        </p:nvSpPr>
        <p:spPr>
          <a:xfrm flipH="1">
            <a:off x="3886200" y="8685213"/>
            <a:ext cx="2971800" cy="458787"/>
          </a:xfrm>
          <a:prstGeom prst="rect">
            <a:avLst/>
          </a:prstGeom>
        </p:spPr>
        <p:txBody>
          <a:bodyPr vert="horz" lIns="91440" tIns="45720" rIns="91440" bIns="45720" rtlCol="1" anchor="b"/>
          <a:lstStyle>
            <a:lvl1pPr algn="r" rtl="1">
              <a:defRPr sz="1200"/>
            </a:lvl1pPr>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a:extLst>
              <a:ext uri="{FF2B5EF4-FFF2-40B4-BE49-F238E27FC236}">
                <a16:creationId xmlns:a16="http://schemas.microsoft.com/office/drawing/2014/main" id="{20838E9E-6E33-4E23-B47B-480AB40E07CF}"/>
              </a:ext>
            </a:extLst>
          </p:cNvPr>
          <p:cNvSpPr>
            <a:spLocks noGrp="1"/>
          </p:cNvSpPr>
          <p:nvPr>
            <p:ph type="sldNum" sz="quarter" idx="3"/>
          </p:nvPr>
        </p:nvSpPr>
        <p:spPr>
          <a:xfrm flipH="1">
            <a:off x="1587" y="8685213"/>
            <a:ext cx="2971800" cy="458787"/>
          </a:xfrm>
          <a:prstGeom prst="rect">
            <a:avLst/>
          </a:prstGeom>
        </p:spPr>
        <p:txBody>
          <a:bodyPr vert="horz" lIns="91440" tIns="45720" rIns="91440" bIns="45720" rtlCol="1" anchor="b"/>
          <a:lstStyle>
            <a:lvl1pPr algn="r" rtl="1">
              <a:defRPr sz="1200"/>
            </a:lvl1pPr>
          </a:lstStyle>
          <a:p>
            <a:pPr algn="l" rtl="1"/>
            <a:fld id="{FBAD922C-BDCA-48C2-A83F-9C54D92D4494}" type="slidenum">
              <a:rPr lang="he-IL" smtClean="0">
                <a:latin typeface="Tahoma" panose="020B0604030504040204" pitchFamily="34" charset="0"/>
                <a:ea typeface="Tahoma" panose="020B0604030504040204" pitchFamily="34" charset="0"/>
                <a:cs typeface="Tahoma" panose="020B0604030504040204" pitchFamily="34" charset="0"/>
              </a:rPr>
              <a:pPr algn="l" rtl="1"/>
              <a:t>‹#›</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393753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flipH="1">
            <a:off x="3886200"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3" name="מציין מיקום של תאריך 2"/>
          <p:cNvSpPr>
            <a:spLocks noGrp="1"/>
          </p:cNvSpPr>
          <p:nvPr>
            <p:ph type="dt" idx="1"/>
          </p:nvPr>
        </p:nvSpPr>
        <p:spPr>
          <a:xfrm flipH="1">
            <a:off x="1587" y="0"/>
            <a:ext cx="2971800" cy="458788"/>
          </a:xfrm>
          <a:prstGeom prst="rect">
            <a:avLst/>
          </a:prstGeom>
        </p:spPr>
        <p:txBody>
          <a:bodyPr vert="horz" lIns="91440" tIns="45720" rIns="91440" bIns="45720" rtlCol="1"/>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F434A9EB-F5BE-4D45-9516-94B0FC97A9F0}" type="datetime1">
              <a:rPr lang="he-IL" smtClean="0"/>
              <a:pPr/>
              <a:t>ז'/חשון/תשפ"ז</a:t>
            </a:fld>
            <a:endParaRPr lang="he-IL" dirty="0"/>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pPr rtl="1"/>
            <a:endParaRPr lang="he-IL" noProof="0" dirty="0"/>
          </a:p>
        </p:txBody>
      </p:sp>
      <p:sp>
        <p:nvSpPr>
          <p:cNvPr id="5" name="מציין מיקום של הערות 4"/>
          <p:cNvSpPr>
            <a:spLocks noGrp="1"/>
          </p:cNvSpPr>
          <p:nvPr>
            <p:ph type="body" sz="quarter" idx="3"/>
          </p:nvPr>
        </p:nvSpPr>
        <p:spPr>
          <a:xfrm flipH="1">
            <a:off x="685800" y="4400550"/>
            <a:ext cx="5486400" cy="3600450"/>
          </a:xfrm>
          <a:prstGeom prst="rect">
            <a:avLst/>
          </a:prstGeom>
        </p:spPr>
        <p:txBody>
          <a:bodyPr vert="horz" lIns="91440" tIns="45720" rIns="91440" bIns="45720" rtlCol="1"/>
          <a:lstStyle/>
          <a:p>
            <a:pPr lvl="0" rtl="1"/>
            <a:r>
              <a:rPr lang="he-IL" noProof="0" dirty="0"/>
              <a:t>ערוך סגנונות טקסט של תבנית בסיס</a:t>
            </a:r>
          </a:p>
          <a:p>
            <a:pPr lvl="1" rtl="1"/>
            <a:r>
              <a:rPr lang="he-IL" noProof="0" dirty="0"/>
              <a:t>רמה שניה</a:t>
            </a:r>
          </a:p>
          <a:p>
            <a:pPr lvl="2" rtl="1"/>
            <a:r>
              <a:rPr lang="he-IL" noProof="0" dirty="0"/>
              <a:t>רמה שלישית</a:t>
            </a:r>
          </a:p>
          <a:p>
            <a:pPr lvl="3" rtl="1"/>
            <a:r>
              <a:rPr lang="he-IL" noProof="0" dirty="0"/>
              <a:t>רמה רביעית</a:t>
            </a:r>
          </a:p>
          <a:p>
            <a:pPr lvl="4" rtl="1"/>
            <a:r>
              <a:rPr lang="he-IL" noProof="0" dirty="0"/>
              <a:t>רמה חמישית</a:t>
            </a:r>
          </a:p>
        </p:txBody>
      </p:sp>
      <p:sp>
        <p:nvSpPr>
          <p:cNvPr id="6" name="מציין מיקום של כותרת תחתונה 5"/>
          <p:cNvSpPr>
            <a:spLocks noGrp="1"/>
          </p:cNvSpPr>
          <p:nvPr>
            <p:ph type="ftr" sz="quarter" idx="4"/>
          </p:nvPr>
        </p:nvSpPr>
        <p:spPr>
          <a:xfrm flipH="1">
            <a:off x="3886200"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7" name="מציין מיקום של מספר שקופית 6"/>
          <p:cNvSpPr>
            <a:spLocks noGrp="1"/>
          </p:cNvSpPr>
          <p:nvPr>
            <p:ph type="sldNum" sz="quarter" idx="5"/>
          </p:nvPr>
        </p:nvSpPr>
        <p:spPr>
          <a:xfrm flipH="1">
            <a:off x="1587"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pPr algn="l"/>
            <a:fld id="{D2D76E09-41B7-FE4E-B099-04DFD58B8CF1}" type="slidenum">
              <a:rPr lang="he-IL" smtClean="0"/>
              <a:pPr algn="l"/>
              <a:t>‹#›</a:t>
            </a:fld>
            <a:endParaRPr lang="he-IL" dirty="0"/>
          </a:p>
        </p:txBody>
      </p:sp>
    </p:spTree>
    <p:extLst>
      <p:ext uri="{BB962C8B-B14F-4D97-AF65-F5344CB8AC3E}">
        <p14:creationId xmlns:p14="http://schemas.microsoft.com/office/powerpoint/2010/main" val="1629511621"/>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1</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17301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F2CE9-EE75-6427-AB1A-DB2E669C4358}"/>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6A54DDF-5551-BC77-2ED2-F108978A23F1}"/>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9FC90269-F048-0244-7D55-70671CD0EE5E}"/>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3721EB1B-6FAA-975F-F86D-87C301EE6D0F}"/>
              </a:ext>
            </a:extLst>
          </p:cNvPr>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2</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7801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EB253-D81B-CF29-DED0-8857FDB16065}"/>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67822537-8F99-CD30-F6BA-31EDF9B74373}"/>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59C4A3D9-E37C-B8CA-54F0-C7EFB97459F0}"/>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D9AF2086-579F-DEC3-6706-69B8D05583E1}"/>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3</a:t>
            </a:fld>
            <a:endParaRPr kumimoji="0" lang="he-IL" sz="12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13095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9803C-8ED9-5022-AD53-E630A5CCE6A7}"/>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8CCB694-E94C-FABA-36BA-DEEEE32247D1}"/>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B968073C-3941-5C6C-9D07-1C86F7F53018}"/>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35481CF2-2A20-0293-CBB4-5E3F7DFA5198}"/>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4</a:t>
            </a:fld>
            <a:endParaRPr kumimoji="0" lang="he-IL" sz="12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0520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F0D75-72C5-AC1A-4944-AE7706818D5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2F073F1-F249-5F4D-D835-031E522BF4AC}"/>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93B26BC0-EF12-4ACD-D9A0-D5FE0211F0CB}"/>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39865BAF-E7FE-BA9F-B220-0E0145CB4C1A}"/>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5</a:t>
            </a:fld>
            <a:endParaRPr kumimoji="0" lang="he-IL" sz="12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97326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B1B5D-68A6-C40A-167E-CCEA01505BA7}"/>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C7F0B60-BDB4-285F-A50C-AD35A423A467}"/>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D891377-6CE2-3F81-3EA8-2199AEE903F1}"/>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60C87520-05DB-B4C5-7EFA-272048663888}"/>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6</a:t>
            </a:fld>
            <a:endParaRPr kumimoji="0" lang="he-IL" sz="12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17062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8BFD5-37FA-00CD-19E7-103A38176724}"/>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7C10436-4224-8CFB-6E42-72BF246BB536}"/>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FADC6F0-AA55-23F2-5CB1-AA72A5E6CA67}"/>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459994CD-42A9-9E03-9A0D-5673F247FFE4}"/>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7</a:t>
            </a:fld>
            <a:endParaRPr kumimoji="0" lang="he-IL" sz="12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44770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41866-16BC-9710-9BD6-ACA070C37F7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DE1F189-932D-45C8-4CF7-9D0D4D5C149C}"/>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2461EF28-4851-1DB3-44A1-6E42E9183AD3}"/>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FF6EA382-2FF8-8894-1A2D-28E1A9C16722}"/>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8</a:t>
            </a:fld>
            <a:endParaRPr kumimoji="0" lang="he-IL" sz="12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11418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2864D-6410-911F-54BF-DB8B150118F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60626F6-DEF5-11E5-AC65-7BDAF895AA66}"/>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BC476884-3672-BD70-D1C1-90DD25D7B601}"/>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6E745CF0-698B-E2A3-54C6-8BE89C5D8710}"/>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9</a:t>
            </a:fld>
            <a:endParaRPr kumimoji="0" lang="he-IL" sz="12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87440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0E470-352E-63AF-5179-CEA8C746EA6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6A442F3B-4ABC-9667-0543-955E6DFF3063}"/>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2CBE9068-BA7E-2130-AAFB-41C817A3ABD3}"/>
              </a:ext>
            </a:extLst>
          </p:cNvPr>
          <p:cNvSpPr>
            <a:spLocks noGrp="1"/>
          </p:cNvSpPr>
          <p:nvPr>
            <p:ph type="body" idx="1"/>
          </p:nvPr>
        </p:nvSpPr>
        <p:spPr/>
        <p:txBody>
          <a:bodyPr/>
          <a:lstStyle/>
          <a:p>
            <a:r>
              <a:rPr lang="he-IL" dirty="0">
                <a:latin typeface="Tahoma" panose="020B0604030504040204" pitchFamily="34" charset="0"/>
                <a:ea typeface="Tahoma" panose="020B0604030504040204" pitchFamily="34" charset="0"/>
                <a:cs typeface="Tahoma" panose="020B0604030504040204" pitchFamily="34" charset="0"/>
              </a:rPr>
              <a:t>וראה את המשל המובא בתלמוד ירושלמי נדרים פרק ט הלכה ד על הכתוב לא תקום ולא </a:t>
            </a:r>
            <a:r>
              <a:rPr lang="he-IL" dirty="0" err="1">
                <a:latin typeface="Tahoma" panose="020B0604030504040204" pitchFamily="34" charset="0"/>
                <a:ea typeface="Tahoma" panose="020B0604030504040204" pitchFamily="34" charset="0"/>
                <a:cs typeface="Tahoma" panose="020B0604030504040204" pitchFamily="34" charset="0"/>
              </a:rPr>
              <a:t>תטור</a:t>
            </a:r>
            <a:r>
              <a:rPr lang="he-IL" dirty="0">
                <a:latin typeface="Tahoma" panose="020B0604030504040204" pitchFamily="34" charset="0"/>
                <a:ea typeface="Tahoma" panose="020B0604030504040204" pitchFamily="34" charset="0"/>
                <a:cs typeface="Tahoma" panose="020B0604030504040204" pitchFamily="34" charset="0"/>
              </a:rPr>
              <a:t> את בני עמך' ויקרא </a:t>
            </a:r>
            <a:r>
              <a:rPr lang="he-IL" dirty="0" err="1">
                <a:latin typeface="Tahoma" panose="020B0604030504040204" pitchFamily="34" charset="0"/>
                <a:ea typeface="Tahoma" panose="020B0604030504040204" pitchFamily="34" charset="0"/>
                <a:cs typeface="Tahoma" panose="020B0604030504040204" pitchFamily="34" charset="0"/>
              </a:rPr>
              <a:t>יט</a:t>
            </a:r>
            <a:r>
              <a:rPr lang="he-IL" dirty="0">
                <a:latin typeface="Tahoma" panose="020B0604030504040204" pitchFamily="34" charset="0"/>
                <a:ea typeface="Tahoma" panose="020B0604030504040204" pitchFamily="34" charset="0"/>
                <a:cs typeface="Tahoma" panose="020B0604030504040204" pitchFamily="34" charset="0"/>
              </a:rPr>
              <a:t> </a:t>
            </a:r>
            <a:r>
              <a:rPr lang="he-IL" dirty="0" err="1">
                <a:latin typeface="Tahoma" panose="020B0604030504040204" pitchFamily="34" charset="0"/>
                <a:ea typeface="Tahoma" panose="020B0604030504040204" pitchFamily="34" charset="0"/>
                <a:cs typeface="Tahoma" panose="020B0604030504040204" pitchFamily="34" charset="0"/>
              </a:rPr>
              <a:t>יח</a:t>
            </a:r>
            <a:r>
              <a:rPr lang="he-IL" dirty="0">
                <a:latin typeface="Tahoma" panose="020B0604030504040204" pitchFamily="34" charset="0"/>
                <a:ea typeface="Tahoma" panose="020B0604030504040204" pitchFamily="34" charset="0"/>
                <a:cs typeface="Tahoma" panose="020B0604030504040204" pitchFamily="34" charset="0"/>
              </a:rPr>
              <a:t> משל למי שהיה חותך בשר וירד הסכין לתוך ידו וכי תעלה על הדעת שינקום ויחתוך את ידו השנייה על שחתכה את היד הראשונה וראה פירוש קרבן העדה שם כיון שכל ישראל גוף </a:t>
            </a:r>
            <a:r>
              <a:rPr lang="he-IL">
                <a:latin typeface="Tahoma" panose="020B0604030504040204" pitchFamily="34" charset="0"/>
                <a:ea typeface="Tahoma" panose="020B0604030504040204" pitchFamily="34" charset="0"/>
                <a:cs typeface="Tahoma" panose="020B0604030504040204" pitchFamily="34" charset="0"/>
              </a:rPr>
              <a:t>אחד'.</a:t>
            </a:r>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2D1EDAD1-8FF0-2DD0-B142-4ED73C7759E8}"/>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10</a:t>
            </a:fld>
            <a:endParaRPr kumimoji="0" lang="he-IL" sz="12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90438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06638-55FB-683E-4D98-F9742E9B93F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C9B9B5C-87B8-D0F2-6454-AFD549F71DA9}"/>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5AEBD29A-5F99-20A2-C136-1BD01799AC7D}"/>
              </a:ext>
            </a:extLst>
          </p:cNvPr>
          <p:cNvSpPr>
            <a:spLocks noGrp="1"/>
          </p:cNvSpPr>
          <p:nvPr>
            <p:ph type="body" idx="1"/>
          </p:nvPr>
        </p:nvSpPr>
        <p:spPr/>
        <p:txBody>
          <a:bodyPr/>
          <a:lstStyle/>
          <a:p>
            <a:r>
              <a:rPr lang="he-IL" dirty="0">
                <a:latin typeface="Tahoma" panose="020B0604030504040204" pitchFamily="34" charset="0"/>
                <a:ea typeface="Tahoma" panose="020B0604030504040204" pitchFamily="34" charset="0"/>
                <a:cs typeface="Tahoma" panose="020B0604030504040204" pitchFamily="34" charset="0"/>
              </a:rPr>
              <a:t>שו"ת משפט כהן (ענייני ארץ ישראל) סימן </a:t>
            </a:r>
            <a:r>
              <a:rPr lang="he-IL" dirty="0" err="1">
                <a:latin typeface="Tahoma" panose="020B0604030504040204" pitchFamily="34" charset="0"/>
                <a:ea typeface="Tahoma" panose="020B0604030504040204" pitchFamily="34" charset="0"/>
                <a:cs typeface="Tahoma" panose="020B0604030504040204" pitchFamily="34" charset="0"/>
              </a:rPr>
              <a:t>קמג</a:t>
            </a:r>
            <a:endParaRPr lang="he-IL" dirty="0">
              <a:latin typeface="Tahoma" panose="020B0604030504040204" pitchFamily="34" charset="0"/>
              <a:ea typeface="Tahoma" panose="020B0604030504040204" pitchFamily="34" charset="0"/>
              <a:cs typeface="Tahoma" panose="020B0604030504040204" pitchFamily="34" charset="0"/>
            </a:endParaRPr>
          </a:p>
          <a:p>
            <a:r>
              <a:rPr lang="he-IL" dirty="0">
                <a:latin typeface="Tahoma" panose="020B0604030504040204" pitchFamily="34" charset="0"/>
                <a:ea typeface="Tahoma" panose="020B0604030504040204" pitchFamily="34" charset="0"/>
                <a:cs typeface="Tahoma" panose="020B0604030504040204" pitchFamily="34" charset="0"/>
              </a:rPr>
              <a:t>וא"א ללמוד מזה למקום אחר. אבל החובה התדירית למסור נפש היחיד בשביל הכלל היא משום מגדר מילתא והוראת שעה, וצריך לשקול את </a:t>
            </a:r>
            <a:r>
              <a:rPr lang="he-IL" dirty="0" err="1">
                <a:latin typeface="Tahoma" panose="020B0604030504040204" pitchFamily="34" charset="0"/>
                <a:ea typeface="Tahoma" panose="020B0604030504040204" pitchFamily="34" charset="0"/>
                <a:cs typeface="Tahoma" panose="020B0604030504040204" pitchFamily="34" charset="0"/>
              </a:rPr>
              <a:t>הענין</a:t>
            </a:r>
            <a:r>
              <a:rPr lang="he-IL" dirty="0">
                <a:latin typeface="Tahoma" panose="020B0604030504040204" pitchFamily="34" charset="0"/>
                <a:ea typeface="Tahoma" panose="020B0604030504040204" pitchFamily="34" charset="0"/>
                <a:cs typeface="Tahoma" panose="020B0604030504040204" pitchFamily="34" charset="0"/>
              </a:rPr>
              <a:t>. ואסתר </a:t>
            </a:r>
            <a:r>
              <a:rPr lang="he-IL" dirty="0" err="1">
                <a:latin typeface="Tahoma" panose="020B0604030504040204" pitchFamily="34" charset="0"/>
                <a:ea typeface="Tahoma" panose="020B0604030504040204" pitchFamily="34" charset="0"/>
                <a:cs typeface="Tahoma" panose="020B0604030504040204" pitchFamily="34" charset="0"/>
              </a:rPr>
              <a:t>משו"ה</a:t>
            </a:r>
            <a:r>
              <a:rPr lang="he-IL" dirty="0">
                <a:latin typeface="Tahoma" panose="020B0604030504040204" pitchFamily="34" charset="0"/>
                <a:ea typeface="Tahoma" panose="020B0604030504040204" pitchFamily="34" charset="0"/>
                <a:cs typeface="Tahoma" panose="020B0604030504040204" pitchFamily="34" charset="0"/>
              </a:rPr>
              <a:t> חשבה לכתחילה, שהדבר רחוק שתציל, שהרי ודאי ימיתוה ותפסיד חיי שעה, וגם </a:t>
            </a:r>
            <a:r>
              <a:rPr lang="he-IL" dirty="0" err="1">
                <a:latin typeface="Tahoma" panose="020B0604030504040204" pitchFamily="34" charset="0"/>
                <a:ea typeface="Tahoma" panose="020B0604030504040204" pitchFamily="34" charset="0"/>
                <a:cs typeface="Tahoma" panose="020B0604030504040204" pitchFamily="34" charset="0"/>
              </a:rPr>
              <a:t>שהיתה</a:t>
            </a:r>
            <a:r>
              <a:rPr lang="he-IL" dirty="0">
                <a:latin typeface="Tahoma" panose="020B0604030504040204" pitchFamily="34" charset="0"/>
                <a:ea typeface="Tahoma" panose="020B0604030504040204" pitchFamily="34" charset="0"/>
                <a:cs typeface="Tahoma" panose="020B0604030504040204" pitchFamily="34" charset="0"/>
              </a:rPr>
              <a:t> חושבת שאולי במשך הזמן תהיה נקראת, ותוכל להציל אז באופן יותר קרוב ובלא סכנה, ומרדכי הורה לה הוראת שעה, שבמקום הצלת כלל ישראל אין לדחות כלל, ויפה שעה אחת קודם, </a:t>
            </a:r>
          </a:p>
        </p:txBody>
      </p:sp>
      <p:sp>
        <p:nvSpPr>
          <p:cNvPr id="4" name="מציין מיקום של מספר שקופית 3">
            <a:extLst>
              <a:ext uri="{FF2B5EF4-FFF2-40B4-BE49-F238E27FC236}">
                <a16:creationId xmlns:a16="http://schemas.microsoft.com/office/drawing/2014/main" id="{38FCDE0C-E9F3-D88C-8A0A-AA02C3F0D840}"/>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11</a:t>
            </a:fld>
            <a:endParaRPr kumimoji="0" lang="he-IL" sz="12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06043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3C9DC-A649-1746-56F2-3A977681082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3F6DE4A-6821-DF64-9280-7A34C1C4A927}"/>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FF60C250-AC3A-F214-F9A9-3DAF4E7252E8}"/>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DEEB1114-DE46-9B99-D00A-887E38230062}"/>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12</a:t>
            </a:fld>
            <a:endParaRPr kumimoji="0" lang="he-IL" sz="12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59587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7074-AD94-45B3-9B7B-6E9B744137F7}"/>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462837C6-5BEB-5B7F-C07A-75F0C494825C}"/>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D5B79DE-04AE-1D0F-2890-10FF00B1148D}"/>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F9221F3E-178B-802A-5B2F-44643E2421B6}"/>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13</a:t>
            </a:fld>
            <a:endParaRPr kumimoji="0" lang="he-IL" sz="12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93734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14C71-6DE3-A89F-335C-53FEA7EFE30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8C2A0BB0-892B-0E41-0224-21F565249AF2}"/>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3462005B-E77C-EAF1-3ABD-50A3516C4229}"/>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7B3C9870-1732-B9F0-32C0-1D9E8A0FA43D}"/>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14</a:t>
            </a:fld>
            <a:endParaRPr kumimoji="0" lang="he-IL" sz="12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20513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FBE8C-40BA-093C-FD70-AD652B0C421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CDB66D87-4436-F918-B4F5-3ED4CDA3C767}"/>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926E6389-E391-DBB0-4A2E-4C9E594D0A48}"/>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24671D46-3AAD-2045-7755-6A81608B4AFA}"/>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15</a:t>
            </a:fld>
            <a:endParaRPr kumimoji="0" lang="he-IL" sz="12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52806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67674-E1C7-9832-6D51-26CB6EAC5B2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BDF2F1C-3990-0D36-B79F-F8BAB09211F7}"/>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69F2BA16-B4A7-43A7-DF03-A9AC07374093}"/>
              </a:ext>
            </a:extLst>
          </p:cNvPr>
          <p:cNvSpPr>
            <a:spLocks noGrp="1"/>
          </p:cNvSpPr>
          <p:nvPr>
            <p:ph type="body" idx="1"/>
          </p:nvPr>
        </p:nvSpPr>
        <p:spPr/>
        <p:txBody>
          <a:bodyPr/>
          <a:lstStyle/>
          <a:p>
            <a:pPr marL="285750" lvl="0" indent="-285750">
              <a:buFont typeface="Wingdings" panose="05000000000000000000" pitchFamily="2" charset="2"/>
              <a:buChar char="v"/>
            </a:pPr>
            <a:r>
              <a:rPr lang="he-IL" dirty="0">
                <a:solidFill>
                  <a:srgbClr val="1B4965"/>
                </a:solidFill>
                <a:latin typeface="Atlas"/>
              </a:rPr>
              <a:t>ואכן, </a:t>
            </a:r>
            <a:r>
              <a:rPr lang="he-IL" dirty="0" err="1">
                <a:solidFill>
                  <a:srgbClr val="1B4965"/>
                </a:solidFill>
                <a:latin typeface="Atlas"/>
              </a:rPr>
              <a:t>הראי"ה</a:t>
            </a:r>
            <a:r>
              <a:rPr lang="he-IL" dirty="0">
                <a:solidFill>
                  <a:srgbClr val="1B4965"/>
                </a:solidFill>
                <a:latin typeface="Atlas"/>
              </a:rPr>
              <a:t> קוק (משפט כהן הל' מלכים סימן </a:t>
            </a:r>
            <a:r>
              <a:rPr lang="he-IL" dirty="0" err="1">
                <a:solidFill>
                  <a:srgbClr val="1B4965"/>
                </a:solidFill>
                <a:latin typeface="Atlas"/>
              </a:rPr>
              <a:t>קמג</a:t>
            </a:r>
            <a:r>
              <a:rPr lang="he-IL" dirty="0">
                <a:solidFill>
                  <a:srgbClr val="1B4965"/>
                </a:solidFill>
                <a:latin typeface="Atlas"/>
              </a:rPr>
              <a:t>, עמ' שלו) נתן מעמד מיוחד ליושבים בארץ ישראל, כדבריו: "שלא מצינו חשיבות זו לארץ מיוחדת, כי אם ל</a:t>
            </a:r>
            <a:r>
              <a:rPr lang="he-IL" b="1" dirty="0">
                <a:solidFill>
                  <a:srgbClr val="1B4965"/>
                </a:solidFill>
                <a:latin typeface="Atlas"/>
              </a:rPr>
              <a:t>קהל היושב בארץ ישראל</a:t>
            </a:r>
            <a:r>
              <a:rPr lang="he-IL" dirty="0">
                <a:solidFill>
                  <a:srgbClr val="1B4965"/>
                </a:solidFill>
                <a:latin typeface="Atlas"/>
              </a:rPr>
              <a:t>. אבל בכל שאר ארצות כל זמן שאין שם רוב האומה, כיחידים דמו". </a:t>
            </a:r>
            <a:endParaRPr lang="he-IL" dirty="0">
              <a:solidFill>
                <a:prstClr val="black"/>
              </a:solidFill>
            </a:endParaRPr>
          </a:p>
          <a:p>
            <a:pPr marL="285750" lvl="0" indent="-285750">
              <a:buFont typeface="Wingdings" panose="05000000000000000000" pitchFamily="2" charset="2"/>
              <a:buChar char="v"/>
            </a:pPr>
            <a:r>
              <a:rPr lang="he-IL" dirty="0">
                <a:solidFill>
                  <a:prstClr val="black"/>
                </a:solidFill>
              </a:rPr>
              <a:t>לעומת זאת, </a:t>
            </a:r>
            <a:r>
              <a:rPr lang="he-IL" dirty="0" err="1">
                <a:solidFill>
                  <a:prstClr val="black"/>
                </a:solidFill>
              </a:rPr>
              <a:t>רש"ז</a:t>
            </a:r>
            <a:r>
              <a:rPr lang="he-IL" dirty="0">
                <a:solidFill>
                  <a:prstClr val="black"/>
                </a:solidFill>
              </a:rPr>
              <a:t> פינס ביקש להוכיח שגם ציבור קבוע יהא נחשב לעניין זה כ"קהל". ועל כך השיב הרב (משפט-כהן סי' </a:t>
            </a:r>
            <a:r>
              <a:rPr lang="he-IL" dirty="0" err="1">
                <a:solidFill>
                  <a:prstClr val="black"/>
                </a:solidFill>
              </a:rPr>
              <a:t>קמג</a:t>
            </a:r>
            <a:r>
              <a:rPr lang="he-IL" dirty="0">
                <a:solidFill>
                  <a:prstClr val="black"/>
                </a:solidFill>
              </a:rPr>
              <a:t>, עמ' שט), שאין נראה לו כן, לפי שבכל מקום "עיקר חשיבות הרבים הוא דווקא בכלל כולו. ובני </a:t>
            </a:r>
            <a:r>
              <a:rPr lang="he-IL" dirty="0" err="1">
                <a:solidFill>
                  <a:prstClr val="black"/>
                </a:solidFill>
              </a:rPr>
              <a:t>נינוה</a:t>
            </a:r>
            <a:r>
              <a:rPr lang="he-IL" dirty="0">
                <a:solidFill>
                  <a:prstClr val="black"/>
                </a:solidFill>
              </a:rPr>
              <a:t>, העיר הגדולה, שאלו לרבי, אם רבים אם כיחידים דמו, והשיב, "כיחידים </a:t>
            </a:r>
            <a:r>
              <a:rPr lang="he-IL" dirty="0" err="1">
                <a:solidFill>
                  <a:prstClr val="black"/>
                </a:solidFill>
              </a:rPr>
              <a:t>דמיתו</a:t>
            </a:r>
            <a:r>
              <a:rPr lang="he-IL" dirty="0">
                <a:solidFill>
                  <a:prstClr val="black"/>
                </a:solidFill>
              </a:rPr>
              <a:t>" (תענית </a:t>
            </a:r>
            <a:r>
              <a:rPr lang="he-IL" dirty="0" err="1">
                <a:solidFill>
                  <a:prstClr val="black"/>
                </a:solidFill>
              </a:rPr>
              <a:t>יד,ב</a:t>
            </a:r>
            <a:r>
              <a:rPr lang="he-IL" dirty="0">
                <a:solidFill>
                  <a:prstClr val="black"/>
                </a:solidFill>
              </a:rPr>
              <a:t>).</a:t>
            </a:r>
          </a:p>
          <a:p>
            <a:pPr marL="285750" lvl="0" indent="-285750">
              <a:buFont typeface="Wingdings" panose="05000000000000000000" pitchFamily="2" charset="2"/>
              <a:buChar char="v"/>
            </a:pPr>
            <a:endParaRPr lang="he-IL" dirty="0">
              <a:solidFill>
                <a:prstClr val="black"/>
              </a:solidFill>
            </a:endParaRPr>
          </a:p>
          <a:p>
            <a:pPr marL="285750" lvl="0" indent="-285750">
              <a:buFont typeface="Wingdings" panose="05000000000000000000" pitchFamily="2" charset="2"/>
              <a:buChar char="v"/>
            </a:pPr>
            <a:r>
              <a:rPr lang="he-IL" dirty="0">
                <a:solidFill>
                  <a:prstClr val="black"/>
                </a:solidFill>
              </a:rPr>
              <a:t>ושוב מבקש </a:t>
            </a:r>
            <a:r>
              <a:rPr lang="he-IL" dirty="0" err="1">
                <a:solidFill>
                  <a:prstClr val="black"/>
                </a:solidFill>
              </a:rPr>
              <a:t>רש"ז</a:t>
            </a:r>
            <a:r>
              <a:rPr lang="he-IL" dirty="0">
                <a:solidFill>
                  <a:prstClr val="black"/>
                </a:solidFill>
              </a:rPr>
              <a:t> פינס להבדיל בין אנשי עיר אחת לבני ארץ, וכי בני ארץ יצאו מכלל יחידים, ויש להם דין כלל ישראל (באגרתו </a:t>
            </a:r>
            <a:r>
              <a:rPr lang="he-IL" dirty="0" err="1">
                <a:solidFill>
                  <a:prstClr val="black"/>
                </a:solidFill>
              </a:rPr>
              <a:t>מר"ח</a:t>
            </a:r>
            <a:r>
              <a:rPr lang="he-IL" dirty="0">
                <a:solidFill>
                  <a:prstClr val="black"/>
                </a:solidFill>
              </a:rPr>
              <a:t> טבת). </a:t>
            </a:r>
          </a:p>
          <a:p>
            <a:pPr marL="285750" lvl="0" indent="-285750">
              <a:buFont typeface="Wingdings" panose="05000000000000000000" pitchFamily="2" charset="2"/>
              <a:buChar char="v"/>
            </a:pPr>
            <a:r>
              <a:rPr lang="he-IL" dirty="0">
                <a:solidFill>
                  <a:prstClr val="black"/>
                </a:solidFill>
              </a:rPr>
              <a:t>אבל הרב קוק ממשיך ודוחה את ראיותיו, ואומר "שלא מצינו חשיבות זו לארץ מיוחדת, כי [=אלא רק] </a:t>
            </a:r>
            <a:r>
              <a:rPr lang="he-IL" dirty="0" err="1">
                <a:solidFill>
                  <a:prstClr val="black"/>
                </a:solidFill>
              </a:rPr>
              <a:t>להקהל</a:t>
            </a:r>
            <a:r>
              <a:rPr lang="he-IL" dirty="0">
                <a:solidFill>
                  <a:prstClr val="black"/>
                </a:solidFill>
              </a:rPr>
              <a:t> היושב בארץ ישראל. וכמו שכתבתי על פי דברי הגמרא בהוריות, מקרא </a:t>
            </a:r>
            <a:r>
              <a:rPr lang="he-IL" dirty="0" err="1">
                <a:solidFill>
                  <a:prstClr val="black"/>
                </a:solidFill>
              </a:rPr>
              <a:t>ד'כל</a:t>
            </a:r>
            <a:r>
              <a:rPr lang="he-IL" dirty="0">
                <a:solidFill>
                  <a:prstClr val="black"/>
                </a:solidFill>
              </a:rPr>
              <a:t> הקהל </a:t>
            </a:r>
            <a:r>
              <a:rPr lang="he-IL" dirty="0" err="1">
                <a:solidFill>
                  <a:prstClr val="black"/>
                </a:solidFill>
              </a:rPr>
              <a:t>מלבא</a:t>
            </a:r>
            <a:r>
              <a:rPr lang="he-IL" dirty="0">
                <a:solidFill>
                  <a:prstClr val="black"/>
                </a:solidFill>
              </a:rPr>
              <a:t> חמת עד נחל מצרים'; אבל בכל שאר ארצות, כל זמן שאין שם רוב האומה, כיחידים דמי" (סי' </a:t>
            </a:r>
            <a:r>
              <a:rPr lang="he-IL" dirty="0" err="1">
                <a:solidFill>
                  <a:prstClr val="black"/>
                </a:solidFill>
              </a:rPr>
              <a:t>קמד</a:t>
            </a:r>
            <a:r>
              <a:rPr lang="he-IL" dirty="0">
                <a:solidFill>
                  <a:prstClr val="black"/>
                </a:solidFill>
              </a:rPr>
              <a:t>, עמ' שלו). </a:t>
            </a:r>
          </a:p>
          <a:p>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08C90EDB-6D8E-262E-7226-6552A675DA74}"/>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16</a:t>
            </a:fld>
            <a:endParaRPr kumimoji="0" lang="he-IL" sz="12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22413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A080F-6BF8-CE45-BEE3-B0029140B8B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187A8CB5-BF49-6FDB-935A-1170F1FB55B1}"/>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CE79453-10C4-3CE1-FC34-C7F9730DD61F}"/>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F8C4A1DC-3D7C-CB51-2986-71CC4AEB9D83}"/>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17</a:t>
            </a:fld>
            <a:endParaRPr kumimoji="0" lang="he-IL" sz="12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43273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08242-D343-F19A-EEA8-7FD9AC1F6E3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4B4A3067-1CFD-D457-9F2F-92E21B7E584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E56BDB04-5388-E0DA-7410-E22B9D1088F6}"/>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F2F42ECC-4DA9-81C7-F78B-7F359B9D891F}"/>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18</a:t>
            </a:fld>
            <a:endParaRPr kumimoji="0" lang="he-IL" sz="12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9211280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7" name="מלבן 6"/>
          <p:cNvSpPr/>
          <p:nvPr/>
        </p:nvSpPr>
        <p:spPr>
          <a:xfrm flipH="1">
            <a:off x="104817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 name="מלבן 7"/>
          <p:cNvSpPr/>
          <p:nvPr/>
        </p:nvSpPr>
        <p:spPr>
          <a:xfrm flipH="1">
            <a:off x="104817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 name="מלבן 8"/>
          <p:cNvSpPr/>
          <p:nvPr/>
        </p:nvSpPr>
        <p:spPr>
          <a:xfrm flipH="1">
            <a:off x="104817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10" name="קבוצה 9"/>
          <p:cNvGrpSpPr/>
          <p:nvPr/>
        </p:nvGrpSpPr>
        <p:grpSpPr>
          <a:xfrm flipH="1">
            <a:off x="1461881" y="4068923"/>
            <a:ext cx="1080904" cy="1080902"/>
            <a:chOff x="9685338" y="4460675"/>
            <a:chExt cx="1080904" cy="1080902"/>
          </a:xfrm>
        </p:grpSpPr>
        <p:sp>
          <p:nvSpPr>
            <p:cNvPr id="11" name="אליפסה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אליפסה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כותרת 1"/>
          <p:cNvSpPr>
            <a:spLocks noGrp="1"/>
          </p:cNvSpPr>
          <p:nvPr>
            <p:ph type="ctrTitle"/>
          </p:nvPr>
        </p:nvSpPr>
        <p:spPr>
          <a:xfrm flipH="1">
            <a:off x="1173480" y="1432223"/>
            <a:ext cx="9966960" cy="3035808"/>
          </a:xfrm>
        </p:spPr>
        <p:txBody>
          <a:bodyPr rtlCol="1" anchor="ctr">
            <a:noAutofit/>
          </a:bodyPr>
          <a:lstStyle>
            <a:lvl1pPr algn="r" rtl="1">
              <a:lnSpc>
                <a:spcPct val="80000"/>
              </a:lnSpc>
              <a:defRPr sz="9600" cap="all" baseline="0">
                <a:blipFill dpi="0" rotWithShape="1">
                  <a:blip r:embed="rId4"/>
                  <a:srcRect/>
                  <a:tile tx="6350" ty="-127000" sx="65000" sy="64000" flip="none" algn="tl"/>
                </a:blip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3" name="כותרת משנה 2"/>
          <p:cNvSpPr>
            <a:spLocks noGrp="1"/>
          </p:cNvSpPr>
          <p:nvPr>
            <p:ph type="subTitle" idx="1"/>
          </p:nvPr>
        </p:nvSpPr>
        <p:spPr>
          <a:xfrm flipH="1">
            <a:off x="3230880" y="4389120"/>
            <a:ext cx="7891272" cy="1069848"/>
          </a:xfrm>
        </p:spPr>
        <p:txBody>
          <a:bodyPr rtlCol="1">
            <a:normAutofit/>
          </a:bodyPr>
          <a:lstStyle>
            <a:lvl1pPr marL="0" indent="0" algn="r" rtl="1">
              <a:buNone/>
              <a:defRPr sz="2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rtl="1">
              <a:buNone/>
              <a:defRPr sz="2200"/>
            </a:lvl2pPr>
            <a:lvl3pPr marL="914400" indent="0" algn="ctr" rtl="1">
              <a:buNone/>
              <a:defRPr sz="2200"/>
            </a:lvl3pPr>
            <a:lvl4pPr marL="1371600" indent="0" algn="ctr" rtl="1">
              <a:buNone/>
              <a:defRPr sz="2000"/>
            </a:lvl4pPr>
            <a:lvl5pPr marL="1828800" indent="0" algn="ctr" rtl="1">
              <a:buNone/>
              <a:defRPr sz="2000"/>
            </a:lvl5pPr>
            <a:lvl6pPr marL="2286000" indent="0" algn="ctr" rtl="1">
              <a:buNone/>
              <a:defRPr sz="2000"/>
            </a:lvl6pPr>
            <a:lvl7pPr marL="2743200" indent="0" algn="ctr" rtl="1">
              <a:buNone/>
              <a:defRPr sz="2000"/>
            </a:lvl7pPr>
            <a:lvl8pPr marL="3200400" indent="0" algn="ctr" rtl="1">
              <a:buNone/>
              <a:defRPr sz="2000"/>
            </a:lvl8pPr>
            <a:lvl9pPr marL="3657600" indent="0" algn="ctr" rtl="1">
              <a:buNone/>
              <a:defRPr sz="2000"/>
            </a:lvl9pPr>
          </a:lstStyle>
          <a:p>
            <a:pPr rtl="1"/>
            <a:r>
              <a:rPr lang="he-IL" noProof="0"/>
              <a:t>לחץ כדי לערוך סגנון כותרת משנה של תבנית בסיס</a:t>
            </a:r>
            <a:endParaRPr lang="he-IL" noProof="0" dirty="0"/>
          </a:p>
        </p:txBody>
      </p:sp>
      <p:sp>
        <p:nvSpPr>
          <p:cNvPr id="4" name="מציין מיקום של תאריך 3"/>
          <p:cNvSpPr>
            <a:spLocks noGrp="1"/>
          </p:cNvSpPr>
          <p:nvPr>
            <p:ph type="dt" sz="half" idx="10"/>
          </p:nvPr>
        </p:nvSpPr>
        <p:spPr>
          <a:xfrm flipH="1">
            <a:off x="954024" y="6272784"/>
            <a:ext cx="3273552" cy="365125"/>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4A614B9B-CD71-434D-87D0-D33FE4551E62}" type="datetime1">
              <a:rPr lang="he-IL" smtClean="0"/>
              <a:pPr/>
              <a:t>ז'/חשון/תשפ"ז</a:t>
            </a:fld>
            <a:endParaRPr lang="he-IL" dirty="0"/>
          </a:p>
        </p:txBody>
      </p:sp>
      <p:sp>
        <p:nvSpPr>
          <p:cNvPr id="5" name="מציין מיקום של כותרת תחתונה 4"/>
          <p:cNvSpPr>
            <a:spLocks noGrp="1"/>
          </p:cNvSpPr>
          <p:nvPr>
            <p:ph type="ftr" sz="quarter" idx="11"/>
          </p:nvPr>
        </p:nvSpPr>
        <p:spPr>
          <a:xfrm flipH="1">
            <a:off x="4776216" y="6272784"/>
            <a:ext cx="6327648"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6" name="מציין מיקום של מספר שקופית 5"/>
          <p:cNvSpPr>
            <a:spLocks noGrp="1"/>
          </p:cNvSpPr>
          <p:nvPr>
            <p:ph type="sldNum" sz="quarter" idx="12"/>
          </p:nvPr>
        </p:nvSpPr>
        <p:spPr>
          <a:xfrm flipH="1">
            <a:off x="1405399" y="4289334"/>
            <a:ext cx="1193868" cy="640080"/>
          </a:xfrm>
        </p:spPr>
        <p:txBody>
          <a:bodyPr rtlCol="1"/>
          <a:lstStyle>
            <a:lvl1pPr algn="ctr" rtl="1">
              <a:defRPr sz="2800">
                <a:latin typeface="Tahoma" panose="020B0604030504040204" pitchFamily="34" charset="0"/>
                <a:ea typeface="Tahoma" panose="020B0604030504040204" pitchFamily="34" charset="0"/>
                <a:cs typeface="Tahoma" panose="020B0604030504040204" pitchFamily="34" charset="0"/>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732673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3752" y="484632"/>
            <a:ext cx="10058400" cy="160934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idx="1"/>
          </p:nvPr>
        </p:nvSpPr>
        <p:spPr>
          <a:xfrm flipH="1">
            <a:off x="1063752" y="2121408"/>
            <a:ext cx="10058400" cy="4050792"/>
          </a:xfrm>
        </p:spPr>
        <p:txBody>
          <a:bodyPr rtlCol="1"/>
          <a:lstStyle>
            <a:lvl1pPr algn="r" rtl="1">
              <a:defRPr/>
            </a:lvl1pPr>
            <a:lvl2pPr algn="r" rtl="1">
              <a:defRPr/>
            </a:lvl2pPr>
            <a:lvl3pPr algn="r" rtl="1">
              <a:defRPr/>
            </a:lvl3pPr>
            <a:lvl4pPr algn="r" rtl="1">
              <a:defRPr/>
            </a:lvl4pPr>
            <a:lvl5pPr algn="r" rtl="1">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endParaRPr lang="he-IL" noProof="0" dirty="0"/>
          </a:p>
        </p:txBody>
      </p:sp>
      <p:sp>
        <p:nvSpPr>
          <p:cNvPr id="4" name="מציין מיקום של תאריך 3"/>
          <p:cNvSpPr>
            <a:spLocks noGrp="1"/>
          </p:cNvSpPr>
          <p:nvPr>
            <p:ph type="dt" sz="half" idx="10"/>
          </p:nvPr>
        </p:nvSpPr>
        <p:spPr>
          <a:xfrm flipH="1">
            <a:off x="954024" y="6272784"/>
            <a:ext cx="3273552" cy="365125"/>
          </a:xfrm>
        </p:spPr>
        <p:txBody>
          <a:bodyPr rtlCol="1"/>
          <a:lstStyle>
            <a:lvl1pPr algn="l" rtl="1">
              <a:defRPr/>
            </a:lvl1pPr>
          </a:lstStyle>
          <a:p>
            <a:fld id="{0390F4BE-DBA8-4699-931D-FFB571794147}" type="datetime1">
              <a:rPr lang="he-IL" noProof="0" smtClean="0"/>
              <a:pPr/>
              <a:t>ז'/חשון/תשפ"ז</a:t>
            </a:fld>
            <a:endParaRPr lang="he-IL" noProof="0" dirty="0"/>
          </a:p>
        </p:txBody>
      </p:sp>
      <p:sp>
        <p:nvSpPr>
          <p:cNvPr id="5" name="מציין מיקום של כותרת תחתונה 4"/>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dirty="0"/>
          </a:p>
        </p:txBody>
      </p:sp>
      <p:sp>
        <p:nvSpPr>
          <p:cNvPr id="6" name="מציין מיקום של מספר שקופית 5"/>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noProof="0" smtClean="0"/>
              <a:pPr/>
              <a:t>‹#›</a:t>
            </a:fld>
            <a:endParaRPr lang="he-IL" noProof="0" dirty="0"/>
          </a:p>
        </p:txBody>
      </p:sp>
    </p:spTree>
    <p:extLst>
      <p:ext uri="{BB962C8B-B14F-4D97-AF65-F5344CB8AC3E}">
        <p14:creationId xmlns:p14="http://schemas.microsoft.com/office/powerpoint/2010/main" val="3905088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7" name="מלבן 6"/>
          <p:cNvSpPr/>
          <p:nvPr/>
        </p:nvSpPr>
        <p:spPr>
          <a:xfrm flipH="1">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title"/>
          </p:nvPr>
        </p:nvSpPr>
        <p:spPr>
          <a:xfrm flipH="1">
            <a:off x="743712" y="1225296"/>
            <a:ext cx="9281160" cy="3520440"/>
          </a:xfrm>
        </p:spPr>
        <p:txBody>
          <a:bodyPr rtlCol="1" anchor="ctr">
            <a:normAutofit/>
          </a:bodyPr>
          <a:lstStyle>
            <a:lvl1pPr algn="r" rtl="1">
              <a:lnSpc>
                <a:spcPct val="80000"/>
              </a:lnSpc>
              <a:defRPr sz="8000" b="1">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3" name="מציין מיקום טקסט 2"/>
          <p:cNvSpPr>
            <a:spLocks noGrp="1"/>
          </p:cNvSpPr>
          <p:nvPr>
            <p:ph type="body" idx="1"/>
          </p:nvPr>
        </p:nvSpPr>
        <p:spPr>
          <a:xfrm flipH="1">
            <a:off x="973666" y="5020056"/>
            <a:ext cx="9052560" cy="1066800"/>
          </a:xfrm>
        </p:spPr>
        <p:txBody>
          <a:bodyPr rtlCol="1" anchor="t">
            <a:normAutofit/>
          </a:bodyPr>
          <a:lstStyle>
            <a:lvl1pPr marL="0" indent="0" algn="r" rtl="1">
              <a:buNone/>
              <a:defRPr sz="20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800">
                <a:solidFill>
                  <a:schemeClr val="tx1">
                    <a:tint val="75000"/>
                  </a:schemeClr>
                </a:solidFill>
              </a:defRPr>
            </a:lvl2pPr>
            <a:lvl3pPr marL="914400" indent="0" algn="r" rtl="1">
              <a:buNone/>
              <a:defRPr sz="1600">
                <a:solidFill>
                  <a:schemeClr val="tx1">
                    <a:tint val="75000"/>
                  </a:schemeClr>
                </a:solidFill>
              </a:defRPr>
            </a:lvl3pPr>
            <a:lvl4pPr marL="1371600" indent="0" algn="r" rtl="1">
              <a:buNone/>
              <a:defRPr sz="1400">
                <a:solidFill>
                  <a:schemeClr val="tx1">
                    <a:tint val="75000"/>
                  </a:schemeClr>
                </a:solidFill>
              </a:defRPr>
            </a:lvl4pPr>
            <a:lvl5pPr marL="1828800" indent="0" algn="r" rtl="1">
              <a:buNone/>
              <a:defRPr sz="1400">
                <a:solidFill>
                  <a:schemeClr val="tx1">
                    <a:tint val="75000"/>
                  </a:schemeClr>
                </a:solidFill>
              </a:defRPr>
            </a:lvl5pPr>
            <a:lvl6pPr marL="2286000" indent="0" algn="r" rtl="1">
              <a:buNone/>
              <a:defRPr sz="1400">
                <a:solidFill>
                  <a:schemeClr val="tx1">
                    <a:tint val="75000"/>
                  </a:schemeClr>
                </a:solidFill>
              </a:defRPr>
            </a:lvl6pPr>
            <a:lvl7pPr marL="2743200" indent="0" algn="r" rtl="1">
              <a:buNone/>
              <a:defRPr sz="1400">
                <a:solidFill>
                  <a:schemeClr val="tx1">
                    <a:tint val="75000"/>
                  </a:schemeClr>
                </a:solidFill>
              </a:defRPr>
            </a:lvl7pPr>
            <a:lvl8pPr marL="3200400" indent="0" algn="r" rtl="1">
              <a:buNone/>
              <a:defRPr sz="1400">
                <a:solidFill>
                  <a:schemeClr val="tx1">
                    <a:tint val="75000"/>
                  </a:schemeClr>
                </a:solidFill>
              </a:defRPr>
            </a:lvl8pPr>
            <a:lvl9pPr marL="3657600" indent="0" algn="r" rtl="1">
              <a:buNone/>
              <a:defRPr sz="1400">
                <a:solidFill>
                  <a:schemeClr val="tx1">
                    <a:tint val="75000"/>
                  </a:schemeClr>
                </a:solidFill>
              </a:defRPr>
            </a:lvl9pPr>
          </a:lstStyle>
          <a:p>
            <a:pPr lvl="0" rtl="1"/>
            <a:r>
              <a:rPr lang="he-IL" noProof="0"/>
              <a:t>לחץ כדי לערוך סגנונות טקסט של תבנית בסיס</a:t>
            </a:r>
          </a:p>
        </p:txBody>
      </p:sp>
      <p:sp>
        <p:nvSpPr>
          <p:cNvPr id="4" name="מציין מיקום של תאריך 3"/>
          <p:cNvSpPr>
            <a:spLocks noGrp="1"/>
          </p:cNvSpPr>
          <p:nvPr>
            <p:ph type="dt" sz="half" idx="10"/>
          </p:nvPr>
        </p:nvSpPr>
        <p:spPr>
          <a:xfrm flipH="1">
            <a:off x="954024" y="6272784"/>
            <a:ext cx="2644309" cy="365125"/>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6BEBEA26-0525-4BEC-BEE8-FF9B152E05A7}" type="datetime1">
              <a:rPr lang="he-IL" smtClean="0"/>
              <a:pPr/>
              <a:t>ז'/חשון/תשפ"ז</a:t>
            </a:fld>
            <a:endParaRPr lang="he-IL" dirty="0"/>
          </a:p>
        </p:txBody>
      </p:sp>
      <p:sp>
        <p:nvSpPr>
          <p:cNvPr id="5" name="מציין מיקום של כותרת תחתונה 4"/>
          <p:cNvSpPr>
            <a:spLocks noGrp="1"/>
          </p:cNvSpPr>
          <p:nvPr>
            <p:ph type="ftr" sz="quarter" idx="11"/>
          </p:nvPr>
        </p:nvSpPr>
        <p:spPr>
          <a:xfrm flipH="1">
            <a:off x="3681644" y="6272784"/>
            <a:ext cx="6327648"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grpSp>
        <p:nvGrpSpPr>
          <p:cNvPr id="8" name="קבוצה 7"/>
          <p:cNvGrpSpPr/>
          <p:nvPr/>
        </p:nvGrpSpPr>
        <p:grpSpPr>
          <a:xfrm flipH="1">
            <a:off x="10213697" y="2325848"/>
            <a:ext cx="1080904" cy="1080902"/>
            <a:chOff x="9685338" y="4460675"/>
            <a:chExt cx="1080904" cy="1080902"/>
          </a:xfrm>
        </p:grpSpPr>
        <p:sp>
          <p:nvSpPr>
            <p:cNvPr id="9" name="אליפסה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אליפסה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מציין מיקום של מספר שקופית 5"/>
          <p:cNvSpPr>
            <a:spLocks noGrp="1"/>
          </p:cNvSpPr>
          <p:nvPr>
            <p:ph type="sldNum" sz="quarter" idx="12"/>
          </p:nvPr>
        </p:nvSpPr>
        <p:spPr>
          <a:xfrm flipH="1">
            <a:off x="10160000" y="2506133"/>
            <a:ext cx="1188298" cy="720332"/>
          </a:xfrm>
        </p:spPr>
        <p:txBody>
          <a:bodyPr rtlCol="1"/>
          <a:lstStyle>
            <a:lvl1pPr algn="ctr" rtl="1">
              <a:defRPr sz="2800">
                <a:latin typeface="Tahoma" panose="020B0604030504040204" pitchFamily="34" charset="0"/>
                <a:ea typeface="Tahoma" panose="020B0604030504040204" pitchFamily="34" charset="0"/>
                <a:cs typeface="Tahoma" panose="020B0604030504040204" pitchFamily="34" charset="0"/>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228566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3752" y="484632"/>
            <a:ext cx="10058400" cy="160934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sz="half" idx="1"/>
          </p:nvPr>
        </p:nvSpPr>
        <p:spPr>
          <a:xfrm flipH="1">
            <a:off x="6367272" y="2194560"/>
            <a:ext cx="4754880" cy="3977640"/>
          </a:xfrm>
        </p:spPr>
        <p:txBody>
          <a:bodyPr rtlCol="1"/>
          <a:lstStyle>
            <a:lvl1pPr algn="r" rtl="1">
              <a:defRPr sz="2000"/>
            </a:lvl1pPr>
            <a:lvl2pPr algn="r" rtl="1">
              <a:defRPr sz="1800"/>
            </a:lvl2pPr>
            <a:lvl3pPr algn="r" rtl="1">
              <a:defRPr sz="1600"/>
            </a:lvl3pPr>
            <a:lvl4pPr algn="r" rtl="1">
              <a:defRPr sz="1600"/>
            </a:lvl4pPr>
            <a:lvl5pPr algn="r" rtl="1">
              <a:defRPr sz="1600"/>
            </a:lvl5pPr>
            <a:lvl6pPr algn="r" rtl="1">
              <a:defRPr sz="1600"/>
            </a:lvl6pPr>
            <a:lvl7pPr algn="r" rtl="1">
              <a:defRPr sz="1600"/>
            </a:lvl7pPr>
            <a:lvl8pPr algn="r" rtl="1">
              <a:defRPr sz="1600"/>
            </a:lvl8pPr>
            <a:lvl9pPr algn="r" rtl="1">
              <a:defRPr sz="160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endParaRPr lang="he-IL" noProof="0" dirty="0"/>
          </a:p>
        </p:txBody>
      </p:sp>
      <p:sp>
        <p:nvSpPr>
          <p:cNvPr id="4" name="מציין מיקום תוכן 3"/>
          <p:cNvSpPr>
            <a:spLocks noGrp="1"/>
          </p:cNvSpPr>
          <p:nvPr>
            <p:ph sz="half" idx="2"/>
          </p:nvPr>
        </p:nvSpPr>
        <p:spPr>
          <a:xfrm flipH="1">
            <a:off x="1072896" y="2194560"/>
            <a:ext cx="4754880" cy="3977640"/>
          </a:xfrm>
        </p:spPr>
        <p:txBody>
          <a:bodyPr rtlCol="1"/>
          <a:lstStyle>
            <a:lvl1pPr algn="r" rtl="1">
              <a:defRPr sz="2000"/>
            </a:lvl1pPr>
            <a:lvl2pPr algn="r" rtl="1">
              <a:defRPr sz="1800"/>
            </a:lvl2pPr>
            <a:lvl3pPr algn="r" rtl="1">
              <a:defRPr sz="1600"/>
            </a:lvl3pPr>
            <a:lvl4pPr algn="r" rtl="1">
              <a:defRPr sz="1600"/>
            </a:lvl4pPr>
            <a:lvl5pPr algn="r" rtl="1">
              <a:defRPr sz="1600"/>
            </a:lvl5pPr>
            <a:lvl6pPr algn="r" rtl="1">
              <a:defRPr sz="1600"/>
            </a:lvl6pPr>
            <a:lvl7pPr algn="r" rtl="1">
              <a:defRPr sz="1600"/>
            </a:lvl7pPr>
            <a:lvl8pPr algn="r" rtl="1">
              <a:defRPr sz="1600"/>
            </a:lvl8pPr>
            <a:lvl9pPr algn="r" rtl="1">
              <a:defRPr sz="160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endParaRPr lang="he-IL" noProof="0" dirty="0"/>
          </a:p>
        </p:txBody>
      </p:sp>
      <p:sp>
        <p:nvSpPr>
          <p:cNvPr id="5" name="מציין מיקום של תאריך 4"/>
          <p:cNvSpPr>
            <a:spLocks noGrp="1"/>
          </p:cNvSpPr>
          <p:nvPr>
            <p:ph type="dt" sz="half" idx="10"/>
          </p:nvPr>
        </p:nvSpPr>
        <p:spPr>
          <a:xfrm flipH="1">
            <a:off x="954024" y="6272784"/>
            <a:ext cx="3273552" cy="365125"/>
          </a:xfrm>
        </p:spPr>
        <p:txBody>
          <a:bodyPr rtlCol="1"/>
          <a:lstStyle>
            <a:lvl1pPr algn="l" rtl="1">
              <a:defRPr/>
            </a:lvl1pPr>
          </a:lstStyle>
          <a:p>
            <a:fld id="{9979FBFB-2994-468B-8FFA-99BD720FCAB9}" type="datetime1">
              <a:rPr lang="he-IL" smtClean="0"/>
              <a:pPr/>
              <a:t>ז'/חשון/תשפ"ז</a:t>
            </a:fld>
            <a:endParaRPr lang="he-IL" dirty="0"/>
          </a:p>
        </p:txBody>
      </p:sp>
      <p:sp>
        <p:nvSpPr>
          <p:cNvPr id="6" name="מציין מיקום של כותרת תחתונה 5"/>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dirty="0"/>
          </a:p>
        </p:txBody>
      </p:sp>
      <p:sp>
        <p:nvSpPr>
          <p:cNvPr id="7" name="מציין מיקום של מספר שקופית 6"/>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4288177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כותרת 9"/>
          <p:cNvSpPr>
            <a:spLocks noGrp="1"/>
          </p:cNvSpPr>
          <p:nvPr>
            <p:ph type="title"/>
          </p:nvPr>
        </p:nvSpPr>
        <p:spPr>
          <a:xfrm flipH="1">
            <a:off x="1063752" y="484632"/>
            <a:ext cx="10058400" cy="160934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2"/>
          <p:cNvSpPr>
            <a:spLocks noGrp="1"/>
          </p:cNvSpPr>
          <p:nvPr>
            <p:ph type="body" idx="1"/>
          </p:nvPr>
        </p:nvSpPr>
        <p:spPr>
          <a:xfrm flipH="1">
            <a:off x="6370320" y="2048256"/>
            <a:ext cx="4754880" cy="640080"/>
          </a:xfrm>
        </p:spPr>
        <p:txBody>
          <a:bodyPr rtlCol="1" anchor="ctr">
            <a:normAutofit/>
          </a:bodyPr>
          <a:lstStyle>
            <a:lvl1pPr marL="0" indent="0" algn="r" rtl="1">
              <a:buNone/>
              <a:defRPr sz="2000" b="1">
                <a:solidFill>
                  <a:schemeClr val="accent1">
                    <a:lumMod val="75000"/>
                  </a:schemeClr>
                </a:solidFill>
              </a:defRPr>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noProof="0"/>
              <a:t>לחץ כדי לערוך סגנונות טקסט של תבנית בסיס</a:t>
            </a:r>
          </a:p>
        </p:txBody>
      </p:sp>
      <p:sp>
        <p:nvSpPr>
          <p:cNvPr id="4" name="מציין מיקום תוכן 3"/>
          <p:cNvSpPr>
            <a:spLocks noGrp="1"/>
          </p:cNvSpPr>
          <p:nvPr>
            <p:ph sz="half" idx="2"/>
          </p:nvPr>
        </p:nvSpPr>
        <p:spPr>
          <a:xfrm flipH="1">
            <a:off x="6367272" y="2743200"/>
            <a:ext cx="4754880" cy="3291840"/>
          </a:xfrm>
        </p:spPr>
        <p:txBody>
          <a:bodyPr rtlCol="1"/>
          <a:lstStyle>
            <a:lvl1pPr algn="r" rtl="1">
              <a:defRPr sz="2000"/>
            </a:lvl1pPr>
            <a:lvl2pPr algn="r" rtl="1">
              <a:defRPr sz="1800"/>
            </a:lvl2pPr>
            <a:lvl3pPr algn="r" rtl="1">
              <a:defRPr sz="1600"/>
            </a:lvl3pPr>
            <a:lvl4pPr algn="r" rtl="1">
              <a:defRPr sz="1600"/>
            </a:lvl4pPr>
            <a:lvl5pPr algn="r" rtl="1">
              <a:defRPr sz="1600"/>
            </a:lvl5pPr>
            <a:lvl6pPr algn="r" rtl="1">
              <a:defRPr sz="1600"/>
            </a:lvl6pPr>
            <a:lvl7pPr algn="r" rtl="1">
              <a:defRPr sz="1600"/>
            </a:lvl7pPr>
            <a:lvl8pPr algn="r" rtl="1">
              <a:defRPr sz="1600"/>
            </a:lvl8pPr>
            <a:lvl9pPr algn="r" rtl="1">
              <a:defRPr sz="160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endParaRPr lang="he-IL" noProof="0" dirty="0"/>
          </a:p>
        </p:txBody>
      </p:sp>
      <p:sp>
        <p:nvSpPr>
          <p:cNvPr id="5" name="מציין מיקום טקסט 4"/>
          <p:cNvSpPr>
            <a:spLocks noGrp="1"/>
          </p:cNvSpPr>
          <p:nvPr>
            <p:ph type="body" sz="quarter" idx="3"/>
          </p:nvPr>
        </p:nvSpPr>
        <p:spPr>
          <a:xfrm flipH="1">
            <a:off x="1072896" y="2048256"/>
            <a:ext cx="4754880" cy="640080"/>
          </a:xfrm>
        </p:spPr>
        <p:txBody>
          <a:bodyPr rtlCol="1" anchor="ctr">
            <a:normAutofit/>
          </a:bodyPr>
          <a:lstStyle>
            <a:lvl1pPr marL="0" indent="0" algn="r" rtl="1">
              <a:buNone/>
              <a:defRPr sz="2000" b="1">
                <a:solidFill>
                  <a:schemeClr val="accent1">
                    <a:lumMod val="75000"/>
                  </a:schemeClr>
                </a:solidFill>
              </a:defRPr>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noProof="0"/>
              <a:t>לחץ כדי לערוך סגנונות טקסט של תבנית בסיס</a:t>
            </a:r>
          </a:p>
        </p:txBody>
      </p:sp>
      <p:sp>
        <p:nvSpPr>
          <p:cNvPr id="6" name="מציין מיקום תוכן 5"/>
          <p:cNvSpPr>
            <a:spLocks noGrp="1"/>
          </p:cNvSpPr>
          <p:nvPr>
            <p:ph sz="quarter" idx="4"/>
          </p:nvPr>
        </p:nvSpPr>
        <p:spPr>
          <a:xfrm flipH="1">
            <a:off x="1072896" y="2743200"/>
            <a:ext cx="4754880" cy="3291840"/>
          </a:xfrm>
        </p:spPr>
        <p:txBody>
          <a:bodyPr rtlCol="1"/>
          <a:lstStyle>
            <a:lvl1pPr algn="r" rtl="1">
              <a:defRPr sz="2000"/>
            </a:lvl1pPr>
            <a:lvl2pPr algn="r" rtl="1">
              <a:defRPr sz="1800"/>
            </a:lvl2pPr>
            <a:lvl3pPr algn="r" rtl="1">
              <a:defRPr sz="1600"/>
            </a:lvl3pPr>
            <a:lvl4pPr algn="r" rtl="1">
              <a:defRPr sz="1600"/>
            </a:lvl4pPr>
            <a:lvl5pPr algn="r" rtl="1">
              <a:defRPr sz="1600"/>
            </a:lvl5pPr>
            <a:lvl6pPr algn="r" rtl="1">
              <a:defRPr sz="1600"/>
            </a:lvl6pPr>
            <a:lvl7pPr algn="r" rtl="1">
              <a:defRPr sz="1600"/>
            </a:lvl7pPr>
            <a:lvl8pPr algn="r" rtl="1">
              <a:defRPr sz="1600"/>
            </a:lvl8pPr>
            <a:lvl9pPr algn="r" rtl="1">
              <a:defRPr sz="160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endParaRPr lang="he-IL" noProof="0" dirty="0"/>
          </a:p>
        </p:txBody>
      </p:sp>
      <p:sp>
        <p:nvSpPr>
          <p:cNvPr id="7" name="מציין מיקום של תאריך 6"/>
          <p:cNvSpPr>
            <a:spLocks noGrp="1"/>
          </p:cNvSpPr>
          <p:nvPr>
            <p:ph type="dt" sz="half" idx="10"/>
          </p:nvPr>
        </p:nvSpPr>
        <p:spPr>
          <a:xfrm flipH="1">
            <a:off x="954024" y="6272784"/>
            <a:ext cx="3273552" cy="365125"/>
          </a:xfrm>
        </p:spPr>
        <p:txBody>
          <a:bodyPr rtlCol="1"/>
          <a:lstStyle>
            <a:lvl1pPr algn="l" rtl="1">
              <a:defRPr/>
            </a:lvl1pPr>
          </a:lstStyle>
          <a:p>
            <a:fld id="{D6A5743A-8F59-435A-BA32-84C5732519E7}" type="datetime1">
              <a:rPr lang="he-IL" noProof="0" smtClean="0"/>
              <a:pPr/>
              <a:t>ז'/חשון/תשפ"ז</a:t>
            </a:fld>
            <a:endParaRPr lang="he-IL" noProof="0" dirty="0"/>
          </a:p>
        </p:txBody>
      </p:sp>
      <p:sp>
        <p:nvSpPr>
          <p:cNvPr id="8" name="מציין מיקום של כותרת תחתונה 7"/>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dirty="0"/>
          </a:p>
        </p:txBody>
      </p:sp>
      <p:sp>
        <p:nvSpPr>
          <p:cNvPr id="9" name="מציין מיקום של מספר שקופית 8"/>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3462686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6" name="כותרת 5"/>
          <p:cNvSpPr>
            <a:spLocks noGrp="1"/>
          </p:cNvSpPr>
          <p:nvPr>
            <p:ph type="title"/>
          </p:nvPr>
        </p:nvSpPr>
        <p:spPr>
          <a:xfrm flipH="1">
            <a:off x="1063752" y="484632"/>
            <a:ext cx="10058400" cy="160934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של תאריך 2"/>
          <p:cNvSpPr>
            <a:spLocks noGrp="1"/>
          </p:cNvSpPr>
          <p:nvPr>
            <p:ph type="dt" sz="half" idx="10"/>
          </p:nvPr>
        </p:nvSpPr>
        <p:spPr>
          <a:xfrm flipH="1">
            <a:off x="954024" y="6272784"/>
            <a:ext cx="3273552" cy="365125"/>
          </a:xfrm>
        </p:spPr>
        <p:txBody>
          <a:bodyPr rtlCol="1"/>
          <a:lstStyle>
            <a:lvl1pPr algn="l" rtl="1">
              <a:defRPr/>
            </a:lvl1pPr>
          </a:lstStyle>
          <a:p>
            <a:fld id="{83B77EE2-CB42-4834-B0FD-127E416E476B}" type="datetime1">
              <a:rPr lang="he-IL" smtClean="0"/>
              <a:pPr/>
              <a:t>ז'/חשון/תשפ"ז</a:t>
            </a:fld>
            <a:endParaRPr lang="he-IL" dirty="0"/>
          </a:p>
        </p:txBody>
      </p:sp>
      <p:sp>
        <p:nvSpPr>
          <p:cNvPr id="4" name="מציין מיקום של כותרת תחתונה 3"/>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dirty="0"/>
          </a:p>
        </p:txBody>
      </p:sp>
      <p:sp>
        <p:nvSpPr>
          <p:cNvPr id="5" name="מציין מיקום של מספר שקופית 4"/>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2481467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a:xfrm flipH="1">
            <a:off x="954024" y="6272784"/>
            <a:ext cx="3273552" cy="365125"/>
          </a:xfrm>
        </p:spPr>
        <p:txBody>
          <a:bodyPr rtlCol="1"/>
          <a:lstStyle>
            <a:lvl1pPr algn="l" rtl="1">
              <a:defRPr/>
            </a:lvl1pPr>
          </a:lstStyle>
          <a:p>
            <a:fld id="{94B777E1-1E53-46EB-B110-5D474C31BA79}" type="datetime1">
              <a:rPr lang="he-IL" smtClean="0"/>
              <a:pPr/>
              <a:t>ז'/חשון/תשפ"ז</a:t>
            </a:fld>
            <a:endParaRPr lang="he-IL" dirty="0"/>
          </a:p>
        </p:txBody>
      </p:sp>
      <p:sp>
        <p:nvSpPr>
          <p:cNvPr id="3" name="מציין מיקום של כותרת תחתונה 2"/>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dirty="0"/>
          </a:p>
        </p:txBody>
      </p:sp>
      <p:sp>
        <p:nvSpPr>
          <p:cNvPr id="4" name="מציין מיקום של מספר שקופית 3"/>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42776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8" name="מלבן 7"/>
          <p:cNvSpPr/>
          <p:nvPr/>
        </p:nvSpPr>
        <p:spPr>
          <a:xfrm flipH="1">
            <a:off x="1"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title"/>
          </p:nvPr>
        </p:nvSpPr>
        <p:spPr>
          <a:xfrm flipH="1">
            <a:off x="441960" y="685800"/>
            <a:ext cx="3200400" cy="1737360"/>
          </a:xfrm>
        </p:spPr>
        <p:txBody>
          <a:bodyPr rtlCol="1" anchor="b">
            <a:normAutofit/>
          </a:bodyPr>
          <a:lstStyle>
            <a:lvl1pPr algn="r" rtl="1">
              <a:defRPr sz="3200" b="1">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idx="1"/>
          </p:nvPr>
        </p:nvSpPr>
        <p:spPr>
          <a:xfrm flipH="1">
            <a:off x="4642104" y="685800"/>
            <a:ext cx="6711696" cy="5020056"/>
          </a:xfrm>
        </p:spPr>
        <p:txBody>
          <a:bodyPr rtlCol="1"/>
          <a:lstStyle>
            <a:lvl1pPr algn="r" rtl="1">
              <a:defRPr sz="2000">
                <a:latin typeface="Tahoma" panose="020B0604030504040204" pitchFamily="34" charset="0"/>
                <a:ea typeface="Tahoma" panose="020B0604030504040204" pitchFamily="34" charset="0"/>
                <a:cs typeface="Tahoma" panose="020B0604030504040204" pitchFamily="34" charset="0"/>
              </a:defRPr>
            </a:lvl1pPr>
            <a:lvl2pPr algn="r" rtl="1">
              <a:defRPr sz="1800">
                <a:latin typeface="Tahoma" panose="020B0604030504040204" pitchFamily="34" charset="0"/>
                <a:ea typeface="Tahoma" panose="020B0604030504040204" pitchFamily="34" charset="0"/>
                <a:cs typeface="Tahoma" panose="020B0604030504040204" pitchFamily="34" charset="0"/>
              </a:defRPr>
            </a:lvl2pPr>
            <a:lvl3pPr algn="r" rtl="1">
              <a:defRPr sz="1600">
                <a:latin typeface="Tahoma" panose="020B0604030504040204" pitchFamily="34" charset="0"/>
                <a:ea typeface="Tahoma" panose="020B0604030504040204" pitchFamily="34" charset="0"/>
                <a:cs typeface="Tahoma" panose="020B0604030504040204" pitchFamily="34" charset="0"/>
              </a:defRPr>
            </a:lvl3pPr>
            <a:lvl4pPr algn="r" rtl="1">
              <a:defRPr sz="1600">
                <a:latin typeface="Tahoma" panose="020B0604030504040204" pitchFamily="34" charset="0"/>
                <a:ea typeface="Tahoma" panose="020B0604030504040204" pitchFamily="34" charset="0"/>
                <a:cs typeface="Tahoma" panose="020B0604030504040204" pitchFamily="34" charset="0"/>
              </a:defRPr>
            </a:lvl4pPr>
            <a:lvl5pPr algn="r" rtl="1">
              <a:defRPr sz="1600">
                <a:latin typeface="Tahoma" panose="020B0604030504040204" pitchFamily="34" charset="0"/>
                <a:ea typeface="Tahoma" panose="020B0604030504040204" pitchFamily="34" charset="0"/>
                <a:cs typeface="Tahoma" panose="020B0604030504040204" pitchFamily="34" charset="0"/>
              </a:defRPr>
            </a:lvl5pPr>
            <a:lvl6pPr algn="r" rtl="1">
              <a:defRPr sz="1600"/>
            </a:lvl6pPr>
            <a:lvl7pPr algn="r" rtl="1">
              <a:defRPr sz="1600"/>
            </a:lvl7pPr>
            <a:lvl8pPr algn="r" rtl="1">
              <a:defRPr sz="1600"/>
            </a:lvl8pPr>
            <a:lvl9pPr algn="r" rtl="1">
              <a:defRPr sz="160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endParaRPr lang="he-IL" noProof="0" dirty="0"/>
          </a:p>
        </p:txBody>
      </p:sp>
      <p:sp>
        <p:nvSpPr>
          <p:cNvPr id="4" name="מציין מיקום טקסט 3"/>
          <p:cNvSpPr>
            <a:spLocks noGrp="1"/>
          </p:cNvSpPr>
          <p:nvPr>
            <p:ph type="body" sz="half" idx="2"/>
          </p:nvPr>
        </p:nvSpPr>
        <p:spPr>
          <a:xfrm flipH="1">
            <a:off x="441960" y="2423160"/>
            <a:ext cx="3200400" cy="3291840"/>
          </a:xfrm>
        </p:spPr>
        <p:txBody>
          <a:bodyPr rtlCol="1">
            <a:normAutofit/>
          </a:bodyPr>
          <a:lstStyle>
            <a:lvl1pPr marL="0" indent="0" algn="r" rtl="1">
              <a:lnSpc>
                <a:spcPct val="100000"/>
              </a:lnSpc>
              <a:spcBef>
                <a:spcPts val="1000"/>
              </a:spcBef>
              <a:buNone/>
              <a:defRPr sz="140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noProof="0"/>
              <a:t>לחץ כדי לערוך סגנונות טקסט של תבנית בסיס</a:t>
            </a:r>
          </a:p>
        </p:txBody>
      </p:sp>
      <p:sp>
        <p:nvSpPr>
          <p:cNvPr id="5" name="מציין מיקום של תאריך 4"/>
          <p:cNvSpPr>
            <a:spLocks noGrp="1"/>
          </p:cNvSpPr>
          <p:nvPr>
            <p:ph type="dt" sz="half" idx="10"/>
          </p:nvPr>
        </p:nvSpPr>
        <p:spPr>
          <a:xfrm flipH="1">
            <a:off x="954024" y="6272784"/>
            <a:ext cx="3273552" cy="365125"/>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C0BA66AF-5D09-44D1-9D15-83FA51D9441A}" type="datetime1">
              <a:rPr lang="he-IL" smtClean="0"/>
              <a:pPr/>
              <a:t>ז'/חשון/תשפ"ז</a:t>
            </a:fld>
            <a:endParaRPr lang="he-IL" dirty="0"/>
          </a:p>
        </p:txBody>
      </p:sp>
      <p:sp>
        <p:nvSpPr>
          <p:cNvPr id="6" name="מציין מיקום של כותרת תחתונה 5"/>
          <p:cNvSpPr>
            <a:spLocks noGrp="1"/>
          </p:cNvSpPr>
          <p:nvPr>
            <p:ph type="ftr" sz="quarter" idx="11"/>
          </p:nvPr>
        </p:nvSpPr>
        <p:spPr>
          <a:xfrm flipH="1">
            <a:off x="4776216" y="6272784"/>
            <a:ext cx="6327648"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grpSp>
        <p:nvGrpSpPr>
          <p:cNvPr id="9" name="קבוצה 8"/>
          <p:cNvGrpSpPr>
            <a:grpSpLocks noChangeAspect="1"/>
          </p:cNvGrpSpPr>
          <p:nvPr/>
        </p:nvGrpSpPr>
        <p:grpSpPr>
          <a:xfrm flipH="1">
            <a:off x="333075" y="6229681"/>
            <a:ext cx="457200" cy="457200"/>
            <a:chOff x="11361456" y="6195813"/>
            <a:chExt cx="548640" cy="548640"/>
          </a:xfrm>
        </p:grpSpPr>
        <p:sp>
          <p:nvSpPr>
            <p:cNvPr id="10" name="אליפסה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אליפסה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מציין מיקום של מספר שקופית 6"/>
          <p:cNvSpPr>
            <a:spLocks noGrp="1"/>
          </p:cNvSpPr>
          <p:nvPr>
            <p:ph type="sldNum" sz="quarter" idx="12"/>
          </p:nvPr>
        </p:nvSpPr>
        <p:spPr>
          <a:xfrm flipH="1">
            <a:off x="240792" y="6272784"/>
            <a:ext cx="640080" cy="365125"/>
          </a:xfrm>
        </p:spPr>
        <p:txBody>
          <a:bodyPr rtlCol="1"/>
          <a:lstStyle>
            <a:lvl1pPr algn="ctr" rtl="1">
              <a:defRPr>
                <a:latin typeface="Tahoma" panose="020B0604030504040204" pitchFamily="34" charset="0"/>
                <a:ea typeface="Tahoma" panose="020B0604030504040204" pitchFamily="34" charset="0"/>
                <a:cs typeface="Tahoma" panose="020B0604030504040204" pitchFamily="34" charset="0"/>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1211674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11" name="מלבן 10"/>
          <p:cNvSpPr/>
          <p:nvPr/>
        </p:nvSpPr>
        <p:spPr>
          <a:xfrm flipH="1">
            <a:off x="1"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title"/>
          </p:nvPr>
        </p:nvSpPr>
        <p:spPr>
          <a:xfrm flipH="1">
            <a:off x="441960" y="685800"/>
            <a:ext cx="3200400" cy="1737360"/>
          </a:xfrm>
        </p:spPr>
        <p:txBody>
          <a:bodyPr rtlCol="1" anchor="b">
            <a:normAutofit/>
          </a:bodyPr>
          <a:lstStyle>
            <a:lvl1pPr algn="r" rtl="1">
              <a:defRPr sz="3200" b="1">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3" name="מציין מיקום של תמונה 2"/>
          <p:cNvSpPr>
            <a:spLocks noGrp="1" noChangeAspect="1"/>
          </p:cNvSpPr>
          <p:nvPr>
            <p:ph type="pic" idx="1"/>
          </p:nvPr>
        </p:nvSpPr>
        <p:spPr>
          <a:xfrm flipH="1">
            <a:off x="3888260" y="0"/>
            <a:ext cx="8303740" cy="6858000"/>
          </a:xfrm>
          <a:solidFill>
            <a:schemeClr val="tx2">
              <a:lumMod val="20000"/>
              <a:lumOff val="80000"/>
            </a:schemeClr>
          </a:solidFill>
        </p:spPr>
        <p:txBody>
          <a:bodyPr rtlCol="1" anchor="t"/>
          <a:lstStyle>
            <a:lvl1pPr marL="0" indent="0" algn="r" rtl="1">
              <a:buNone/>
              <a:defRPr sz="32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he-IL" noProof="0"/>
              <a:t>לחץ על הסמל כדי להוסיף תמונה</a:t>
            </a:r>
            <a:endParaRPr lang="he-IL" noProof="0" dirty="0"/>
          </a:p>
        </p:txBody>
      </p:sp>
      <p:sp>
        <p:nvSpPr>
          <p:cNvPr id="4" name="מציין מיקום טקסט 3"/>
          <p:cNvSpPr>
            <a:spLocks noGrp="1"/>
          </p:cNvSpPr>
          <p:nvPr>
            <p:ph type="body" sz="half" idx="2"/>
          </p:nvPr>
        </p:nvSpPr>
        <p:spPr>
          <a:xfrm flipH="1">
            <a:off x="441960" y="2423160"/>
            <a:ext cx="3200400" cy="3291840"/>
          </a:xfrm>
        </p:spPr>
        <p:txBody>
          <a:bodyPr rtlCol="1">
            <a:normAutofit/>
          </a:bodyPr>
          <a:lstStyle>
            <a:lvl1pPr marL="0" indent="0" algn="r" rtl="1">
              <a:lnSpc>
                <a:spcPct val="100000"/>
              </a:lnSpc>
              <a:spcBef>
                <a:spcPts val="1000"/>
              </a:spcBef>
              <a:buNone/>
              <a:defRPr sz="140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noProof="0"/>
              <a:t>לחץ כדי לערוך סגנונות טקסט של תבנית בסיס</a:t>
            </a:r>
          </a:p>
        </p:txBody>
      </p:sp>
      <p:sp>
        <p:nvSpPr>
          <p:cNvPr id="5" name="מציין מיקום של תאריך 4"/>
          <p:cNvSpPr>
            <a:spLocks noGrp="1"/>
          </p:cNvSpPr>
          <p:nvPr>
            <p:ph type="dt" sz="half" idx="10"/>
          </p:nvPr>
        </p:nvSpPr>
        <p:spPr>
          <a:xfrm flipH="1">
            <a:off x="954024" y="6272784"/>
            <a:ext cx="3273552" cy="365125"/>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77D2D938-2A6C-44F4-ADA8-D50299BD0059}" type="datetime1">
              <a:rPr lang="he-IL" smtClean="0"/>
              <a:pPr/>
              <a:t>ז'/חשון/תשפ"ז</a:t>
            </a:fld>
            <a:endParaRPr lang="he-IL" dirty="0"/>
          </a:p>
        </p:txBody>
      </p:sp>
      <p:grpSp>
        <p:nvGrpSpPr>
          <p:cNvPr id="8" name="קבוצה 7"/>
          <p:cNvGrpSpPr>
            <a:grpSpLocks noChangeAspect="1"/>
          </p:cNvGrpSpPr>
          <p:nvPr/>
        </p:nvGrpSpPr>
        <p:grpSpPr>
          <a:xfrm flipH="1">
            <a:off x="333075" y="6229681"/>
            <a:ext cx="457200" cy="457200"/>
            <a:chOff x="11361456" y="6195813"/>
            <a:chExt cx="548640" cy="548640"/>
          </a:xfrm>
        </p:grpSpPr>
        <p:sp>
          <p:nvSpPr>
            <p:cNvPr id="9" name="אליפסה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אליפסה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מציין מיקום של מספר שקופית 6"/>
          <p:cNvSpPr>
            <a:spLocks noGrp="1"/>
          </p:cNvSpPr>
          <p:nvPr>
            <p:ph type="sldNum" sz="quarter" idx="12"/>
          </p:nvPr>
        </p:nvSpPr>
        <p:spPr>
          <a:xfrm flipH="1">
            <a:off x="240792" y="6272784"/>
            <a:ext cx="640080" cy="365125"/>
          </a:xfrm>
        </p:spPr>
        <p:txBody>
          <a:bodyPr rtlCol="1"/>
          <a:lstStyle>
            <a:lvl1pPr algn="ctr" rtl="1">
              <a:defRPr>
                <a:latin typeface="Tahoma" panose="020B0604030504040204" pitchFamily="34" charset="0"/>
                <a:ea typeface="Tahoma" panose="020B0604030504040204" pitchFamily="34" charset="0"/>
                <a:cs typeface="Tahoma" panose="020B0604030504040204" pitchFamily="34" charset="0"/>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1913728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3752" y="484632"/>
            <a:ext cx="10058400" cy="160934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אנכי 2"/>
          <p:cNvSpPr>
            <a:spLocks noGrp="1"/>
          </p:cNvSpPr>
          <p:nvPr>
            <p:ph type="body" orient="vert" idx="1"/>
          </p:nvPr>
        </p:nvSpPr>
        <p:spPr>
          <a:xfrm flipH="1">
            <a:off x="1063752" y="2121408"/>
            <a:ext cx="10058400" cy="4050792"/>
          </a:xfrm>
        </p:spPr>
        <p:txBody>
          <a:bodyPr vert="eaVert" rtlCol="1"/>
          <a:lstStyle>
            <a:lvl1pPr algn="r" rtl="1">
              <a:defRPr/>
            </a:lvl1pPr>
            <a:lvl2pPr algn="r" rtl="1">
              <a:defRPr/>
            </a:lvl2pPr>
            <a:lvl3pPr algn="r" rtl="1">
              <a:defRPr/>
            </a:lvl3pPr>
            <a:lvl4pPr algn="r" rtl="1">
              <a:defRPr/>
            </a:lvl4pPr>
            <a:lvl5pPr algn="r" rtl="1">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endParaRPr lang="he-IL" noProof="0" dirty="0"/>
          </a:p>
        </p:txBody>
      </p:sp>
      <p:sp>
        <p:nvSpPr>
          <p:cNvPr id="4" name="מציין מיקום של תאריך 3"/>
          <p:cNvSpPr>
            <a:spLocks noGrp="1"/>
          </p:cNvSpPr>
          <p:nvPr>
            <p:ph type="dt" sz="half" idx="10"/>
          </p:nvPr>
        </p:nvSpPr>
        <p:spPr>
          <a:xfrm flipH="1">
            <a:off x="954024" y="6272784"/>
            <a:ext cx="3273552" cy="365125"/>
          </a:xfrm>
        </p:spPr>
        <p:txBody>
          <a:bodyPr rtlCol="1"/>
          <a:lstStyle>
            <a:lvl1pPr algn="l" rtl="1">
              <a:defRPr/>
            </a:lvl1pPr>
          </a:lstStyle>
          <a:p>
            <a:fld id="{A0609652-2341-41E7-8EC2-CB5CB67BC849}" type="datetime1">
              <a:rPr lang="he-IL" smtClean="0"/>
              <a:pPr/>
              <a:t>ז'/חשון/תשפ"ז</a:t>
            </a:fld>
            <a:endParaRPr lang="he-IL" dirty="0"/>
          </a:p>
        </p:txBody>
      </p:sp>
      <p:sp>
        <p:nvSpPr>
          <p:cNvPr id="5" name="מציין מיקום של כותרת תחתונה 4"/>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dirty="0"/>
          </a:p>
        </p:txBody>
      </p:sp>
      <p:sp>
        <p:nvSpPr>
          <p:cNvPr id="6" name="מציין מיקום של מספר שקופית 5"/>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2716891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flipH="1">
            <a:off x="914400" y="533400"/>
            <a:ext cx="2552700" cy="5638800"/>
          </a:xfrm>
        </p:spPr>
        <p:txBody>
          <a:bodyPr vert="vert270"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אנכי 2"/>
          <p:cNvSpPr>
            <a:spLocks noGrp="1"/>
          </p:cNvSpPr>
          <p:nvPr>
            <p:ph type="body" orient="vert" idx="1"/>
          </p:nvPr>
        </p:nvSpPr>
        <p:spPr>
          <a:xfrm flipH="1">
            <a:off x="3619500" y="533400"/>
            <a:ext cx="7505700" cy="5638800"/>
          </a:xfrm>
        </p:spPr>
        <p:txBody>
          <a:bodyPr vert="vert270" rtlCol="1"/>
          <a:lstStyle>
            <a:lvl1pPr algn="r" rtl="1">
              <a:defRPr/>
            </a:lvl1pPr>
            <a:lvl2pPr algn="r" rtl="1">
              <a:defRPr/>
            </a:lvl2pPr>
            <a:lvl3pPr algn="r" rtl="1">
              <a:defRPr/>
            </a:lvl3pPr>
            <a:lvl4pPr algn="r" rtl="1">
              <a:defRPr/>
            </a:lvl4pPr>
            <a:lvl5pPr algn="r" rtl="1">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endParaRPr lang="he-IL" noProof="0" dirty="0"/>
          </a:p>
        </p:txBody>
      </p:sp>
      <p:sp>
        <p:nvSpPr>
          <p:cNvPr id="4" name="מציין מיקום של תאריך 3"/>
          <p:cNvSpPr>
            <a:spLocks noGrp="1"/>
          </p:cNvSpPr>
          <p:nvPr>
            <p:ph type="dt" sz="half" idx="10"/>
          </p:nvPr>
        </p:nvSpPr>
        <p:spPr>
          <a:xfrm flipH="1">
            <a:off x="954024" y="6272784"/>
            <a:ext cx="3273552" cy="365125"/>
          </a:xfrm>
        </p:spPr>
        <p:txBody>
          <a:bodyPr rtlCol="1"/>
          <a:lstStyle>
            <a:lvl1pPr algn="l" rtl="1">
              <a:defRPr/>
            </a:lvl1pPr>
          </a:lstStyle>
          <a:p>
            <a:fld id="{334E4C58-7631-4CB6-A394-A7A5B30334AA}" type="datetime1">
              <a:rPr lang="he-IL" smtClean="0"/>
              <a:pPr/>
              <a:t>ז'/חשון/תשפ"ז</a:t>
            </a:fld>
            <a:endParaRPr lang="he-IL" dirty="0"/>
          </a:p>
        </p:txBody>
      </p:sp>
      <p:sp>
        <p:nvSpPr>
          <p:cNvPr id="5" name="מציין מיקום של כותרת תחתונה 4"/>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dirty="0"/>
          </a:p>
        </p:txBody>
      </p:sp>
      <p:sp>
        <p:nvSpPr>
          <p:cNvPr id="6" name="מציין מיקום של מספר שקופית 5"/>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3476527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flipH="1">
            <a:off x="1063752" y="484632"/>
            <a:ext cx="10058400" cy="1609344"/>
          </a:xfrm>
          <a:prstGeom prst="rect">
            <a:avLst/>
          </a:prstGeom>
        </p:spPr>
        <p:txBody>
          <a:bodyPr vert="horz" lIns="91440" tIns="45720" rIns="91440" bIns="45720" rtlCol="1" anchor="ctr">
            <a:normAutofit/>
          </a:bodyPr>
          <a:lstStyle/>
          <a:p>
            <a:pPr rtl="1"/>
            <a:r>
              <a:rPr lang="he-IL" noProof="0" dirty="0"/>
              <a:t>לחץ כדי לערוך סגנון כותרת של תבנית בסיס</a:t>
            </a:r>
          </a:p>
        </p:txBody>
      </p:sp>
      <p:sp>
        <p:nvSpPr>
          <p:cNvPr id="3" name="מציין מיקום טקסט 2"/>
          <p:cNvSpPr>
            <a:spLocks noGrp="1"/>
          </p:cNvSpPr>
          <p:nvPr>
            <p:ph type="body" idx="1"/>
          </p:nvPr>
        </p:nvSpPr>
        <p:spPr>
          <a:xfrm flipH="1">
            <a:off x="1063752" y="2121408"/>
            <a:ext cx="10058400" cy="4050792"/>
          </a:xfrm>
          <a:prstGeom prst="rect">
            <a:avLst/>
          </a:prstGeom>
        </p:spPr>
        <p:txBody>
          <a:bodyPr vert="horz" lIns="91440" tIns="45720" rIns="91440" bIns="45720" rtlCol="1">
            <a:normAutofit/>
          </a:bodyPr>
          <a:lstStyle/>
          <a:p>
            <a:pPr lvl="0" rtl="1"/>
            <a:r>
              <a:rPr lang="he-IL" noProof="0" dirty="0"/>
              <a:t>ערוך סגנונות טקסט של תבנית בסיס</a:t>
            </a:r>
          </a:p>
          <a:p>
            <a:pPr lvl="1" rtl="1"/>
            <a:r>
              <a:rPr lang="he-IL" noProof="0" dirty="0"/>
              <a:t>רמה שניה</a:t>
            </a:r>
          </a:p>
          <a:p>
            <a:pPr lvl="2" rtl="1"/>
            <a:r>
              <a:rPr lang="he-IL" noProof="0" dirty="0"/>
              <a:t>רמה שלישית</a:t>
            </a:r>
          </a:p>
          <a:p>
            <a:pPr lvl="3" rtl="1"/>
            <a:r>
              <a:rPr lang="he-IL" noProof="0" dirty="0"/>
              <a:t>רמה רביעית</a:t>
            </a:r>
          </a:p>
          <a:p>
            <a:pPr lvl="4" rtl="1"/>
            <a:r>
              <a:rPr lang="he-IL" noProof="0" dirty="0"/>
              <a:t>רמה חמישית</a:t>
            </a:r>
          </a:p>
        </p:txBody>
      </p:sp>
      <p:sp>
        <p:nvSpPr>
          <p:cNvPr id="4" name="מציין מיקום של תאריך 3"/>
          <p:cNvSpPr>
            <a:spLocks noGrp="1"/>
          </p:cNvSpPr>
          <p:nvPr>
            <p:ph type="dt" sz="half" idx="2"/>
          </p:nvPr>
        </p:nvSpPr>
        <p:spPr>
          <a:xfrm flipH="1">
            <a:off x="954024" y="6272784"/>
            <a:ext cx="3273552" cy="365125"/>
          </a:xfrm>
          <a:prstGeom prst="rect">
            <a:avLst/>
          </a:prstGeom>
        </p:spPr>
        <p:txBody>
          <a:bodyPr vert="horz" lIns="91440" tIns="45720" rIns="91440" bIns="45720" rtlCol="1" anchor="ctr"/>
          <a:lstStyle>
            <a:lvl1pPr algn="l" rtl="1">
              <a:defRPr sz="11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fld id="{CD181C9B-C927-4E92-9771-51C82C308D94}" type="datetime1">
              <a:rPr lang="he-IL" smtClean="0"/>
              <a:pPr/>
              <a:t>ז'/חשון/תשפ"ז</a:t>
            </a:fld>
            <a:endParaRPr lang="he-IL" dirty="0"/>
          </a:p>
        </p:txBody>
      </p:sp>
      <p:sp>
        <p:nvSpPr>
          <p:cNvPr id="5" name="מציין מיקום של כותרת תחתונה 4"/>
          <p:cNvSpPr>
            <a:spLocks noGrp="1"/>
          </p:cNvSpPr>
          <p:nvPr>
            <p:ph type="ftr" sz="quarter" idx="3"/>
          </p:nvPr>
        </p:nvSpPr>
        <p:spPr>
          <a:xfrm flipH="1">
            <a:off x="4776216" y="6272784"/>
            <a:ext cx="6327648" cy="365125"/>
          </a:xfrm>
          <a:prstGeom prst="rect">
            <a:avLst/>
          </a:prstGeom>
        </p:spPr>
        <p:txBody>
          <a:bodyPr vert="horz" lIns="91440" tIns="45720" rIns="91440" bIns="45720" rtlCol="1" anchor="ctr"/>
          <a:lstStyle>
            <a:lvl1pPr algn="r" rtl="1">
              <a:defRPr sz="11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grpSp>
        <p:nvGrpSpPr>
          <p:cNvPr id="7" name="קבוצה 6"/>
          <p:cNvGrpSpPr>
            <a:grpSpLocks noChangeAspect="1"/>
          </p:cNvGrpSpPr>
          <p:nvPr/>
        </p:nvGrpSpPr>
        <p:grpSpPr>
          <a:xfrm flipH="1">
            <a:off x="333075" y="6229681"/>
            <a:ext cx="457200" cy="457200"/>
            <a:chOff x="11361456" y="6195813"/>
            <a:chExt cx="548640" cy="548640"/>
          </a:xfrm>
        </p:grpSpPr>
        <p:sp>
          <p:nvSpPr>
            <p:cNvPr id="8" name="אליפסה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אליפסה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מציין מיקום של מספר שקופית 5"/>
          <p:cNvSpPr>
            <a:spLocks noGrp="1"/>
          </p:cNvSpPr>
          <p:nvPr>
            <p:ph type="sldNum" sz="quarter" idx="4"/>
          </p:nvPr>
        </p:nvSpPr>
        <p:spPr>
          <a:xfrm flipH="1">
            <a:off x="240792" y="6272784"/>
            <a:ext cx="640080" cy="365125"/>
          </a:xfrm>
          <a:prstGeom prst="rect">
            <a:avLst/>
          </a:prstGeom>
        </p:spPr>
        <p:txBody>
          <a:bodyPr vert="horz" lIns="91440" tIns="45720" rIns="91440" bIns="45720" rtlCol="1" anchor="ctr"/>
          <a:lstStyle>
            <a:lvl1pPr algn="ctr" rtl="1">
              <a:defRPr sz="1400" b="1">
                <a:solidFill>
                  <a:srgbClr val="FFFFFF"/>
                </a:solidFill>
                <a:latin typeface="Tahoma" panose="020B0604030504040204" pitchFamily="34" charset="0"/>
                <a:ea typeface="Tahoma" panose="020B0604030504040204" pitchFamily="34" charset="0"/>
                <a:cs typeface="Tahoma" panose="020B0604030504040204" pitchFamily="34" charset="0"/>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3075904696"/>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r" defTabSz="914400" rtl="1" eaLnBrk="1" latinLnBrk="0" hangingPunct="1">
        <a:lnSpc>
          <a:spcPct val="90000"/>
        </a:lnSpc>
        <a:spcBef>
          <a:spcPct val="0"/>
        </a:spcBef>
        <a:buNone/>
        <a:defRPr sz="5400" b="1" kern="1200" cap="all" baseline="0">
          <a:blipFill>
            <a:blip r:embed="rId15">
              <a:extLst>
                <a:ext uri="{28A0092B-C50C-407E-A947-70E740481C1C}">
                  <a14:useLocalDpi xmlns:a14="http://schemas.microsoft.com/office/drawing/2010/main" val="0"/>
                </a:ext>
              </a:extLst>
            </a:blip>
            <a:tile tx="6350" ty="-127000" sx="65000" sy="64000" flip="none" algn="tl"/>
          </a:blipFill>
          <a:latin typeface="Tahoma" panose="020B0604030504040204" pitchFamily="34" charset="0"/>
          <a:ea typeface="Tahoma" panose="020B0604030504040204" pitchFamily="34" charset="0"/>
          <a:cs typeface="Tahoma" panose="020B0604030504040204" pitchFamily="34" charset="0"/>
        </a:defRPr>
      </a:lvl1pPr>
    </p:titleStyle>
    <p:bodyStyle>
      <a:lvl1pPr marL="182880" indent="-182880" algn="r" defTabSz="914400" rtl="1"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73152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00584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28016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16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1.png"/><Relationship Id="rId4" Type="http://schemas.openxmlformats.org/officeDocument/2006/relationships/diagramData" Target="../diagrams/data1.xml"/><Relationship Id="rId9"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notesSlide" Target="../notesSlides/notesSlide3.xml"/><Relationship Id="rId7" Type="http://schemas.openxmlformats.org/officeDocument/2006/relationships/diagramLayout" Target="../diagrams/layout2.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diagramData" Target="../diagrams/data2.xml"/><Relationship Id="rId5" Type="http://schemas.openxmlformats.org/officeDocument/2006/relationships/image" Target="../media/image2.png"/><Relationship Id="rId10" Type="http://schemas.microsoft.com/office/2007/relationships/diagramDrawing" Target="../diagrams/drawing2.xml"/><Relationship Id="rId4" Type="http://schemas.openxmlformats.org/officeDocument/2006/relationships/image" Target="../media/image12.png"/><Relationship Id="rId9" Type="http://schemas.openxmlformats.org/officeDocument/2006/relationships/diagramColors" Target="../diagrams/colors2.xml"/></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notesSlide" Target="../notesSlides/notesSlide4.xml"/><Relationship Id="rId7" Type="http://schemas.openxmlformats.org/officeDocument/2006/relationships/diagramLayout" Target="../diagrams/layout3.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diagramData" Target="../diagrams/data3.xml"/><Relationship Id="rId5" Type="http://schemas.openxmlformats.org/officeDocument/2006/relationships/image" Target="../media/image2.png"/><Relationship Id="rId10" Type="http://schemas.microsoft.com/office/2007/relationships/diagramDrawing" Target="../diagrams/drawing3.xml"/><Relationship Id="rId4" Type="http://schemas.openxmlformats.org/officeDocument/2006/relationships/image" Target="../media/image12.png"/><Relationship Id="rId9" Type="http://schemas.openxmlformats.org/officeDocument/2006/relationships/diagramColors" Target="../diagrams/colors3.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notesSlide" Target="../notesSlides/notesSlide5.xml"/><Relationship Id="rId7" Type="http://schemas.openxmlformats.org/officeDocument/2006/relationships/diagramLayout" Target="../diagrams/layout4.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diagramData" Target="../diagrams/data4.xml"/><Relationship Id="rId5" Type="http://schemas.openxmlformats.org/officeDocument/2006/relationships/image" Target="../media/image2.png"/><Relationship Id="rId10" Type="http://schemas.microsoft.com/office/2007/relationships/diagramDrawing" Target="../diagrams/drawing4.xml"/><Relationship Id="rId4" Type="http://schemas.openxmlformats.org/officeDocument/2006/relationships/image" Target="../media/image12.png"/><Relationship Id="rId9" Type="http://schemas.openxmlformats.org/officeDocument/2006/relationships/diagramColors" Target="../diagrams/colors4.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notesSlide" Target="../notesSlides/notesSlide6.xml"/><Relationship Id="rId7" Type="http://schemas.openxmlformats.org/officeDocument/2006/relationships/diagramLayout" Target="../diagrams/layout5.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diagramData" Target="../diagrams/data5.xml"/><Relationship Id="rId11" Type="http://schemas.openxmlformats.org/officeDocument/2006/relationships/image" Target="../media/image13.png"/><Relationship Id="rId5" Type="http://schemas.openxmlformats.org/officeDocument/2006/relationships/image" Target="../media/image2.png"/><Relationship Id="rId10" Type="http://schemas.microsoft.com/office/2007/relationships/diagramDrawing" Target="../diagrams/drawing5.xml"/><Relationship Id="rId4" Type="http://schemas.openxmlformats.org/officeDocument/2006/relationships/image" Target="../media/image12.png"/><Relationship Id="rId9" Type="http://schemas.openxmlformats.org/officeDocument/2006/relationships/diagramColors" Target="../diagrams/colors5.xml"/></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notesSlide" Target="../notesSlides/notesSlide7.xml"/><Relationship Id="rId7" Type="http://schemas.openxmlformats.org/officeDocument/2006/relationships/diagramLayout" Target="../diagrams/layout6.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diagramData" Target="../diagrams/data6.xml"/><Relationship Id="rId5" Type="http://schemas.openxmlformats.org/officeDocument/2006/relationships/image" Target="../media/image2.png"/><Relationship Id="rId10" Type="http://schemas.microsoft.com/office/2007/relationships/diagramDrawing" Target="../diagrams/drawing6.xml"/><Relationship Id="rId4" Type="http://schemas.openxmlformats.org/officeDocument/2006/relationships/image" Target="../media/image12.png"/><Relationship Id="rId9" Type="http://schemas.openxmlformats.org/officeDocument/2006/relationships/diagramColors" Target="../diagrams/colors6.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notesSlide" Target="../notesSlides/notesSlide8.xml"/><Relationship Id="rId7" Type="http://schemas.openxmlformats.org/officeDocument/2006/relationships/diagramLayout" Target="../diagrams/layout7.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diagramData" Target="../diagrams/data7.xml"/><Relationship Id="rId5" Type="http://schemas.openxmlformats.org/officeDocument/2006/relationships/image" Target="../media/image2.png"/><Relationship Id="rId10" Type="http://schemas.microsoft.com/office/2007/relationships/diagramDrawing" Target="../diagrams/drawing7.xml"/><Relationship Id="rId4" Type="http://schemas.openxmlformats.org/officeDocument/2006/relationships/image" Target="../media/image12.png"/><Relationship Id="rId9" Type="http://schemas.openxmlformats.org/officeDocument/2006/relationships/diagramColors" Target="../diagrams/colors7.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notesSlide" Target="../notesSlides/notesSlide9.xml"/><Relationship Id="rId7" Type="http://schemas.openxmlformats.org/officeDocument/2006/relationships/diagramLayout" Target="../diagrams/layout8.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diagramData" Target="../diagrams/data8.xml"/><Relationship Id="rId5" Type="http://schemas.openxmlformats.org/officeDocument/2006/relationships/image" Target="../media/image2.png"/><Relationship Id="rId10" Type="http://schemas.microsoft.com/office/2007/relationships/diagramDrawing" Target="../diagrams/drawing8.xml"/><Relationship Id="rId4" Type="http://schemas.openxmlformats.org/officeDocument/2006/relationships/image" Target="../media/image12.png"/><Relationship Id="rId9" Type="http://schemas.openxmlformats.org/officeDocument/2006/relationships/diagramColors" Target="../diagrams/colors8.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notesSlide" Target="../notesSlides/notesSlide10.xml"/><Relationship Id="rId7" Type="http://schemas.openxmlformats.org/officeDocument/2006/relationships/diagramLayout" Target="../diagrams/layout9.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diagramData" Target="../diagrams/data9.xml"/><Relationship Id="rId11" Type="http://schemas.openxmlformats.org/officeDocument/2006/relationships/image" Target="../media/image14.png"/><Relationship Id="rId5" Type="http://schemas.openxmlformats.org/officeDocument/2006/relationships/image" Target="../media/image2.png"/><Relationship Id="rId10" Type="http://schemas.microsoft.com/office/2007/relationships/diagramDrawing" Target="../diagrams/drawing9.xml"/><Relationship Id="rId4" Type="http://schemas.openxmlformats.org/officeDocument/2006/relationships/image" Target="../media/image12.png"/><Relationship Id="rId9" Type="http://schemas.openxmlformats.org/officeDocument/2006/relationships/diagramColors" Target="../diagrams/colors9.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notesSlide" Target="../notesSlides/notesSlide11.xml"/><Relationship Id="rId7" Type="http://schemas.openxmlformats.org/officeDocument/2006/relationships/diagramLayout" Target="../diagrams/layout10.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diagramData" Target="../diagrams/data10.xml"/><Relationship Id="rId5" Type="http://schemas.openxmlformats.org/officeDocument/2006/relationships/image" Target="../media/image2.png"/><Relationship Id="rId10" Type="http://schemas.microsoft.com/office/2007/relationships/diagramDrawing" Target="../diagrams/drawing10.xml"/><Relationship Id="rId4" Type="http://schemas.openxmlformats.org/officeDocument/2006/relationships/image" Target="../media/image12.png"/><Relationship Id="rId9" Type="http://schemas.openxmlformats.org/officeDocument/2006/relationships/diagramColors" Target="../diagrams/colors10.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notesSlide" Target="../notesSlides/notesSlide12.xml"/><Relationship Id="rId7" Type="http://schemas.openxmlformats.org/officeDocument/2006/relationships/diagramLayout" Target="../diagrams/layout11.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diagramData" Target="../diagrams/data11.xml"/><Relationship Id="rId11" Type="http://schemas.openxmlformats.org/officeDocument/2006/relationships/image" Target="../media/image15.WMF"/><Relationship Id="rId5" Type="http://schemas.openxmlformats.org/officeDocument/2006/relationships/image" Target="../media/image2.png"/><Relationship Id="rId10" Type="http://schemas.microsoft.com/office/2007/relationships/diagramDrawing" Target="../diagrams/drawing11.xml"/><Relationship Id="rId4" Type="http://schemas.openxmlformats.org/officeDocument/2006/relationships/image" Target="../media/image12.png"/><Relationship Id="rId9" Type="http://schemas.openxmlformats.org/officeDocument/2006/relationships/diagramColors" Target="../diagrams/colors11.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12.xml"/><Relationship Id="rId3" Type="http://schemas.openxmlformats.org/officeDocument/2006/relationships/notesSlide" Target="../notesSlides/notesSlide13.xml"/><Relationship Id="rId7" Type="http://schemas.openxmlformats.org/officeDocument/2006/relationships/diagramLayout" Target="../diagrams/layout12.xml"/><Relationship Id="rId12"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diagramData" Target="../diagrams/data12.xml"/><Relationship Id="rId11" Type="http://schemas.openxmlformats.org/officeDocument/2006/relationships/image" Target="../media/image16.png"/><Relationship Id="rId5" Type="http://schemas.openxmlformats.org/officeDocument/2006/relationships/image" Target="../media/image2.png"/><Relationship Id="rId10" Type="http://schemas.microsoft.com/office/2007/relationships/diagramDrawing" Target="../diagrams/drawing12.xml"/><Relationship Id="rId4" Type="http://schemas.openxmlformats.org/officeDocument/2006/relationships/image" Target="../media/image12.png"/><Relationship Id="rId9" Type="http://schemas.openxmlformats.org/officeDocument/2006/relationships/diagramColors" Target="../diagrams/colors12.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13.xml"/><Relationship Id="rId3" Type="http://schemas.openxmlformats.org/officeDocument/2006/relationships/notesSlide" Target="../notesSlides/notesSlide14.xml"/><Relationship Id="rId7" Type="http://schemas.openxmlformats.org/officeDocument/2006/relationships/diagramLayout" Target="../diagrams/layout13.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diagramData" Target="../diagrams/data13.xml"/><Relationship Id="rId5" Type="http://schemas.openxmlformats.org/officeDocument/2006/relationships/image" Target="../media/image2.png"/><Relationship Id="rId10" Type="http://schemas.microsoft.com/office/2007/relationships/diagramDrawing" Target="../diagrams/drawing13.xml"/><Relationship Id="rId4" Type="http://schemas.openxmlformats.org/officeDocument/2006/relationships/image" Target="../media/image12.png"/><Relationship Id="rId9" Type="http://schemas.openxmlformats.org/officeDocument/2006/relationships/diagramColors" Target="../diagrams/colors13.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4.xml"/><Relationship Id="rId3" Type="http://schemas.openxmlformats.org/officeDocument/2006/relationships/notesSlide" Target="../notesSlides/notesSlide15.xml"/><Relationship Id="rId7" Type="http://schemas.openxmlformats.org/officeDocument/2006/relationships/diagramLayout" Target="../diagrams/layout14.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diagramData" Target="../diagrams/data14.xml"/><Relationship Id="rId5" Type="http://schemas.openxmlformats.org/officeDocument/2006/relationships/image" Target="../media/image2.png"/><Relationship Id="rId10" Type="http://schemas.microsoft.com/office/2007/relationships/diagramDrawing" Target="../diagrams/drawing14.xml"/><Relationship Id="rId4" Type="http://schemas.openxmlformats.org/officeDocument/2006/relationships/image" Target="../media/image12.png"/><Relationship Id="rId9" Type="http://schemas.openxmlformats.org/officeDocument/2006/relationships/diagramColors" Target="../diagrams/colors14.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15.xml"/><Relationship Id="rId3" Type="http://schemas.openxmlformats.org/officeDocument/2006/relationships/notesSlide" Target="../notesSlides/notesSlide16.xml"/><Relationship Id="rId7" Type="http://schemas.openxmlformats.org/officeDocument/2006/relationships/diagramData" Target="../diagrams/data15.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2.png"/><Relationship Id="rId11" Type="http://schemas.microsoft.com/office/2007/relationships/diagramDrawing" Target="../diagrams/drawing15.xml"/><Relationship Id="rId5" Type="http://schemas.openxmlformats.org/officeDocument/2006/relationships/image" Target="../media/image12.png"/><Relationship Id="rId10" Type="http://schemas.openxmlformats.org/officeDocument/2006/relationships/diagramColors" Target="../diagrams/colors15.xml"/><Relationship Id="rId4" Type="http://schemas.microsoft.com/office/2018/10/relationships/comments" Target="../comments/modernComment_13A_B50FFDC9.xml"/><Relationship Id="rId9" Type="http://schemas.openxmlformats.org/officeDocument/2006/relationships/diagramQuickStyle" Target="../diagrams/quickStyle15.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16.xml"/><Relationship Id="rId3" Type="http://schemas.openxmlformats.org/officeDocument/2006/relationships/notesSlide" Target="../notesSlides/notesSlide17.xml"/><Relationship Id="rId7" Type="http://schemas.openxmlformats.org/officeDocument/2006/relationships/diagramLayout" Target="../diagrams/layout16.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diagramData" Target="../diagrams/data16.xml"/><Relationship Id="rId5" Type="http://schemas.openxmlformats.org/officeDocument/2006/relationships/image" Target="../media/image2.png"/><Relationship Id="rId10" Type="http://schemas.microsoft.com/office/2007/relationships/diagramDrawing" Target="../diagrams/drawing16.xml"/><Relationship Id="rId4" Type="http://schemas.openxmlformats.org/officeDocument/2006/relationships/image" Target="../media/image12.png"/><Relationship Id="rId9" Type="http://schemas.openxmlformats.org/officeDocument/2006/relationships/diagramColors" Target="../diagrams/colors16.xml"/></Relationships>
</file>

<file path=ppt/slides/_rels/slide18.xml.rels><?xml version="1.0" encoding="UTF-8" standalone="yes"?>
<Relationships xmlns="http://schemas.openxmlformats.org/package/2006/relationships"><Relationship Id="rId8" Type="http://schemas.openxmlformats.org/officeDocument/2006/relationships/diagramQuickStyle" Target="../diagrams/quickStyle17.xml"/><Relationship Id="rId3" Type="http://schemas.openxmlformats.org/officeDocument/2006/relationships/notesSlide" Target="../notesSlides/notesSlide18.xml"/><Relationship Id="rId7" Type="http://schemas.openxmlformats.org/officeDocument/2006/relationships/diagramLayout" Target="../diagrams/layout17.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diagramData" Target="../diagrams/data17.xml"/><Relationship Id="rId5" Type="http://schemas.openxmlformats.org/officeDocument/2006/relationships/image" Target="../media/image2.png"/><Relationship Id="rId10" Type="http://schemas.microsoft.com/office/2007/relationships/diagramDrawing" Target="../diagrams/drawing17.xml"/><Relationship Id="rId4" Type="http://schemas.openxmlformats.org/officeDocument/2006/relationships/image" Target="../media/image12.png"/><Relationship Id="rId9" Type="http://schemas.openxmlformats.org/officeDocument/2006/relationships/diagramColors" Target="../diagrams/colors1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1063" name="Rectangle 1062">
            <a:extLst>
              <a:ext uri="{FF2B5EF4-FFF2-40B4-BE49-F238E27FC236}">
                <a16:creationId xmlns:a16="http://schemas.microsoft.com/office/drawing/2014/main" id="{47D2AB5D-C277-42B8-BB98-9E46DDEDE9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A5C93519-6B29-1346-9FCB-0835B80531A4}"/>
              </a:ext>
            </a:extLst>
          </p:cNvPr>
          <p:cNvSpPr>
            <a:spLocks noGrp="1"/>
          </p:cNvSpPr>
          <p:nvPr>
            <p:ph type="ctrTitle"/>
          </p:nvPr>
        </p:nvSpPr>
        <p:spPr>
          <a:xfrm>
            <a:off x="1051560" y="3367513"/>
            <a:ext cx="6035842" cy="1721595"/>
          </a:xfrm>
        </p:spPr>
        <p:txBody>
          <a:bodyPr rtlCol="1" anchor="b">
            <a:normAutofit/>
          </a:bodyPr>
          <a:lstStyle/>
          <a:p>
            <a:pPr rtl="1"/>
            <a:r>
              <a:rPr lang="he-IL" sz="5400" dirty="0"/>
              <a:t>מסירות נפש</a:t>
            </a:r>
            <a:br>
              <a:rPr lang="he-IL" sz="5400" dirty="0"/>
            </a:br>
            <a:r>
              <a:rPr lang="he-IL" sz="5400" dirty="0"/>
              <a:t>למען כלל ישראל</a:t>
            </a:r>
            <a:endParaRPr lang="he-IL" sz="5400" b="1" dirty="0">
              <a:latin typeface="Tahoma" panose="020B0604030504040204" pitchFamily="34" charset="0"/>
              <a:ea typeface="Tahoma" panose="020B0604030504040204" pitchFamily="34" charset="0"/>
              <a:cs typeface="Tahoma" panose="020B0604030504040204" pitchFamily="34" charset="0"/>
            </a:endParaRPr>
          </a:p>
        </p:txBody>
      </p:sp>
      <p:sp>
        <p:nvSpPr>
          <p:cNvPr id="8" name="כותרת משנה 7">
            <a:extLst>
              <a:ext uri="{FF2B5EF4-FFF2-40B4-BE49-F238E27FC236}">
                <a16:creationId xmlns:a16="http://schemas.microsoft.com/office/drawing/2014/main" id="{57FFE273-805C-47CC-98BD-C63CD14BF635}"/>
              </a:ext>
            </a:extLst>
          </p:cNvPr>
          <p:cNvSpPr>
            <a:spLocks noGrp="1"/>
          </p:cNvSpPr>
          <p:nvPr>
            <p:ph type="subTitle" idx="1"/>
          </p:nvPr>
        </p:nvSpPr>
        <p:spPr>
          <a:xfrm>
            <a:off x="1069848" y="5033138"/>
            <a:ext cx="6035842" cy="1069848"/>
          </a:xfrm>
        </p:spPr>
        <p:txBody>
          <a:bodyPr rtlCol="1">
            <a:normAutofit/>
          </a:bodyPr>
          <a:lstStyle/>
          <a:p>
            <a:pPr rtl="1"/>
            <a:endParaRPr lang="he-IL" sz="2000" dirty="0">
              <a:latin typeface="Tahoma" panose="020B0604030504040204" pitchFamily="34" charset="0"/>
              <a:ea typeface="Tahoma" panose="020B0604030504040204" pitchFamily="34" charset="0"/>
              <a:cs typeface="Tahoma" panose="020B0604030504040204" pitchFamily="34" charset="0"/>
            </a:endParaRPr>
          </a:p>
        </p:txBody>
      </p:sp>
      <p:sp>
        <p:nvSpPr>
          <p:cNvPr id="1065" name="Freeform: Shape 1064">
            <a:extLst>
              <a:ext uri="{FF2B5EF4-FFF2-40B4-BE49-F238E27FC236}">
                <a16:creationId xmlns:a16="http://schemas.microsoft.com/office/drawing/2014/main" id="{2ACA7927-54AC-493A-8A28-06A434EA59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99771" y="1"/>
            <a:ext cx="4340756" cy="3143437"/>
          </a:xfrm>
          <a:custGeom>
            <a:avLst/>
            <a:gdLst>
              <a:gd name="connsiteX0" fmla="*/ 510011 w 4340756"/>
              <a:gd name="connsiteY0" fmla="*/ 0 h 3143437"/>
              <a:gd name="connsiteX1" fmla="*/ 3830745 w 4340756"/>
              <a:gd name="connsiteY1" fmla="*/ 0 h 3143437"/>
              <a:gd name="connsiteX2" fmla="*/ 3864106 w 4340756"/>
              <a:gd name="connsiteY2" fmla="*/ 54913 h 3143437"/>
              <a:gd name="connsiteX3" fmla="*/ 4096589 w 4340756"/>
              <a:gd name="connsiteY3" fmla="*/ 973059 h 3143437"/>
              <a:gd name="connsiteX4" fmla="*/ 2170378 w 4340756"/>
              <a:gd name="connsiteY4" fmla="*/ 2899270 h 3143437"/>
              <a:gd name="connsiteX5" fmla="*/ 244168 w 4340756"/>
              <a:gd name="connsiteY5" fmla="*/ 973059 h 3143437"/>
              <a:gd name="connsiteX6" fmla="*/ 476651 w 4340756"/>
              <a:gd name="connsiteY6" fmla="*/ 54913 h 3143437"/>
              <a:gd name="connsiteX7" fmla="*/ 232340 w 4340756"/>
              <a:gd name="connsiteY7" fmla="*/ 0 h 3143437"/>
              <a:gd name="connsiteX8" fmla="*/ 446588 w 4340756"/>
              <a:gd name="connsiteY8" fmla="*/ 0 h 3143437"/>
              <a:gd name="connsiteX9" fmla="*/ 428940 w 4340756"/>
              <a:gd name="connsiteY9" fmla="*/ 29050 h 3143437"/>
              <a:gd name="connsiteX10" fmla="*/ 189908 w 4340756"/>
              <a:gd name="connsiteY10" fmla="*/ 973059 h 3143437"/>
              <a:gd name="connsiteX11" fmla="*/ 2170378 w 4340756"/>
              <a:gd name="connsiteY11" fmla="*/ 2953529 h 3143437"/>
              <a:gd name="connsiteX12" fmla="*/ 4150848 w 4340756"/>
              <a:gd name="connsiteY12" fmla="*/ 973059 h 3143437"/>
              <a:gd name="connsiteX13" fmla="*/ 3911816 w 4340756"/>
              <a:gd name="connsiteY13" fmla="*/ 29050 h 3143437"/>
              <a:gd name="connsiteX14" fmla="*/ 3894168 w 4340756"/>
              <a:gd name="connsiteY14" fmla="*/ 0 h 3143437"/>
              <a:gd name="connsiteX15" fmla="*/ 4108416 w 4340756"/>
              <a:gd name="connsiteY15" fmla="*/ 0 h 3143437"/>
              <a:gd name="connsiteX16" fmla="*/ 4170197 w 4340756"/>
              <a:gd name="connsiteY16" fmla="*/ 128250 h 3143437"/>
              <a:gd name="connsiteX17" fmla="*/ 4340756 w 4340756"/>
              <a:gd name="connsiteY17" fmla="*/ 973059 h 3143437"/>
              <a:gd name="connsiteX18" fmla="*/ 2170378 w 4340756"/>
              <a:gd name="connsiteY18" fmla="*/ 3143437 h 3143437"/>
              <a:gd name="connsiteX19" fmla="*/ 0 w 4340756"/>
              <a:gd name="connsiteY19" fmla="*/ 973059 h 3143437"/>
              <a:gd name="connsiteX20" fmla="*/ 170559 w 4340756"/>
              <a:gd name="connsiteY20" fmla="*/ 128250 h 314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340756" h="3143437">
                <a:moveTo>
                  <a:pt x="510011" y="0"/>
                </a:moveTo>
                <a:lnTo>
                  <a:pt x="3830745" y="0"/>
                </a:lnTo>
                <a:lnTo>
                  <a:pt x="3864106" y="54913"/>
                </a:lnTo>
                <a:cubicBezTo>
                  <a:pt x="4012371" y="327844"/>
                  <a:pt x="4096589" y="640616"/>
                  <a:pt x="4096589" y="973059"/>
                </a:cubicBezTo>
                <a:cubicBezTo>
                  <a:pt x="4096589" y="2036876"/>
                  <a:pt x="3234195" y="2899270"/>
                  <a:pt x="2170378" y="2899270"/>
                </a:cubicBezTo>
                <a:cubicBezTo>
                  <a:pt x="1106561" y="2899270"/>
                  <a:pt x="244168" y="2036876"/>
                  <a:pt x="244168" y="973059"/>
                </a:cubicBezTo>
                <a:cubicBezTo>
                  <a:pt x="244168" y="640616"/>
                  <a:pt x="328386" y="327844"/>
                  <a:pt x="476651" y="54913"/>
                </a:cubicBezTo>
                <a:close/>
                <a:moveTo>
                  <a:pt x="232340" y="0"/>
                </a:moveTo>
                <a:lnTo>
                  <a:pt x="446588" y="0"/>
                </a:lnTo>
                <a:lnTo>
                  <a:pt x="428940" y="29050"/>
                </a:lnTo>
                <a:cubicBezTo>
                  <a:pt x="276499" y="309669"/>
                  <a:pt x="189908" y="631252"/>
                  <a:pt x="189908" y="973059"/>
                </a:cubicBezTo>
                <a:cubicBezTo>
                  <a:pt x="189908" y="2066842"/>
                  <a:pt x="1076595" y="2953529"/>
                  <a:pt x="2170378" y="2953529"/>
                </a:cubicBezTo>
                <a:cubicBezTo>
                  <a:pt x="3264161" y="2953529"/>
                  <a:pt x="4150848" y="2066842"/>
                  <a:pt x="4150848" y="973059"/>
                </a:cubicBezTo>
                <a:cubicBezTo>
                  <a:pt x="4150848" y="631252"/>
                  <a:pt x="4064258" y="309669"/>
                  <a:pt x="3911816" y="29050"/>
                </a:cubicBezTo>
                <a:lnTo>
                  <a:pt x="3894168" y="0"/>
                </a:lnTo>
                <a:lnTo>
                  <a:pt x="4108416" y="0"/>
                </a:lnTo>
                <a:lnTo>
                  <a:pt x="4170197" y="128250"/>
                </a:lnTo>
                <a:cubicBezTo>
                  <a:pt x="4280024" y="387910"/>
                  <a:pt x="4340756" y="673392"/>
                  <a:pt x="4340756" y="973059"/>
                </a:cubicBezTo>
                <a:cubicBezTo>
                  <a:pt x="4340756" y="2171726"/>
                  <a:pt x="3369045" y="3143437"/>
                  <a:pt x="2170378" y="3143437"/>
                </a:cubicBezTo>
                <a:cubicBezTo>
                  <a:pt x="971711" y="3143437"/>
                  <a:pt x="0" y="2171726"/>
                  <a:pt x="0" y="973059"/>
                </a:cubicBezTo>
                <a:cubicBezTo>
                  <a:pt x="0" y="673392"/>
                  <a:pt x="60732" y="387910"/>
                  <a:pt x="170559" y="12825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1030" name="Picture 6" descr="מסירות נפשו של משה רבינו עליו השלום עבור כלל ישראל / הרב שלום שפירא הי&quot;ד |  תורתך לא שכחתי">
            <a:extLst>
              <a:ext uri="{FF2B5EF4-FFF2-40B4-BE49-F238E27FC236}">
                <a16:creationId xmlns:a16="http://schemas.microsoft.com/office/drawing/2014/main" id="{9F2EF917-DEFC-56D4-5950-E7B41480ADB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700789" y="394861"/>
            <a:ext cx="2501540" cy="1664661"/>
          </a:xfrm>
          <a:prstGeom prst="rect">
            <a:avLst/>
          </a:prstGeom>
          <a:noFill/>
          <a:extLst>
            <a:ext uri="{909E8E84-426E-40DD-AFC4-6F175D3DCCD1}">
              <a14:hiddenFill xmlns:a14="http://schemas.microsoft.com/office/drawing/2010/main">
                <a:solidFill>
                  <a:srgbClr val="FFFFFF"/>
                </a:solidFill>
              </a14:hiddenFill>
            </a:ext>
          </a:extLst>
        </p:spPr>
      </p:pic>
      <p:sp>
        <p:nvSpPr>
          <p:cNvPr id="1067" name="Freeform: Shape 1066">
            <a:extLst>
              <a:ext uri="{FF2B5EF4-FFF2-40B4-BE49-F238E27FC236}">
                <a16:creationId xmlns:a16="http://schemas.microsoft.com/office/drawing/2014/main" id="{C134E366-D7CA-49EE-AAEA-10BF4815C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04330" y="1325786"/>
            <a:ext cx="4587670" cy="5532214"/>
          </a:xfrm>
          <a:custGeom>
            <a:avLst/>
            <a:gdLst>
              <a:gd name="connsiteX0" fmla="*/ 3219128 w 4587670"/>
              <a:gd name="connsiteY0" fmla="*/ 362152 h 5532214"/>
              <a:gd name="connsiteX1" fmla="*/ 4580932 w 4587670"/>
              <a:gd name="connsiteY1" fmla="*/ 706974 h 5532214"/>
              <a:gd name="connsiteX2" fmla="*/ 4587670 w 4587670"/>
              <a:gd name="connsiteY2" fmla="*/ 711067 h 5532214"/>
              <a:gd name="connsiteX3" fmla="*/ 4587670 w 4587670"/>
              <a:gd name="connsiteY3" fmla="*/ 5532214 h 5532214"/>
              <a:gd name="connsiteX4" fmla="*/ 1546926 w 4587670"/>
              <a:gd name="connsiteY4" fmla="*/ 5532214 h 5532214"/>
              <a:gd name="connsiteX5" fmla="*/ 1401826 w 4587670"/>
              <a:gd name="connsiteY5" fmla="*/ 5423710 h 5532214"/>
              <a:gd name="connsiteX6" fmla="*/ 362152 w 4587670"/>
              <a:gd name="connsiteY6" fmla="*/ 3219128 h 5532214"/>
              <a:gd name="connsiteX7" fmla="*/ 3219128 w 4587670"/>
              <a:gd name="connsiteY7" fmla="*/ 362152 h 5532214"/>
              <a:gd name="connsiteX8" fmla="*/ 3219128 w 4587670"/>
              <a:gd name="connsiteY8" fmla="*/ 0 h 5532214"/>
              <a:gd name="connsiteX9" fmla="*/ 4472158 w 4587670"/>
              <a:gd name="connsiteY9" fmla="*/ 252975 h 5532214"/>
              <a:gd name="connsiteX10" fmla="*/ 4587670 w 4587670"/>
              <a:gd name="connsiteY10" fmla="*/ 308620 h 5532214"/>
              <a:gd name="connsiteX11" fmla="*/ 4587670 w 4587670"/>
              <a:gd name="connsiteY11" fmla="*/ 620975 h 5532214"/>
              <a:gd name="connsiteX12" fmla="*/ 4362518 w 4587670"/>
              <a:gd name="connsiteY12" fmla="*/ 512514 h 5532214"/>
              <a:gd name="connsiteX13" fmla="*/ 3219128 w 4587670"/>
              <a:gd name="connsiteY13" fmla="*/ 281674 h 5532214"/>
              <a:gd name="connsiteX14" fmla="*/ 281674 w 4587670"/>
              <a:gd name="connsiteY14" fmla="*/ 3219128 h 5532214"/>
              <a:gd name="connsiteX15" fmla="*/ 1350635 w 4587670"/>
              <a:gd name="connsiteY15" fmla="*/ 5485811 h 5532214"/>
              <a:gd name="connsiteX16" fmla="*/ 1412689 w 4587670"/>
              <a:gd name="connsiteY16" fmla="*/ 5532214 h 5532214"/>
              <a:gd name="connsiteX17" fmla="*/ 983371 w 4587670"/>
              <a:gd name="connsiteY17" fmla="*/ 5532214 h 5532214"/>
              <a:gd name="connsiteX18" fmla="*/ 942861 w 4587670"/>
              <a:gd name="connsiteY18" fmla="*/ 5495396 h 5532214"/>
              <a:gd name="connsiteX19" fmla="*/ 0 w 4587670"/>
              <a:gd name="connsiteY19" fmla="*/ 3219128 h 5532214"/>
              <a:gd name="connsiteX20" fmla="*/ 3219128 w 4587670"/>
              <a:gd name="connsiteY20" fmla="*/ 0 h 5532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587670" h="5532214">
                <a:moveTo>
                  <a:pt x="3219128" y="362152"/>
                </a:moveTo>
                <a:cubicBezTo>
                  <a:pt x="3712211" y="362152"/>
                  <a:pt x="4176118" y="487065"/>
                  <a:pt x="4580932" y="706974"/>
                </a:cubicBezTo>
                <a:lnTo>
                  <a:pt x="4587670" y="711067"/>
                </a:lnTo>
                <a:lnTo>
                  <a:pt x="4587670" y="5532214"/>
                </a:lnTo>
                <a:lnTo>
                  <a:pt x="1546926" y="5532214"/>
                </a:lnTo>
                <a:lnTo>
                  <a:pt x="1401826" y="5423710"/>
                </a:lnTo>
                <a:cubicBezTo>
                  <a:pt x="766871" y="4899699"/>
                  <a:pt x="362152" y="4106677"/>
                  <a:pt x="362152" y="3219128"/>
                </a:cubicBezTo>
                <a:cubicBezTo>
                  <a:pt x="362152" y="1641264"/>
                  <a:pt x="1641263" y="362152"/>
                  <a:pt x="3219128" y="362152"/>
                </a:cubicBezTo>
                <a:close/>
                <a:moveTo>
                  <a:pt x="3219128" y="0"/>
                </a:moveTo>
                <a:cubicBezTo>
                  <a:pt x="3663597" y="0"/>
                  <a:pt x="4087027" y="90079"/>
                  <a:pt x="4472158" y="252975"/>
                </a:cubicBezTo>
                <a:lnTo>
                  <a:pt x="4587670" y="308620"/>
                </a:lnTo>
                <a:lnTo>
                  <a:pt x="4587670" y="620975"/>
                </a:lnTo>
                <a:lnTo>
                  <a:pt x="4362518" y="512514"/>
                </a:lnTo>
                <a:cubicBezTo>
                  <a:pt x="4011086" y="363870"/>
                  <a:pt x="3624706" y="281674"/>
                  <a:pt x="3219128" y="281674"/>
                </a:cubicBezTo>
                <a:cubicBezTo>
                  <a:pt x="1596817" y="281674"/>
                  <a:pt x="281674" y="1596818"/>
                  <a:pt x="281674" y="3219128"/>
                </a:cubicBezTo>
                <a:cubicBezTo>
                  <a:pt x="281674" y="4131678"/>
                  <a:pt x="697794" y="4947039"/>
                  <a:pt x="1350635" y="5485811"/>
                </a:cubicBezTo>
                <a:lnTo>
                  <a:pt x="1412689" y="5532214"/>
                </a:lnTo>
                <a:lnTo>
                  <a:pt x="983371" y="5532214"/>
                </a:lnTo>
                <a:lnTo>
                  <a:pt x="942861" y="5495396"/>
                </a:lnTo>
                <a:cubicBezTo>
                  <a:pt x="360313" y="4912848"/>
                  <a:pt x="0" y="4108066"/>
                  <a:pt x="0" y="3219128"/>
                </a:cubicBezTo>
                <a:cubicBezTo>
                  <a:pt x="0" y="1441253"/>
                  <a:pt x="1441252" y="0"/>
                  <a:pt x="3219128"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1028" name="Picture 4" descr="‫מסירות נפש: הקרבת היחיד להצלת הרבים - נחום רקובר - Google Books‬‎">
            <a:extLst>
              <a:ext uri="{FF2B5EF4-FFF2-40B4-BE49-F238E27FC236}">
                <a16:creationId xmlns:a16="http://schemas.microsoft.com/office/drawing/2014/main" id="{1A5C10B2-6E6D-80BA-6862-2EFA29D7009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251797" y="2889339"/>
            <a:ext cx="2262739" cy="3217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1247187"/>
      </p:ext>
    </p:extLst>
  </p:cSld>
  <p:clrMapOvr>
    <a:masterClrMapping/>
  </p:clrMapOvr>
  <mc:AlternateContent xmlns:mc="http://schemas.openxmlformats.org/markup-compatibility/2006" xmlns:p14="http://schemas.microsoft.com/office/powerpoint/2010/main">
    <mc:Choice Requires="p14">
      <p:transition spd="slow" p14:dur="2000" advTm="37988"/>
    </mc:Choice>
    <mc:Fallback xmlns="">
      <p:transition spd="slow" advTm="3798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61CC8-2C84-43E1-F61B-950C5B39933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6776864-C028-8E93-1173-8BCFB35D162A}"/>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sp>
        <p:nvSpPr>
          <p:cNvPr id="3" name="מציין מיקום של מספר שקופית 2">
            <a:extLst>
              <a:ext uri="{FF2B5EF4-FFF2-40B4-BE49-F238E27FC236}">
                <a16:creationId xmlns:a16="http://schemas.microsoft.com/office/drawing/2014/main" id="{1B7ACA34-D927-F0AE-E5D3-7DA58867FE82}"/>
              </a:ext>
            </a:extLst>
          </p:cNvPr>
          <p:cNvSpPr>
            <a:spLocks noGrp="1"/>
          </p:cNvSpPr>
          <p:nvPr>
            <p:ph type="sldNum" sz="quarter" idx="12"/>
          </p:nvPr>
        </p:nvSpPr>
        <p:spPr>
          <a:xfrm flipH="1">
            <a:off x="240792" y="6272784"/>
            <a:ext cx="640080" cy="365125"/>
          </a:xfrm>
        </p:spPr>
        <p:txBody>
          <a:bodyPr rtlCol="1">
            <a:normAutofit/>
          </a:bodyPr>
          <a:lstStyle/>
          <a:p>
            <a:pPr rtl="1">
              <a:spcAft>
                <a:spcPts val="600"/>
              </a:spcAft>
            </a:pPr>
            <a:fld id="{4FAB73BC-B049-4115-A692-8D63A059BFB8}" type="slidenum">
              <a:rPr lang="he-IL" smtClean="0">
                <a:latin typeface="Tahoma" panose="020B0604030504040204" pitchFamily="34" charset="0"/>
                <a:ea typeface="Tahoma" panose="020B0604030504040204" pitchFamily="34" charset="0"/>
                <a:cs typeface="Tahoma" panose="020B0604030504040204" pitchFamily="34" charset="0"/>
              </a:rPr>
              <a:pPr rtl="1">
                <a:spcAft>
                  <a:spcPts val="600"/>
                </a:spcAft>
              </a:pPr>
              <a:t>2</a:t>
            </a:fld>
            <a:endParaRPr lang="he-I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7F695C47-BD06-845E-D3BC-D77B4EBFF641}"/>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תיבת טקסט 3">
            <a:extLst>
              <a:ext uri="{FF2B5EF4-FFF2-40B4-BE49-F238E27FC236}">
                <a16:creationId xmlns:a16="http://schemas.microsoft.com/office/drawing/2014/main" id="{36683DBD-C0B2-1D7F-9EE8-B028E3915BDB}"/>
              </a:ext>
            </a:extLst>
          </p:cNvPr>
          <p:cNvSpPr txBox="1"/>
          <p:nvPr/>
        </p:nvSpPr>
        <p:spPr>
          <a:xfrm>
            <a:off x="6104780" y="0"/>
            <a:ext cx="6087220" cy="1754326"/>
          </a:xfrm>
          <a:prstGeom prst="rect">
            <a:avLst/>
          </a:prstGeom>
          <a:noFill/>
        </p:spPr>
        <p:txBody>
          <a:bodyPr wrap="square" rtlCol="1">
            <a:spAutoFit/>
          </a:bodyPr>
          <a:lstStyle/>
          <a:p>
            <a:pPr algn="ctr"/>
            <a:r>
              <a:rPr lang="he-IL"/>
              <a:t>חסד עם כלל ישראל</a:t>
            </a:r>
          </a:p>
          <a:p>
            <a:endParaRPr lang="he-IL"/>
          </a:p>
          <a:p>
            <a:pPr marL="285750" indent="-285750">
              <a:buFont typeface="Wingdings" panose="05000000000000000000" pitchFamily="2" charset="2"/>
              <a:buChar char="v"/>
            </a:pPr>
            <a:r>
              <a:rPr lang="he-IL"/>
              <a:t> </a:t>
            </a:r>
          </a:p>
          <a:p>
            <a:pPr marL="285750" indent="-285750">
              <a:buFont typeface="Wingdings" panose="05000000000000000000" pitchFamily="2" charset="2"/>
              <a:buChar char="v"/>
            </a:pPr>
            <a:endParaRPr lang="he-IL"/>
          </a:p>
          <a:p>
            <a:endParaRPr lang="he-IL"/>
          </a:p>
          <a:p>
            <a:endParaRPr lang="he-IL"/>
          </a:p>
        </p:txBody>
      </p:sp>
      <p:pic>
        <p:nvPicPr>
          <p:cNvPr id="2050" name="Picture 2" descr="הרב יעקב אדלשטיין זצ&quot;ל בסיפורים מפעימים על אהבת התורה של אביו הגדול -  הידברות">
            <a:extLst>
              <a:ext uri="{FF2B5EF4-FFF2-40B4-BE49-F238E27FC236}">
                <a16:creationId xmlns:a16="http://schemas.microsoft.com/office/drawing/2014/main" id="{3E270DF1-F0D8-A4CB-9D0C-788A833ADEC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 y="-1"/>
            <a:ext cx="3614509" cy="2480807"/>
          </a:xfrm>
          <a:prstGeom prst="rect">
            <a:avLst/>
          </a:prstGeom>
          <a:noFill/>
          <a:extLst>
            <a:ext uri="{909E8E84-426E-40DD-AFC4-6F175D3DCCD1}">
              <a14:hiddenFill xmlns:a14="http://schemas.microsoft.com/office/drawing/2010/main">
                <a:solidFill>
                  <a:srgbClr val="FFFFFF"/>
                </a:solidFill>
              </a14:hiddenFill>
            </a:ext>
          </a:extLst>
        </p:spPr>
      </p:pic>
      <p:pic>
        <p:nvPicPr>
          <p:cNvPr id="6" name="תמונה 5">
            <a:extLst>
              <a:ext uri="{FF2B5EF4-FFF2-40B4-BE49-F238E27FC236}">
                <a16:creationId xmlns:a16="http://schemas.microsoft.com/office/drawing/2014/main" id="{234DCCBB-2076-E1A7-2B8D-E625B8F017B7}"/>
              </a:ext>
            </a:extLst>
          </p:cNvPr>
          <p:cNvPicPr>
            <a:picLocks noChangeAspect="1"/>
          </p:cNvPicPr>
          <p:nvPr/>
        </p:nvPicPr>
        <p:blipFill>
          <a:blip r:embed="rId10"/>
          <a:stretch>
            <a:fillRect/>
          </a:stretch>
        </p:blipFill>
        <p:spPr>
          <a:xfrm>
            <a:off x="6373553" y="1166942"/>
            <a:ext cx="5646909" cy="5105842"/>
          </a:xfrm>
          <a:prstGeom prst="rect">
            <a:avLst/>
          </a:prstGeom>
        </p:spPr>
      </p:pic>
    </p:spTree>
    <p:custDataLst>
      <p:tags r:id="rId1"/>
    </p:custDataLst>
    <p:extLst>
      <p:ext uri="{BB962C8B-B14F-4D97-AF65-F5344CB8AC3E}">
        <p14:creationId xmlns:p14="http://schemas.microsoft.com/office/powerpoint/2010/main" val="2996186538"/>
      </p:ext>
    </p:extLst>
  </p:cSld>
  <p:clrMapOvr>
    <a:masterClrMapping/>
  </p:clrMapOvr>
  <mc:AlternateContent xmlns:mc="http://schemas.openxmlformats.org/markup-compatibility/2006" xmlns:p14="http://schemas.microsoft.com/office/powerpoint/2010/main">
    <mc:Choice Requires="p14">
      <p:transition spd="slow" p14:dur="2000" advTm="303279"/>
    </mc:Choice>
    <mc:Fallback xmlns="">
      <p:transition spd="slow" advTm="3032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BA92FB-CC22-F8F7-F821-4C254C8A7679}"/>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0C59CD61-8A04-2D49-CBD6-D718682803DB}"/>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DE046163-10E7-32B3-818F-ABAFEB7D9EC7}"/>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096ACB3E-96DF-1416-4708-022902D064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7F5A49C3-8280-E1B5-F166-D31904BF01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897BB9CE-B1E9-A7CE-9F50-8E82D2190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7D00E0BB-DF43-72D5-1312-3C4BB5774D26}"/>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3</a:t>
            </a:fld>
            <a:endParaRPr kumimoji="0" lang="he-IL" sz="1400" b="1"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F245B028-412F-1D1D-D228-02192A1C640C}"/>
              </a:ext>
            </a:extLst>
          </p:cNvPr>
          <p:cNvGraphicFramePr>
            <a:graphicFrameLocks noGrp="1" noChangeAspect="1"/>
          </p:cNvGraphicFramePr>
          <p:nvPr>
            <p:ph idx="1"/>
            <p:extLst>
              <p:ext uri="{D42A27DB-BD31-4B8C-83A1-F6EECF244321}">
                <p14:modId xmlns:p14="http://schemas.microsoft.com/office/powerpoint/2010/main" val="3989349514"/>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E7C6AD9A-0E82-ED19-FD37-72A67E1B529E}"/>
              </a:ext>
            </a:extLst>
          </p:cNvPr>
          <p:cNvSpPr txBox="1"/>
          <p:nvPr/>
        </p:nvSpPr>
        <p:spPr>
          <a:xfrm>
            <a:off x="6104780" y="0"/>
            <a:ext cx="6087220" cy="6001643"/>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כנסת ישראל</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lvl="0" indent="-285750" algn="just">
              <a:buFont typeface="Wingdings" panose="05000000000000000000" pitchFamily="2" charset="2"/>
              <a:buChar char="v"/>
            </a:pPr>
            <a:r>
              <a:rPr kumimoji="0" lang="he-IL" sz="20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כתב </a:t>
            </a:r>
            <a:r>
              <a:rPr lang="he-IL" sz="2000" dirty="0"/>
              <a:t>הרב י"ד </a:t>
            </a:r>
            <a:r>
              <a:rPr lang="he-IL" sz="2000" dirty="0" err="1"/>
              <a:t>סולובייצ'יק</a:t>
            </a:r>
            <a:r>
              <a:rPr lang="he-IL" sz="2000" dirty="0"/>
              <a:t>, בספרו על התשובה, עמ' 75-74, </a:t>
            </a:r>
          </a:p>
          <a:p>
            <a:pPr marL="285750" lvl="0" indent="-285750" algn="just">
              <a:buFont typeface="Wingdings" panose="05000000000000000000" pitchFamily="2" charset="2"/>
              <a:buChar char="v"/>
            </a:pPr>
            <a:r>
              <a:rPr lang="he-IL" sz="2000" dirty="0"/>
              <a:t>"מי הוא הבעלים [של קרבן ציבור]? </a:t>
            </a:r>
          </a:p>
          <a:p>
            <a:pPr marL="285750" lvl="0" indent="-285750" algn="just">
              <a:buFont typeface="Wingdings" panose="05000000000000000000" pitchFamily="2" charset="2"/>
              <a:buChar char="v"/>
            </a:pPr>
            <a:r>
              <a:rPr lang="he-IL" sz="2000" dirty="0"/>
              <a:t>הציבור, כלל ישראל, שאינו על פי דין הסך הכולל, הצירוף האריתמטי, של כך וכך יחידים, </a:t>
            </a:r>
            <a:r>
              <a:rPr lang="he-IL" sz="2000" b="1" dirty="0"/>
              <a:t>אלא אישיות ייחודית-עצמית, מעין חטיבה בפני עצמה. "כנסת ישראל" </a:t>
            </a:r>
          </a:p>
          <a:p>
            <a:pPr marL="285750" lvl="0" indent="-285750" algn="just">
              <a:buFont typeface="Wingdings" panose="05000000000000000000" pitchFamily="2" charset="2"/>
              <a:buChar char="v"/>
            </a:pPr>
            <a:r>
              <a:rPr lang="he-IL" sz="2000" b="1" dirty="0"/>
              <a:t>"כנסת ישראל" </a:t>
            </a:r>
            <a:r>
              <a:rPr lang="he-IL" sz="2000" dirty="0"/>
              <a:t>- ואינני מדבר כאן על דרך </a:t>
            </a:r>
            <a:r>
              <a:rPr lang="he-IL" sz="2000" dirty="0" err="1"/>
              <a:t>המיסתורין</a:t>
            </a:r>
            <a:r>
              <a:rPr lang="he-IL" sz="2000" dirty="0"/>
              <a:t> והקבלה, אלא לפי הגדרה של הלכה למעשה - מהווה אישיות משפטית אינדיבידואלית ובלתי מתחלקת, לא פחות מאישיות משפטית-אינדיבידואלית של יחיד. </a:t>
            </a:r>
          </a:p>
          <a:p>
            <a:pPr marL="285750" lvl="0" indent="-285750" algn="just">
              <a:buFont typeface="Wingdings" panose="05000000000000000000" pitchFamily="2" charset="2"/>
              <a:buChar char="v"/>
            </a:pPr>
            <a:r>
              <a:rPr lang="he-IL" sz="2000" dirty="0"/>
              <a:t>לא ראובן או שמעון או לוי, אף לא כולם יחד, או כל אלה שתרמו מחצית השקל תרומת הלשכה שממנה נקנה </a:t>
            </a:r>
            <a:r>
              <a:rPr lang="he-IL" sz="2000" dirty="0" err="1"/>
              <a:t>הקרבן</a:t>
            </a:r>
            <a:r>
              <a:rPr lang="he-IL" sz="2000" dirty="0"/>
              <a:t>, הם הבעלים של "קרבן ציבור", </a:t>
            </a:r>
            <a:r>
              <a:rPr lang="he-IL" sz="2000" b="1" dirty="0"/>
              <a:t>אלא כנסת ישראל כחטיבה אחת</a:t>
            </a:r>
            <a:r>
              <a:rPr lang="he-IL" sz="2000" dirty="0"/>
              <a:t>, כאישיות אינדיבידואלית עצמית, ולא כסכום של כך וכך יחידים". </a:t>
            </a: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3868630118"/>
      </p:ext>
    </p:extLst>
  </p:cSld>
  <p:clrMapOvr>
    <a:masterClrMapping/>
  </p:clrMapOvr>
  <mc:AlternateContent xmlns:mc="http://schemas.openxmlformats.org/markup-compatibility/2006" xmlns:p14="http://schemas.microsoft.com/office/powerpoint/2010/main">
    <mc:Choice Requires="p14">
      <p:transition spd="slow" p14:dur="2000" advTm="89683"/>
    </mc:Choice>
    <mc:Fallback xmlns="">
      <p:transition spd="slow" advTm="8968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5EEE7B-660D-5A24-0ADE-61FCEB2ED832}"/>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61A8CA29-2531-6042-1FCD-6EF3EE5DE447}"/>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D6163B24-EC84-8924-A184-DB969373EDC7}"/>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780CCFAB-1C02-35FA-396A-A023E4D859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51F29BE3-EBAC-A915-B056-084A2B9BD2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0011E3B5-204C-CFD3-540B-3D61E7E92C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68FC44EA-4CB9-ABD1-1684-031A8556F299}"/>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4</a:t>
            </a:fld>
            <a:endParaRPr kumimoji="0" lang="he-IL" sz="1400" b="1"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A0B413C9-ED5D-CFB7-E6CC-2B72333B5FC3}"/>
              </a:ext>
            </a:extLst>
          </p:cNvPr>
          <p:cNvGraphicFramePr>
            <a:graphicFrameLocks noGrp="1" noChangeAspect="1"/>
          </p:cNvGraphicFramePr>
          <p:nvPr>
            <p:ph idx="1"/>
            <p:extLst>
              <p:ext uri="{D42A27DB-BD31-4B8C-83A1-F6EECF244321}">
                <p14:modId xmlns:p14="http://schemas.microsoft.com/office/powerpoint/2010/main" val="2835213978"/>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65E82383-09BE-1BBD-636E-E8DA0A07E7D8}"/>
              </a:ext>
            </a:extLst>
          </p:cNvPr>
          <p:cNvSpPr txBox="1"/>
          <p:nvPr/>
        </p:nvSpPr>
        <p:spPr>
          <a:xfrm>
            <a:off x="6104780" y="0"/>
            <a:ext cx="6087220" cy="6894195"/>
          </a:xfrm>
          <a:prstGeom prst="rect">
            <a:avLst/>
          </a:prstGeom>
          <a:noFill/>
        </p:spPr>
        <p:txBody>
          <a:bodyPr wrap="square" rtlCol="1">
            <a:spAutoFit/>
          </a:bodyPr>
          <a:lstStyle/>
          <a:p>
            <a:pPr lvl="0" algn="ctr">
              <a:defRPr/>
            </a:pPr>
            <a:r>
              <a:rPr lang="he-IL" sz="3200" b="1" dirty="0">
                <a:solidFill>
                  <a:prstClr val="black"/>
                </a:solidFill>
              </a:rPr>
              <a:t>"וְאַתֶּם תִּהְיוּ לִי מַמְלֶכֶת כֹּהֲנִים וְגוֹי קָדוֹשׁ".</a:t>
            </a: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lvl="0" indent="-285750">
              <a:buFont typeface="Wingdings" panose="05000000000000000000" pitchFamily="2" charset="2"/>
              <a:buChar char="v"/>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a:t>
            </a:r>
            <a:r>
              <a:rPr lang="he-IL" dirty="0">
                <a:solidFill>
                  <a:prstClr val="black"/>
                </a:solidFill>
              </a:rPr>
              <a:t>ננסה להבין מעט את המשמעות התורנית של "ממלכת כהנים", שזו המטרה של מתן תורה.</a:t>
            </a:r>
          </a:p>
          <a:p>
            <a:pPr marL="285750" lvl="0" indent="-285750" algn="just">
              <a:buFont typeface="Wingdings" panose="05000000000000000000" pitchFamily="2" charset="2"/>
              <a:buChar char="v"/>
              <a:defRPr/>
            </a:pPr>
            <a:r>
              <a:rPr lang="he-IL" dirty="0">
                <a:solidFill>
                  <a:prstClr val="black"/>
                </a:solidFill>
              </a:rPr>
              <a:t>נמשול משל, ליהודי שרוצה להתפלל תפילת מנחה. הוא כמובן רוצה להתפלל במניין, הן "כל ביה עשרה </a:t>
            </a:r>
            <a:r>
              <a:rPr lang="he-IL" dirty="0" err="1">
                <a:solidFill>
                  <a:prstClr val="black"/>
                </a:solidFill>
              </a:rPr>
              <a:t>שכינתא</a:t>
            </a:r>
            <a:r>
              <a:rPr lang="he-IL" dirty="0">
                <a:solidFill>
                  <a:prstClr val="black"/>
                </a:solidFill>
              </a:rPr>
              <a:t> שריה". מעלת "</a:t>
            </a:r>
            <a:r>
              <a:rPr lang="he-IL" dirty="0" err="1">
                <a:solidFill>
                  <a:prstClr val="black"/>
                </a:solidFill>
              </a:rPr>
              <a:t>שכינתא</a:t>
            </a:r>
            <a:r>
              <a:rPr lang="he-IL" dirty="0">
                <a:solidFill>
                  <a:prstClr val="black"/>
                </a:solidFill>
              </a:rPr>
              <a:t> </a:t>
            </a:r>
            <a:r>
              <a:rPr lang="he-IL" dirty="0" err="1">
                <a:solidFill>
                  <a:prstClr val="black"/>
                </a:solidFill>
              </a:rPr>
              <a:t>שריא</a:t>
            </a:r>
            <a:r>
              <a:rPr lang="he-IL" dirty="0">
                <a:solidFill>
                  <a:prstClr val="black"/>
                </a:solidFill>
              </a:rPr>
              <a:t>" היא מעלה עצמית, ויש לה השלכות הלכתיות על הגדרת התפילה כתפילה בציבור, ורק כאשר היא קיימת מתקיים הפסוק "</a:t>
            </a:r>
            <a:r>
              <a:rPr lang="he-IL" dirty="0" err="1">
                <a:solidFill>
                  <a:prstClr val="black"/>
                </a:solidFill>
              </a:rPr>
              <a:t>ונקדשתי</a:t>
            </a:r>
            <a:r>
              <a:rPr lang="he-IL" dirty="0">
                <a:solidFill>
                  <a:prstClr val="black"/>
                </a:solidFill>
              </a:rPr>
              <a:t> בתוך בני ישראל" ואפשר לומר קדיש וקדושה.</a:t>
            </a:r>
          </a:p>
          <a:p>
            <a:pPr marL="285750" lvl="0" indent="-285750">
              <a:buFont typeface="Wingdings" panose="05000000000000000000" pitchFamily="2" charset="2"/>
              <a:buChar char="v"/>
              <a:defRPr/>
            </a:pPr>
            <a:r>
              <a:rPr lang="he-IL" dirty="0">
                <a:solidFill>
                  <a:prstClr val="black"/>
                </a:solidFill>
              </a:rPr>
              <a:t>הוא נכנס למקום, והנה הוא רואה שם פגישה של גדולי עולם! בחדר נמצאים הגאון </a:t>
            </a:r>
            <a:r>
              <a:rPr lang="he-IL" dirty="0" err="1">
                <a:solidFill>
                  <a:prstClr val="black"/>
                </a:solidFill>
              </a:rPr>
              <a:t>מווילנא</a:t>
            </a:r>
            <a:r>
              <a:rPr lang="he-IL" dirty="0">
                <a:solidFill>
                  <a:prstClr val="black"/>
                </a:solidFill>
              </a:rPr>
              <a:t>, הבעל שם טוב, האור החיים הקדוש, הבן איש חי, החפץ חיים והחזון איש. הוא פונה אליהם ברטט ובזיע בשאלה אם חפצים הם להתפלל כעת מנחה. אך לצערם אין להם מניין. אין כאן "</a:t>
            </a:r>
            <a:r>
              <a:rPr lang="he-IL" dirty="0" err="1">
                <a:solidFill>
                  <a:prstClr val="black"/>
                </a:solidFill>
              </a:rPr>
              <a:t>ונקדשתי</a:t>
            </a:r>
            <a:r>
              <a:rPr lang="he-IL" dirty="0">
                <a:solidFill>
                  <a:prstClr val="black"/>
                </a:solidFill>
              </a:rPr>
              <a:t>", חסר </a:t>
            </a:r>
            <a:r>
              <a:rPr lang="he-IL" dirty="0" err="1">
                <a:solidFill>
                  <a:prstClr val="black"/>
                </a:solidFill>
              </a:rPr>
              <a:t>ב"שכינתא</a:t>
            </a:r>
            <a:r>
              <a:rPr lang="he-IL" dirty="0">
                <a:solidFill>
                  <a:prstClr val="black"/>
                </a:solidFill>
              </a:rPr>
              <a:t> </a:t>
            </a:r>
            <a:r>
              <a:rPr lang="he-IL" dirty="0" err="1">
                <a:solidFill>
                  <a:prstClr val="black"/>
                </a:solidFill>
              </a:rPr>
              <a:t>שריא</a:t>
            </a:r>
            <a:r>
              <a:rPr lang="he-IL" dirty="0">
                <a:solidFill>
                  <a:prstClr val="black"/>
                </a:solidFill>
              </a:rPr>
              <a:t>".</a:t>
            </a:r>
          </a:p>
          <a:p>
            <a:pPr marL="285750" lvl="0" indent="-285750">
              <a:buFont typeface="Wingdings" panose="05000000000000000000" pitchFamily="2" charset="2"/>
              <a:buChar char="v"/>
              <a:defRPr/>
            </a:pPr>
            <a:r>
              <a:rPr lang="he-IL" dirty="0">
                <a:solidFill>
                  <a:prstClr val="black"/>
                </a:solidFill>
              </a:rPr>
              <a:t>פונה היהודי למקום אחר, ופוגש שם עשרה יהודים הקרויים בפינו "פשוטים". יהודים שלא קראו ולא שנו ולא שמשו תלמידי חכמים, ומעלתם המרכזית היא היותם זרע אברהם יצחק ויעקב. אלא שהם עשרה. כאן אפשר להתפלל במניין, כאן מתקיים "</a:t>
            </a:r>
            <a:r>
              <a:rPr lang="he-IL" dirty="0" err="1">
                <a:solidFill>
                  <a:prstClr val="black"/>
                </a:solidFill>
              </a:rPr>
              <a:t>ונקדשתי</a:t>
            </a:r>
            <a:r>
              <a:rPr lang="he-IL" dirty="0">
                <a:solidFill>
                  <a:prstClr val="black"/>
                </a:solidFill>
              </a:rPr>
              <a:t> בתוך בני ישראל", כאן אפשר לומר קדיש וקדושה, כאן "</a:t>
            </a:r>
            <a:r>
              <a:rPr lang="he-IL" dirty="0" err="1">
                <a:solidFill>
                  <a:prstClr val="black"/>
                </a:solidFill>
              </a:rPr>
              <a:t>שכינתא</a:t>
            </a:r>
            <a:r>
              <a:rPr lang="he-IL" dirty="0">
                <a:solidFill>
                  <a:prstClr val="black"/>
                </a:solidFill>
              </a:rPr>
              <a:t> </a:t>
            </a:r>
            <a:r>
              <a:rPr lang="he-IL" dirty="0" err="1">
                <a:solidFill>
                  <a:prstClr val="black"/>
                </a:solidFill>
              </a:rPr>
              <a:t>שריא</a:t>
            </a:r>
            <a:r>
              <a:rPr lang="he-IL" dirty="0">
                <a:solidFill>
                  <a:prstClr val="black"/>
                </a:solidFill>
              </a:rPr>
              <a:t>".</a:t>
            </a:r>
          </a:p>
          <a:p>
            <a:pPr marL="285750" lvl="0" indent="-285750">
              <a:buFont typeface="Wingdings" panose="05000000000000000000" pitchFamily="2" charset="2"/>
              <a:buChar char="v"/>
              <a:defRPr/>
            </a:pPr>
            <a:r>
              <a:rPr lang="he-IL" dirty="0">
                <a:solidFill>
                  <a:prstClr val="black"/>
                </a:solidFill>
              </a:rPr>
              <a:t>הדבר מדהים! ברור שכל אחד מהקבוצה הראשונה מעלתו רבה לעין ערוך. אך יש יתרון לבני הקבוצה </a:t>
            </a:r>
            <a:r>
              <a:rPr lang="he-IL" dirty="0" err="1">
                <a:solidFill>
                  <a:prstClr val="black"/>
                </a:solidFill>
              </a:rPr>
              <a:t>השניה</a:t>
            </a:r>
            <a:r>
              <a:rPr lang="he-IL" dirty="0">
                <a:solidFill>
                  <a:prstClr val="black"/>
                </a:solidFill>
              </a:rPr>
              <a:t>, כי יש כאן "ציבור". </a:t>
            </a:r>
            <a:r>
              <a:rPr lang="he-IL" dirty="0" err="1">
                <a:solidFill>
                  <a:prstClr val="black"/>
                </a:solidFill>
              </a:rPr>
              <a:t>שכינתא</a:t>
            </a:r>
            <a:r>
              <a:rPr lang="he-IL" dirty="0">
                <a:solidFill>
                  <a:prstClr val="black"/>
                </a:solidFill>
              </a:rPr>
              <a:t> </a:t>
            </a:r>
            <a:r>
              <a:rPr lang="he-IL" dirty="0" err="1">
                <a:solidFill>
                  <a:prstClr val="black"/>
                </a:solidFill>
              </a:rPr>
              <a:t>שריא</a:t>
            </a:r>
            <a:r>
              <a:rPr lang="he-IL" dirty="0">
                <a:solidFill>
                  <a:prstClr val="black"/>
                </a:solidFill>
              </a:rPr>
              <a:t> בציבור, ויחידים יכולים להיות קדושים ככל שיהיו, עדיין יש בחינה שרק בעשרה בישראל </a:t>
            </a:r>
            <a:r>
              <a:rPr lang="he-IL" dirty="0" err="1">
                <a:solidFill>
                  <a:prstClr val="black"/>
                </a:solidFill>
              </a:rPr>
              <a:t>שכינתא</a:t>
            </a:r>
            <a:r>
              <a:rPr lang="he-IL" dirty="0">
                <a:solidFill>
                  <a:prstClr val="black"/>
                </a:solidFill>
              </a:rPr>
              <a:t> </a:t>
            </a:r>
            <a:r>
              <a:rPr lang="he-IL" dirty="0" err="1">
                <a:solidFill>
                  <a:prstClr val="black"/>
                </a:solidFill>
              </a:rPr>
              <a:t>שריא</a:t>
            </a:r>
            <a:r>
              <a:rPr lang="he-IL" dirty="0">
                <a:solidFill>
                  <a:prstClr val="black"/>
                </a:solidFill>
              </a:rPr>
              <a:t>.</a:t>
            </a: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313769658"/>
      </p:ext>
    </p:extLst>
  </p:cSld>
  <p:clrMapOvr>
    <a:masterClrMapping/>
  </p:clrMapOvr>
  <mc:AlternateContent xmlns:mc="http://schemas.openxmlformats.org/markup-compatibility/2006" xmlns:p14="http://schemas.microsoft.com/office/powerpoint/2010/main">
    <mc:Choice Requires="p14">
      <p:transition spd="slow" p14:dur="2000" advTm="45404"/>
    </mc:Choice>
    <mc:Fallback xmlns="">
      <p:transition spd="slow" advTm="454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2BDB6A-0012-C734-7A07-253DCEF4E145}"/>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068A9340-FE22-F472-FE41-8A3B7FC3427D}"/>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6D2D8548-2DAF-7ADD-7624-6583E2204BAF}"/>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26CD93D0-D509-F7BD-A7BA-00FCCF6384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00523A93-2AE3-7E26-B67C-70FF453E8F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CBDB2518-9D52-D2BF-B312-5119D42461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9AF59DCB-D8A9-CB21-FA33-07E373C36CF3}"/>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5</a:t>
            </a:fld>
            <a:endParaRPr kumimoji="0" lang="he-IL" sz="1400" b="1"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38516625-5BE6-BE5D-D1A2-68A6545844DB}"/>
              </a:ext>
            </a:extLst>
          </p:cNvPr>
          <p:cNvGraphicFramePr>
            <a:graphicFrameLocks noGrp="1" noChangeAspect="1"/>
          </p:cNvGraphicFramePr>
          <p:nvPr>
            <p:ph idx="1"/>
            <p:extLst>
              <p:ext uri="{D42A27DB-BD31-4B8C-83A1-F6EECF244321}">
                <p14:modId xmlns:p14="http://schemas.microsoft.com/office/powerpoint/2010/main" val="3475147664"/>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E728B80D-35D7-E3AE-2726-890A57CB32A6}"/>
              </a:ext>
            </a:extLst>
          </p:cNvPr>
          <p:cNvSpPr txBox="1"/>
          <p:nvPr/>
        </p:nvSpPr>
        <p:spPr>
          <a:xfrm>
            <a:off x="6104780" y="0"/>
            <a:ext cx="6087220" cy="6863417"/>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מעלת כלל ישראל</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indent="-285750">
              <a:buFont typeface="Wingdings" panose="05000000000000000000" pitchFamily="2" charset="2"/>
              <a:buChar char="v"/>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a:t>
            </a:r>
            <a:r>
              <a:rPr lang="he-IL" sz="2000" b="1" dirty="0">
                <a:solidFill>
                  <a:prstClr val="black"/>
                </a:solidFill>
              </a:rPr>
              <a:t>לעילא ולעילא לאין ערוך, </a:t>
            </a:r>
            <a:r>
              <a:rPr lang="he-IL" sz="2000" b="1" dirty="0" err="1">
                <a:solidFill>
                  <a:prstClr val="black"/>
                </a:solidFill>
              </a:rPr>
              <a:t>שכינתא</a:t>
            </a:r>
            <a:r>
              <a:rPr lang="he-IL" sz="2000" b="1" dirty="0">
                <a:solidFill>
                  <a:prstClr val="black"/>
                </a:solidFill>
              </a:rPr>
              <a:t> </a:t>
            </a:r>
            <a:r>
              <a:rPr lang="he-IL" sz="2000" b="1" dirty="0" err="1">
                <a:solidFill>
                  <a:prstClr val="black"/>
                </a:solidFill>
              </a:rPr>
              <a:t>שריא</a:t>
            </a:r>
            <a:r>
              <a:rPr lang="he-IL" sz="2000" b="1" dirty="0">
                <a:solidFill>
                  <a:prstClr val="black"/>
                </a:solidFill>
              </a:rPr>
              <a:t> בכלל ישראל. כלל ישראל זה הרבה יותר מעשרה מישראל. </a:t>
            </a:r>
          </a:p>
          <a:p>
            <a:pPr marL="285750" indent="-285750">
              <a:buFont typeface="Wingdings" panose="05000000000000000000" pitchFamily="2" charset="2"/>
              <a:buChar char="v"/>
            </a:pPr>
            <a:r>
              <a:rPr lang="he-IL" sz="2000" dirty="0">
                <a:solidFill>
                  <a:prstClr val="black"/>
                </a:solidFill>
              </a:rPr>
              <a:t>כלל ישראל זו מדרגה ציבורית עצומה של העם כולו, והשראת השכינה באומה כולה זו מדרגה שאף יחיד או אף קהילה אינם יכולים להגיע אליה. </a:t>
            </a:r>
          </a:p>
          <a:p>
            <a:pPr marL="285750" indent="-285750">
              <a:buFont typeface="Wingdings" panose="05000000000000000000" pitchFamily="2" charset="2"/>
              <a:buChar char="v"/>
            </a:pPr>
            <a:r>
              <a:rPr lang="he-IL" sz="2000" dirty="0">
                <a:solidFill>
                  <a:prstClr val="black"/>
                </a:solidFill>
              </a:rPr>
              <a:t>הדרך היחידה להגיע אליה היא כאשר עם ישראל ינהל את חייו כאומה בת חורין עם מלכות משלה. "מַמְלֶכֶת כֹּהֲנִים".</a:t>
            </a:r>
          </a:p>
          <a:p>
            <a:pPr marL="285750" indent="-285750">
              <a:buFont typeface="Wingdings" panose="05000000000000000000" pitchFamily="2" charset="2"/>
              <a:buChar char="v"/>
            </a:pPr>
            <a:r>
              <a:rPr lang="he-IL" sz="2000" b="1" dirty="0"/>
              <a:t>התורה לא ניתנה לאבות הקדושים</a:t>
            </a:r>
            <a:r>
              <a:rPr lang="he-IL" sz="2000" dirty="0"/>
              <a:t>, למרות שאין לנו שום מושג בדרגתם ובגודל צדקתם. הם זכו להיות מרכבה לשכינה, מפיהם עם ישראל חי, עיקר מעלתנו היא היותנו זרע אברהם יצחק ויעקב, ובכל עת צרה וצוקה אנו מתפללים שתעמוד לנו זכות אבות. אך את התורה הם קיימו בהתנדבות, לא כציווי. </a:t>
            </a:r>
          </a:p>
          <a:p>
            <a:pPr marL="285750" indent="-285750">
              <a:buFont typeface="Wingdings" panose="05000000000000000000" pitchFamily="2" charset="2"/>
              <a:buChar char="v"/>
            </a:pPr>
            <a:r>
              <a:rPr lang="he-IL" sz="2000" b="1" dirty="0"/>
              <a:t>התורה ניתנה רק לעם ישראל כאומה שלמה</a:t>
            </a:r>
            <a:r>
              <a:rPr lang="he-IL" sz="2000" dirty="0"/>
              <a:t>, כאשר יצאנו ממצרים לחירות עולם, והגיענו כאומה לקבלת התורה. </a:t>
            </a:r>
          </a:p>
          <a:p>
            <a:pPr marL="285750" indent="-285750">
              <a:buFont typeface="Wingdings" panose="05000000000000000000" pitchFamily="2" charset="2"/>
              <a:buChar char="v"/>
            </a:pPr>
            <a:r>
              <a:rPr lang="he-IL" sz="2000" b="1" dirty="0"/>
              <a:t>כי התכלית של התורה היא לחיות חיי אומה על פי תורה.</a:t>
            </a:r>
            <a:endParaRPr lang="en-US" sz="2000" b="1" dirty="0"/>
          </a:p>
          <a:p>
            <a:pPr marL="285750" indent="-285750">
              <a:buFont typeface="Wingdings" panose="05000000000000000000" pitchFamily="2" charset="2"/>
              <a:buChar char="v"/>
            </a:pPr>
            <a:endParaRPr lang="he-IL" dirty="0">
              <a:solidFill>
                <a:prstClr val="black"/>
              </a:solidFill>
            </a:endParaRPr>
          </a:p>
          <a:p>
            <a:pPr marL="285750" lvl="0" indent="-285750">
              <a:buFont typeface="Wingdings" panose="05000000000000000000" pitchFamily="2" charset="2"/>
              <a:buChar char="v"/>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1921769590"/>
      </p:ext>
    </p:extLst>
  </p:cSld>
  <p:clrMapOvr>
    <a:masterClrMapping/>
  </p:clrMapOvr>
  <mc:AlternateContent xmlns:mc="http://schemas.openxmlformats.org/markup-compatibility/2006" xmlns:p14="http://schemas.microsoft.com/office/powerpoint/2010/main">
    <mc:Choice Requires="p14">
      <p:transition spd="slow" p14:dur="2000" advTm="53261"/>
    </mc:Choice>
    <mc:Fallback xmlns="">
      <p:transition spd="slow" advTm="5326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DA43B3-BFC4-5909-9C8A-7E33339E2366}"/>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CEF6FD25-22BF-697D-EBD5-1EC6448A35CA}"/>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46C6DECD-0A8D-6CD3-FAFA-32105E255105}"/>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A77B5B2A-3688-EF67-2EE7-02D838FC39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04F1D8F4-FD62-298E-D726-C5B16C40D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805307D3-BC89-DBEF-B1C0-0F1AE055E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554D168A-37A7-CB28-5D1F-37180A38A0B3}"/>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6</a:t>
            </a:fld>
            <a:endParaRPr kumimoji="0" lang="he-IL" sz="1400" b="1"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C7490020-C372-8AF4-C844-AB5C98FB7E23}"/>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3E44F108-4872-16CD-91D8-E293C5A5E61B}"/>
              </a:ext>
            </a:extLst>
          </p:cNvPr>
          <p:cNvSpPr txBox="1"/>
          <p:nvPr/>
        </p:nvSpPr>
        <p:spPr>
          <a:xfrm>
            <a:off x="6104780" y="0"/>
            <a:ext cx="6087220" cy="2462213"/>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המשכן</a:t>
            </a:r>
          </a:p>
          <a:p>
            <a:pPr marL="0" marR="0" lvl="0" indent="0" algn="ctr" defTabSz="457200" rtl="1" eaLnBrk="1" fontAlgn="auto" latinLnBrk="0" hangingPunct="1">
              <a:lnSpc>
                <a:spcPct val="100000"/>
              </a:lnSpc>
              <a:spcBef>
                <a:spcPts val="0"/>
              </a:spcBef>
              <a:spcAft>
                <a:spcPts val="0"/>
              </a:spcAft>
              <a:buClrTx/>
              <a:buSzTx/>
              <a:buFontTx/>
              <a:buNone/>
              <a:tabLst/>
              <a:defRPr/>
            </a:pPr>
            <a:r>
              <a:rPr lang="he-IL" sz="3200" b="1" dirty="0">
                <a:solidFill>
                  <a:prstClr val="black"/>
                </a:solidFill>
                <a:latin typeface="Rockwell" panose="02060603020205020403"/>
                <a:cs typeface="David" panose="020E0502060401010101" pitchFamily="34" charset="-79"/>
              </a:rPr>
              <a:t>מאת כל איש אשר </a:t>
            </a:r>
            <a:r>
              <a:rPr lang="he-IL" sz="3200" b="1" dirty="0" err="1">
                <a:solidFill>
                  <a:prstClr val="black"/>
                </a:solidFill>
                <a:latin typeface="Rockwell" panose="02060603020205020403"/>
                <a:cs typeface="David" panose="020E0502060401010101" pitchFamily="34" charset="-79"/>
              </a:rPr>
              <a:t>ידבנו</a:t>
            </a:r>
            <a:r>
              <a:rPr lang="he-IL" sz="3200" b="1" dirty="0">
                <a:solidFill>
                  <a:prstClr val="black"/>
                </a:solidFill>
                <a:latin typeface="Rockwell" panose="02060603020205020403"/>
                <a:cs typeface="David" panose="020E0502060401010101" pitchFamily="34" charset="-79"/>
              </a:rPr>
              <a:t> ליבו</a:t>
            </a:r>
            <a:endPar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lvl="0" indent="-285750">
              <a:buFont typeface="Wingdings" panose="05000000000000000000" pitchFamily="2" charset="2"/>
              <a:buChar char="v"/>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a:t>
            </a: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pic>
        <p:nvPicPr>
          <p:cNvPr id="6" name="תמונה 5">
            <a:extLst>
              <a:ext uri="{FF2B5EF4-FFF2-40B4-BE49-F238E27FC236}">
                <a16:creationId xmlns:a16="http://schemas.microsoft.com/office/drawing/2014/main" id="{F8855B2F-DDB2-D9C4-F101-2B75B34EB8ED}"/>
              </a:ext>
            </a:extLst>
          </p:cNvPr>
          <p:cNvPicPr>
            <a:picLocks noChangeAspect="1"/>
          </p:cNvPicPr>
          <p:nvPr/>
        </p:nvPicPr>
        <p:blipFill>
          <a:blip r:embed="rId11"/>
          <a:stretch>
            <a:fillRect/>
          </a:stretch>
        </p:blipFill>
        <p:spPr>
          <a:xfrm>
            <a:off x="0" y="2024112"/>
            <a:ext cx="12192000" cy="4744426"/>
          </a:xfrm>
          <a:prstGeom prst="rect">
            <a:avLst/>
          </a:prstGeom>
        </p:spPr>
      </p:pic>
    </p:spTree>
    <p:custDataLst>
      <p:tags r:id="rId1"/>
    </p:custDataLst>
    <p:extLst>
      <p:ext uri="{BB962C8B-B14F-4D97-AF65-F5344CB8AC3E}">
        <p14:creationId xmlns:p14="http://schemas.microsoft.com/office/powerpoint/2010/main" val="656991823"/>
      </p:ext>
    </p:extLst>
  </p:cSld>
  <p:clrMapOvr>
    <a:masterClrMapping/>
  </p:clrMapOvr>
  <mc:AlternateContent xmlns:mc="http://schemas.openxmlformats.org/markup-compatibility/2006" xmlns:p14="http://schemas.microsoft.com/office/powerpoint/2010/main">
    <mc:Choice Requires="p14">
      <p:transition spd="slow" p14:dur="2000" advTm="37339"/>
    </mc:Choice>
    <mc:Fallback xmlns="">
      <p:transition spd="slow" advTm="3733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DF8BB1-D695-7FD4-D787-EF6490BA0697}"/>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78DF4E0E-5BB0-BA43-223C-BA4B65C37C79}"/>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7F9BAFD4-2BB8-C3D2-A9BC-CCF69DBAD533}"/>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C26D2914-876C-F5AF-A3AA-A32E691861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9B4F9B65-097D-6368-A412-A045930E8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1F5524E5-C549-D6C2-C187-07D36FB05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4C9A5D2F-5EC6-8F77-502D-B4A8D8831BB0}"/>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7</a:t>
            </a:fld>
            <a:endParaRPr kumimoji="0" lang="he-IL" sz="1400" b="1"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027A7900-F10F-685E-27B8-1DF4A015F252}"/>
              </a:ext>
            </a:extLst>
          </p:cNvPr>
          <p:cNvGraphicFramePr>
            <a:graphicFrameLocks noGrp="1" noChangeAspect="1"/>
          </p:cNvGraphicFramePr>
          <p:nvPr>
            <p:ph idx="1"/>
            <p:extLst>
              <p:ext uri="{D42A27DB-BD31-4B8C-83A1-F6EECF244321}">
                <p14:modId xmlns:p14="http://schemas.microsoft.com/office/powerpoint/2010/main" val="2681919142"/>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7598ADB8-37A9-C048-B120-F2B1840A5586}"/>
              </a:ext>
            </a:extLst>
          </p:cNvPr>
          <p:cNvSpPr txBox="1"/>
          <p:nvPr/>
        </p:nvSpPr>
        <p:spPr>
          <a:xfrm>
            <a:off x="6104780" y="0"/>
            <a:ext cx="6087220" cy="5693866"/>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נתינת התורה - לאומה</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lvl="0" indent="-285750">
              <a:buFont typeface="Wingdings" panose="05000000000000000000" pitchFamily="2" charset="2"/>
              <a:buChar char="v"/>
            </a:pPr>
            <a:r>
              <a:rPr lang="he-IL" sz="2000" dirty="0">
                <a:solidFill>
                  <a:prstClr val="black"/>
                </a:solidFill>
              </a:rPr>
              <a:t>נתינת התורה לכלל, וצורת חיים כאומה ולא רק כיחידים, מונחים לאורך כל התורה כ"הנחת יסוד".</a:t>
            </a:r>
          </a:p>
          <a:p>
            <a:pPr marL="285750" lvl="0" indent="-285750">
              <a:buFont typeface="Wingdings" panose="05000000000000000000" pitchFamily="2" charset="2"/>
              <a:buChar char="v"/>
            </a:pPr>
            <a:r>
              <a:rPr lang="he-IL" sz="2000" dirty="0">
                <a:solidFill>
                  <a:prstClr val="black"/>
                </a:solidFill>
              </a:rPr>
              <a:t>יש הרבה מצוות שנצטווינו כאומה, ואין אפשרות לקיימן כיחידים. </a:t>
            </a:r>
          </a:p>
          <a:p>
            <a:pPr marL="285750" lvl="0" indent="-285750">
              <a:buFont typeface="Wingdings" panose="05000000000000000000" pitchFamily="2" charset="2"/>
              <a:buChar char="v"/>
            </a:pPr>
            <a:r>
              <a:rPr lang="he-IL" sz="2000" dirty="0">
                <a:solidFill>
                  <a:prstClr val="black"/>
                </a:solidFill>
              </a:rPr>
              <a:t>כגון, שופטים ושוטרים </a:t>
            </a:r>
            <a:r>
              <a:rPr lang="he-IL" sz="2000" dirty="0" err="1">
                <a:solidFill>
                  <a:prstClr val="black"/>
                </a:solidFill>
              </a:rPr>
              <a:t>תתן</a:t>
            </a:r>
            <a:r>
              <a:rPr lang="he-IL" sz="2000" dirty="0">
                <a:solidFill>
                  <a:prstClr val="black"/>
                </a:solidFill>
              </a:rPr>
              <a:t> לך בכל שעריך, כגון מצוות המלחמה, ירושת הארץ, פרטי דיני יובל, ועוד רבות. כל מי שלומד את התורה חש לאורך כל הדרך, </a:t>
            </a:r>
            <a:r>
              <a:rPr lang="he-IL" sz="2000" b="1" dirty="0">
                <a:solidFill>
                  <a:prstClr val="black"/>
                </a:solidFill>
              </a:rPr>
              <a:t>כי התורה מדברת אל כלל ישראל</a:t>
            </a:r>
            <a:r>
              <a:rPr lang="he-IL" sz="2000" dirty="0">
                <a:solidFill>
                  <a:prstClr val="black"/>
                </a:solidFill>
              </a:rPr>
              <a:t>, ומצווה את האומה הישראלית כיצד לנהוג.</a:t>
            </a:r>
          </a:p>
          <a:p>
            <a:pPr marL="285750" lvl="0" indent="-285750">
              <a:buFont typeface="Wingdings" panose="05000000000000000000" pitchFamily="2" charset="2"/>
              <a:buChar char="v"/>
            </a:pPr>
            <a:r>
              <a:rPr lang="he-IL" sz="2000" dirty="0">
                <a:solidFill>
                  <a:prstClr val="black"/>
                </a:solidFill>
              </a:rPr>
              <a:t>כלומר, אם נשאל את נותן התורה למי הוא נותן אותה, אל מי הוא "מדבר" בתורה, התשובה תהיה לכלל ישראל. לעם ישראל החי כממלכת כהנים וגוי קדוש. גם מצוות היחיד באות </a:t>
            </a:r>
            <a:r>
              <a:rPr lang="he-IL" sz="2000" dirty="0" err="1">
                <a:solidFill>
                  <a:prstClr val="black"/>
                </a:solidFill>
              </a:rPr>
              <a:t>מכח</a:t>
            </a:r>
            <a:r>
              <a:rPr lang="he-IL" sz="2000" dirty="0">
                <a:solidFill>
                  <a:prstClr val="black"/>
                </a:solidFill>
              </a:rPr>
              <a:t> היותו בן לאומה כולה.</a:t>
            </a:r>
            <a:r>
              <a:rPr kumimoji="0" lang="he-IL" sz="20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a:t>
            </a:r>
          </a:p>
          <a:p>
            <a:pPr marL="285750" lvl="0" indent="-285750">
              <a:buFont typeface="Wingdings" panose="05000000000000000000" pitchFamily="2" charset="2"/>
              <a:buChar char="v"/>
            </a:pPr>
            <a:endParaRPr kumimoji="0" lang="he-IL" sz="20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3439954303"/>
      </p:ext>
    </p:extLst>
  </p:cSld>
  <p:clrMapOvr>
    <a:masterClrMapping/>
  </p:clrMapOvr>
  <mc:AlternateContent xmlns:mc="http://schemas.openxmlformats.org/markup-compatibility/2006" xmlns:p14="http://schemas.microsoft.com/office/powerpoint/2010/main">
    <mc:Choice Requires="p14">
      <p:transition spd="slow" p14:dur="2000" advTm="40421"/>
    </mc:Choice>
    <mc:Fallback xmlns="">
      <p:transition spd="slow" advTm="4042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805F573-A03B-6461-5E2C-8DE9749F521D}"/>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F95FEB15-A88B-CE34-D24F-D72801FC32B4}"/>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4894DE5F-9D97-11C3-C66A-9BE2954C3A2E}"/>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68459B4E-3A5A-27D2-6B3A-EA5A6A19C5D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B53DE6A3-C634-C0A0-8294-B18A63A34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9E1986DF-3B1F-111B-DFF1-53E8A18D8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386D1D45-8297-F617-7032-07042C6DDF48}"/>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8</a:t>
            </a:fld>
            <a:endParaRPr kumimoji="0" lang="he-IL" sz="1400" b="1"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BCA8D1A2-6A36-C803-9ABE-38E67124BD5E}"/>
              </a:ext>
            </a:extLst>
          </p:cNvPr>
          <p:cNvGraphicFramePr>
            <a:graphicFrameLocks noGrp="1" noChangeAspect="1"/>
          </p:cNvGraphicFramePr>
          <p:nvPr>
            <p:ph idx="1"/>
            <p:extLst>
              <p:ext uri="{D42A27DB-BD31-4B8C-83A1-F6EECF244321}">
                <p14:modId xmlns:p14="http://schemas.microsoft.com/office/powerpoint/2010/main" val="566450299"/>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FD0D7BC3-0651-402F-68B1-841C2668719B}"/>
              </a:ext>
            </a:extLst>
          </p:cNvPr>
          <p:cNvSpPr txBox="1"/>
          <p:nvPr/>
        </p:nvSpPr>
        <p:spPr>
          <a:xfrm>
            <a:off x="6104780" y="0"/>
            <a:ext cx="6087220" cy="7263527"/>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ישיבת הארץ – ממצוות ירושה</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lvl="0" indent="-285750" algn="just">
              <a:buFont typeface="Wingdings" panose="05000000000000000000" pitchFamily="2" charset="2"/>
              <a:buChar char="v"/>
            </a:pPr>
            <a:r>
              <a:rPr lang="he-IL" sz="2000" dirty="0">
                <a:solidFill>
                  <a:prstClr val="black"/>
                </a:solidFill>
              </a:rPr>
              <a:t>כתב הרמב"ן: </a:t>
            </a:r>
            <a:r>
              <a:rPr lang="he-IL" sz="2000" dirty="0">
                <a:solidFill>
                  <a:srgbClr val="0070C0"/>
                </a:solidFill>
                <a:cs typeface="DBS-Vilna" pitchFamily="2" charset="-79"/>
              </a:rPr>
              <a:t>ואומר אני </a:t>
            </a:r>
            <a:r>
              <a:rPr lang="he-IL" sz="2000" dirty="0" err="1">
                <a:solidFill>
                  <a:srgbClr val="0070C0"/>
                </a:solidFill>
                <a:cs typeface="DBS-Vilna" pitchFamily="2" charset="-79"/>
              </a:rPr>
              <a:t>שהמצוה</a:t>
            </a:r>
            <a:r>
              <a:rPr lang="he-IL" sz="2000" dirty="0">
                <a:solidFill>
                  <a:srgbClr val="0070C0"/>
                </a:solidFill>
                <a:cs typeface="DBS-Vilna" pitchFamily="2" charset="-79"/>
              </a:rPr>
              <a:t> שחכמים מפליגים בה והיא דירת ארץ ישראל </a:t>
            </a:r>
            <a:r>
              <a:rPr lang="he-IL" sz="2000" dirty="0" err="1">
                <a:solidFill>
                  <a:srgbClr val="0070C0"/>
                </a:solidFill>
                <a:cs typeface="DBS-Vilna" pitchFamily="2" charset="-79"/>
              </a:rPr>
              <a:t>הכל</a:t>
            </a:r>
            <a:r>
              <a:rPr lang="he-IL" sz="2000" dirty="0">
                <a:solidFill>
                  <a:srgbClr val="0070C0"/>
                </a:solidFill>
                <a:cs typeface="DBS-Vilna" pitchFamily="2" charset="-79"/>
              </a:rPr>
              <a:t> הוא ממצות עשה הזה </a:t>
            </a:r>
            <a:r>
              <a:rPr lang="he-IL" sz="2000" dirty="0" err="1">
                <a:solidFill>
                  <a:srgbClr val="0070C0"/>
                </a:solidFill>
                <a:cs typeface="DBS-Vilna" pitchFamily="2" charset="-79"/>
              </a:rPr>
              <a:t>שנצטוינו</a:t>
            </a:r>
            <a:r>
              <a:rPr lang="he-IL" sz="2000" dirty="0">
                <a:solidFill>
                  <a:srgbClr val="0070C0"/>
                </a:solidFill>
                <a:cs typeface="DBS-Vilna" pitchFamily="2" charset="-79"/>
              </a:rPr>
              <a:t> לרשת הארץ ולשבת בה אם כן מצות עשה לדורות </a:t>
            </a:r>
            <a:r>
              <a:rPr lang="he-IL" sz="2000" dirty="0" err="1">
                <a:solidFill>
                  <a:srgbClr val="0070C0"/>
                </a:solidFill>
                <a:cs typeface="DBS-Vilna" pitchFamily="2" charset="-79"/>
              </a:rPr>
              <a:t>מתחיב</a:t>
            </a:r>
            <a:r>
              <a:rPr lang="he-IL" sz="2000" dirty="0">
                <a:solidFill>
                  <a:srgbClr val="0070C0"/>
                </a:solidFill>
                <a:cs typeface="DBS-Vilna" pitchFamily="2" charset="-79"/>
              </a:rPr>
              <a:t> כל יחיד ממנו ואפילו בזמן הגלות.</a:t>
            </a:r>
          </a:p>
          <a:p>
            <a:pPr marL="285750" lvl="0" indent="-285750" algn="just">
              <a:buFont typeface="Wingdings" panose="05000000000000000000" pitchFamily="2" charset="2"/>
              <a:buChar char="v"/>
            </a:pPr>
            <a:endParaRPr lang="he-IL" sz="2000" dirty="0">
              <a:solidFill>
                <a:prstClr val="black"/>
              </a:solidFill>
            </a:endParaRPr>
          </a:p>
          <a:p>
            <a:pPr marL="285750" lvl="0" indent="-285750" algn="just">
              <a:buFont typeface="Wingdings" panose="05000000000000000000" pitchFamily="2" charset="2"/>
              <a:buChar char="v"/>
            </a:pPr>
            <a:r>
              <a:rPr lang="he-IL" sz="2000" dirty="0">
                <a:solidFill>
                  <a:prstClr val="black"/>
                </a:solidFill>
              </a:rPr>
              <a:t> הרי לנו מפורש שרק בסוף דבריו חידש שדירת ארץ ישראל היא מן </a:t>
            </a:r>
            <a:r>
              <a:rPr lang="he-IL" sz="2000" dirty="0" err="1">
                <a:solidFill>
                  <a:prstClr val="black"/>
                </a:solidFill>
              </a:rPr>
              <a:t>המצוה</a:t>
            </a:r>
            <a:r>
              <a:rPr lang="he-IL" sz="2000" dirty="0">
                <a:solidFill>
                  <a:prstClr val="black"/>
                </a:solidFill>
              </a:rPr>
              <a:t> הזו. </a:t>
            </a:r>
          </a:p>
          <a:p>
            <a:pPr marL="285750" lvl="0" indent="-285750" algn="just">
              <a:buFont typeface="Wingdings" panose="05000000000000000000" pitchFamily="2" charset="2"/>
              <a:buChar char="v"/>
            </a:pPr>
            <a:r>
              <a:rPr lang="he-IL" sz="2000" dirty="0">
                <a:solidFill>
                  <a:prstClr val="black"/>
                </a:solidFill>
              </a:rPr>
              <a:t>ומשמע בברור שקודם לכן הבין הרמב"ן שאין דירת ארץ ישראל חלק מן </a:t>
            </a:r>
            <a:r>
              <a:rPr lang="he-IL" sz="2000" dirty="0" err="1">
                <a:solidFill>
                  <a:prstClr val="black"/>
                </a:solidFill>
              </a:rPr>
              <a:t>המצוה</a:t>
            </a:r>
            <a:r>
              <a:rPr lang="he-IL" sz="2000" dirty="0">
                <a:solidFill>
                  <a:prstClr val="black"/>
                </a:solidFill>
              </a:rPr>
              <a:t> הזו. </a:t>
            </a:r>
          </a:p>
          <a:p>
            <a:pPr marL="285750" lvl="0" indent="-285750" algn="just">
              <a:buFont typeface="Wingdings" panose="05000000000000000000" pitchFamily="2" charset="2"/>
              <a:buChar char="v"/>
            </a:pPr>
            <a:r>
              <a:rPr lang="he-IL" sz="2000" dirty="0">
                <a:solidFill>
                  <a:prstClr val="black"/>
                </a:solidFill>
              </a:rPr>
              <a:t>ונראה שבתחילה הבין כי הירושה והישיבה ענין אחד הם והיא </a:t>
            </a:r>
            <a:r>
              <a:rPr lang="he-IL" sz="2000" dirty="0" err="1">
                <a:solidFill>
                  <a:prstClr val="black"/>
                </a:solidFill>
              </a:rPr>
              <a:t>המצוה</a:t>
            </a:r>
            <a:r>
              <a:rPr lang="he-IL" sz="2000" dirty="0">
                <a:solidFill>
                  <a:prstClr val="black"/>
                </a:solidFill>
              </a:rPr>
              <a:t> על כלל ישראל לכבוש הארץ ולשבת בה כחלק מן הכבוש ולכן אין היחיד חייב שכן הכיבוש אינו מצוה על היחיד.</a:t>
            </a:r>
          </a:p>
          <a:p>
            <a:pPr marL="285750" lvl="0" indent="-285750" algn="just">
              <a:buFont typeface="Wingdings" panose="05000000000000000000" pitchFamily="2" charset="2"/>
              <a:buChar char="v"/>
            </a:pPr>
            <a:r>
              <a:rPr lang="he-IL" sz="2000" dirty="0">
                <a:solidFill>
                  <a:prstClr val="black"/>
                </a:solidFill>
              </a:rPr>
              <a:t>ובסוף דבריו חידש שגם ישיבת היחיד היא חלק מן </a:t>
            </a:r>
            <a:r>
              <a:rPr lang="he-IL" sz="2000" dirty="0" err="1">
                <a:solidFill>
                  <a:prstClr val="black"/>
                </a:solidFill>
              </a:rPr>
              <a:t>המצוה</a:t>
            </a:r>
            <a:r>
              <a:rPr lang="he-IL" sz="2000" dirty="0">
                <a:solidFill>
                  <a:prstClr val="black"/>
                </a:solidFill>
              </a:rPr>
              <a:t> הזו ולכן גם כל יחיד מתחייב אפילו בזמן הגלות שאין כלל ישראל מופיע בפועל. </a:t>
            </a:r>
          </a:p>
          <a:p>
            <a:pPr marL="285750" lvl="0" indent="-285750" algn="just">
              <a:buFont typeface="Wingdings" panose="05000000000000000000" pitchFamily="2" charset="2"/>
              <a:buChar char="v"/>
              <a:defRPr/>
            </a:pPr>
            <a:r>
              <a:rPr lang="he-IL" sz="2000" dirty="0">
                <a:solidFill>
                  <a:prstClr val="black"/>
                </a:solidFill>
              </a:rPr>
              <a:t>וכתבו אחרונים שכוונת הרמב"ן שדירת ארץ ישראל של היחידים היא בבחינת </a:t>
            </a:r>
            <a:r>
              <a:rPr lang="he-IL" sz="2000" b="1" dirty="0">
                <a:solidFill>
                  <a:prstClr val="black"/>
                </a:solidFill>
              </a:rPr>
              <a:t>הכשר מצוה שהוא מכין את הדרך לשלטון העם בכללו על הארץ </a:t>
            </a:r>
            <a:r>
              <a:rPr lang="he-IL" sz="2000" dirty="0">
                <a:solidFill>
                  <a:prstClr val="black"/>
                </a:solidFill>
              </a:rPr>
              <a:t>וידוע שהכשר מצוה </a:t>
            </a:r>
            <a:r>
              <a:rPr lang="he-IL" sz="2000" dirty="0" err="1">
                <a:solidFill>
                  <a:prstClr val="black"/>
                </a:solidFill>
              </a:rPr>
              <a:t>כמצוה</a:t>
            </a:r>
            <a:r>
              <a:rPr lang="he-IL" sz="2000" dirty="0">
                <a:solidFill>
                  <a:prstClr val="black"/>
                </a:solidFill>
              </a:rPr>
              <a:t>. </a:t>
            </a:r>
            <a:r>
              <a:rPr lang="he-IL" sz="1200" dirty="0">
                <a:solidFill>
                  <a:prstClr val="black"/>
                </a:solidFill>
              </a:rPr>
              <a:t>ישועות מלכו </a:t>
            </a:r>
            <a:r>
              <a:rPr lang="he-IL" sz="1200" dirty="0" err="1">
                <a:solidFill>
                  <a:prstClr val="black"/>
                </a:solidFill>
              </a:rPr>
              <a:t>יר"ד</a:t>
            </a:r>
            <a:r>
              <a:rPr lang="he-IL" sz="1200" dirty="0">
                <a:solidFill>
                  <a:prstClr val="black"/>
                </a:solidFill>
              </a:rPr>
              <a:t> ס"ה</a:t>
            </a:r>
            <a:endParaRPr kumimoji="0" lang="he-IL" sz="1200" b="0" i="0" u="none" strike="noStrike" kern="1200" cap="none" spc="0" normalizeH="0" baseline="0" noProof="0" dirty="0">
              <a:ln>
                <a:noFill/>
              </a:ln>
              <a:solidFill>
                <a:prstClr val="black"/>
              </a:solidFill>
              <a:effectLst/>
              <a:uLnTx/>
              <a:uFillTx/>
              <a:latin typeface="Rockwell" panose="02060603020205020403"/>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1072050466"/>
      </p:ext>
    </p:extLst>
  </p:cSld>
  <p:clrMapOvr>
    <a:masterClrMapping/>
  </p:clrMapOvr>
  <mc:AlternateContent xmlns:mc="http://schemas.openxmlformats.org/markup-compatibility/2006" xmlns:p14="http://schemas.microsoft.com/office/powerpoint/2010/main">
    <mc:Choice Requires="p14">
      <p:transition spd="slow" p14:dur="2000" advTm="135448"/>
    </mc:Choice>
    <mc:Fallback xmlns="">
      <p:transition spd="slow" advTm="1354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FD23BB-8979-7EE4-29B0-EB1BF20F2946}"/>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64BBCED4-A8D5-84F9-5B23-E0BA5F28C1A0}"/>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31D1D5C9-4D69-B53B-CCA1-0FB1E45AA5F6}"/>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D89FE108-4B0A-769E-1283-CB1E58C6750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1A67A964-A34D-774C-A5C6-69A82F253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CAA6161A-662B-7790-0A52-1E6CCE9FF7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2093D841-6E80-A13C-FAB8-99CA44AC0101}"/>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9</a:t>
            </a:fld>
            <a:endParaRPr kumimoji="0" lang="he-IL" sz="1400" b="1"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C4D10944-6DFC-2003-4DDB-9E5A63C0DC41}"/>
              </a:ext>
            </a:extLst>
          </p:cNvPr>
          <p:cNvGraphicFramePr>
            <a:graphicFrameLocks noGrp="1" noChangeAspect="1"/>
          </p:cNvGraphicFramePr>
          <p:nvPr>
            <p:ph idx="1"/>
            <p:extLst>
              <p:ext uri="{D42A27DB-BD31-4B8C-83A1-F6EECF244321}">
                <p14:modId xmlns:p14="http://schemas.microsoft.com/office/powerpoint/2010/main" val="3243442839"/>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540EA29A-A91A-38BE-3389-08A0453D854D}"/>
              </a:ext>
            </a:extLst>
          </p:cNvPr>
          <p:cNvSpPr txBox="1"/>
          <p:nvPr/>
        </p:nvSpPr>
        <p:spPr>
          <a:xfrm>
            <a:off x="6104780" y="0"/>
            <a:ext cx="6087220" cy="8063746"/>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חובת היציאה למלחמה</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lvl="0" indent="-285750">
              <a:buFont typeface="Wingdings" panose="05000000000000000000" pitchFamily="2" charset="2"/>
              <a:buChar char="v"/>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a:t>
            </a:r>
            <a:r>
              <a:rPr lang="he-IL" dirty="0">
                <a:solidFill>
                  <a:prstClr val="black"/>
                </a:solidFill>
              </a:rPr>
              <a:t>שולחן ערוך אורח חיים הלכות שבת סימן </a:t>
            </a:r>
            <a:r>
              <a:rPr lang="he-IL" dirty="0" err="1">
                <a:solidFill>
                  <a:prstClr val="black"/>
                </a:solidFill>
              </a:rPr>
              <a:t>שכט</a:t>
            </a:r>
            <a:r>
              <a:rPr lang="he-IL" dirty="0">
                <a:solidFill>
                  <a:prstClr val="black"/>
                </a:solidFill>
              </a:rPr>
              <a:t> סעיף ו</a:t>
            </a:r>
          </a:p>
          <a:p>
            <a:pPr marL="285750" lvl="0" indent="-285750">
              <a:buFont typeface="Wingdings" panose="05000000000000000000" pitchFamily="2" charset="2"/>
              <a:buChar char="v"/>
            </a:pPr>
            <a:r>
              <a:rPr lang="he-IL" dirty="0">
                <a:solidFill>
                  <a:prstClr val="black"/>
                </a:solidFill>
              </a:rPr>
              <a:t>עכו"ם שצרו על עיירות ישראל, אם באו על עסקי ממון אין </a:t>
            </a:r>
            <a:r>
              <a:rPr lang="he-IL" dirty="0" err="1">
                <a:solidFill>
                  <a:prstClr val="black"/>
                </a:solidFill>
              </a:rPr>
              <a:t>מחללין</a:t>
            </a:r>
            <a:r>
              <a:rPr lang="he-IL" dirty="0">
                <a:solidFill>
                  <a:prstClr val="black"/>
                </a:solidFill>
              </a:rPr>
              <a:t> עליהם את השבת; </a:t>
            </a:r>
            <a:r>
              <a:rPr lang="he-IL" b="1" dirty="0">
                <a:solidFill>
                  <a:prstClr val="black"/>
                </a:solidFill>
              </a:rPr>
              <a:t>באו על עסקי נפשות, ואפי' סתם, יוצאים עליהם בכלי זיין </a:t>
            </a:r>
            <a:r>
              <a:rPr lang="he-IL" b="1" dirty="0" err="1">
                <a:solidFill>
                  <a:prstClr val="black"/>
                </a:solidFill>
              </a:rPr>
              <a:t>ומחללין</a:t>
            </a:r>
            <a:r>
              <a:rPr lang="he-IL" b="1" dirty="0">
                <a:solidFill>
                  <a:prstClr val="black"/>
                </a:solidFill>
              </a:rPr>
              <a:t> עליהם את השבת</a:t>
            </a:r>
            <a:r>
              <a:rPr lang="he-IL" dirty="0">
                <a:solidFill>
                  <a:prstClr val="black"/>
                </a:solidFill>
              </a:rPr>
              <a:t>; ובעיר הסמוכה לספר, אפילו לא באו אלא על עסקי תבן וקש </a:t>
            </a:r>
            <a:r>
              <a:rPr lang="he-IL" dirty="0" err="1">
                <a:solidFill>
                  <a:prstClr val="black"/>
                </a:solidFill>
              </a:rPr>
              <a:t>מחללין</a:t>
            </a:r>
            <a:r>
              <a:rPr lang="he-IL" dirty="0">
                <a:solidFill>
                  <a:prstClr val="black"/>
                </a:solidFill>
              </a:rPr>
              <a:t> עליהם את השבת. הגה: ואפילו לא באו עדיין אלא רוצים לבא (</a:t>
            </a:r>
            <a:r>
              <a:rPr lang="he-IL" dirty="0" err="1">
                <a:solidFill>
                  <a:prstClr val="black"/>
                </a:solidFill>
              </a:rPr>
              <a:t>א"ז</a:t>
            </a:r>
            <a:r>
              <a:rPr lang="he-IL" dirty="0">
                <a:solidFill>
                  <a:prstClr val="black"/>
                </a:solidFill>
              </a:rPr>
              <a:t>). </a:t>
            </a:r>
          </a:p>
          <a:p>
            <a:pPr marL="285750" lvl="0" indent="-285750">
              <a:buFont typeface="Wingdings" panose="05000000000000000000" pitchFamily="2" charset="2"/>
              <a:buChar char="v"/>
            </a:pPr>
            <a:r>
              <a:rPr lang="he-IL" b="1" dirty="0">
                <a:solidFill>
                  <a:prstClr val="black"/>
                </a:solidFill>
              </a:rPr>
              <a:t>והנה יש לשאול מדוע חייב אדם ללכת להילחם בסכנת נפשות כאשר באו גויים על עירה יהודית</a:t>
            </a:r>
            <a:r>
              <a:rPr lang="he-IL" dirty="0">
                <a:solidFill>
                  <a:prstClr val="black"/>
                </a:solidFill>
              </a:rPr>
              <a:t>. הרי </a:t>
            </a:r>
            <a:r>
              <a:rPr lang="he-IL" dirty="0" err="1">
                <a:solidFill>
                  <a:prstClr val="black"/>
                </a:solidFill>
              </a:rPr>
              <a:t>קימ"ל</a:t>
            </a:r>
            <a:r>
              <a:rPr lang="he-IL" dirty="0">
                <a:solidFill>
                  <a:prstClr val="black"/>
                </a:solidFill>
              </a:rPr>
              <a:t> וחי בהם ולא שימות בהם. </a:t>
            </a:r>
          </a:p>
          <a:p>
            <a:pPr marL="285750" lvl="0" indent="-285750">
              <a:buFont typeface="Wingdings" panose="05000000000000000000" pitchFamily="2" charset="2"/>
              <a:buChar char="v"/>
            </a:pPr>
            <a:r>
              <a:rPr lang="he-IL" dirty="0">
                <a:solidFill>
                  <a:prstClr val="black"/>
                </a:solidFill>
              </a:rPr>
              <a:t>כמו שהקשה המנחת חינוך </a:t>
            </a:r>
            <a:r>
              <a:rPr lang="he-IL" sz="800" dirty="0"/>
              <a:t>פרשת קדושים מצוה </a:t>
            </a:r>
            <a:r>
              <a:rPr lang="he-IL" sz="800" dirty="0" err="1"/>
              <a:t>רלז</a:t>
            </a:r>
            <a:r>
              <a:rPr lang="he-IL" sz="800" dirty="0"/>
              <a:t> אות </a:t>
            </a:r>
            <a:r>
              <a:rPr lang="he-IL" sz="800" dirty="0" err="1"/>
              <a:t>ב</a:t>
            </a:r>
            <a:r>
              <a:rPr lang="he-IL" dirty="0" err="1">
                <a:solidFill>
                  <a:prstClr val="black"/>
                </a:solidFill>
              </a:rPr>
              <a:t>בדבר</a:t>
            </a:r>
            <a:r>
              <a:rPr lang="he-IL" dirty="0">
                <a:solidFill>
                  <a:prstClr val="black"/>
                </a:solidFill>
              </a:rPr>
              <a:t> דומה:</a:t>
            </a:r>
          </a:p>
          <a:p>
            <a:pPr marL="285750" lvl="0" indent="-285750">
              <a:buFont typeface="Wingdings" panose="05000000000000000000" pitchFamily="2" charset="2"/>
              <a:buChar char="v"/>
            </a:pPr>
            <a:r>
              <a:rPr lang="he-IL" dirty="0"/>
              <a:t>"ולדידי גוף דין </a:t>
            </a:r>
            <a:r>
              <a:rPr lang="he-IL" dirty="0" err="1"/>
              <a:t>הגמ</a:t>
            </a:r>
            <a:r>
              <a:rPr lang="he-IL" dirty="0"/>
              <a:t>' הירושלמית (שצריך היחיד להסתכן להציל אדם אחר) צ"ע </a:t>
            </a:r>
          </a:p>
          <a:p>
            <a:pPr marL="285750" lvl="0" indent="-285750">
              <a:buFont typeface="Wingdings" panose="05000000000000000000" pitchFamily="2" charset="2"/>
              <a:buChar char="v"/>
            </a:pPr>
            <a:r>
              <a:rPr lang="he-IL" dirty="0"/>
              <a:t>כיון דהוא רק לאו ואינו עושה מעשה כלל בהעברת הלאו </a:t>
            </a:r>
            <a:r>
              <a:rPr lang="he-IL" b="1" dirty="0"/>
              <a:t>למה יתחייב להכניס עצמו בס' סכנה והלא וחי בהם כתיב </a:t>
            </a:r>
            <a:r>
              <a:rPr lang="he-IL" b="1" dirty="0" err="1"/>
              <a:t>ופ"נ</a:t>
            </a:r>
            <a:r>
              <a:rPr lang="he-IL" b="1" dirty="0"/>
              <a:t> דוחה </a:t>
            </a:r>
            <a:r>
              <a:rPr lang="he-IL" b="1" dirty="0" err="1"/>
              <a:t>הכל</a:t>
            </a:r>
            <a:r>
              <a:rPr lang="he-IL" b="1" dirty="0"/>
              <a:t> </a:t>
            </a:r>
            <a:r>
              <a:rPr lang="he-IL" dirty="0"/>
              <a:t>אפי' ס' פ"נ, ואי משום פ"נ </a:t>
            </a:r>
            <a:r>
              <a:rPr lang="he-IL" dirty="0" err="1"/>
              <a:t>דאידך</a:t>
            </a:r>
            <a:r>
              <a:rPr lang="he-IL" dirty="0"/>
              <a:t> זה </a:t>
            </a:r>
            <a:r>
              <a:rPr lang="he-IL" dirty="0" err="1"/>
              <a:t>דוקא</a:t>
            </a:r>
            <a:r>
              <a:rPr lang="he-IL" dirty="0"/>
              <a:t> בעושה מעשה כמבואר בראשונים </a:t>
            </a:r>
            <a:r>
              <a:rPr lang="he-IL" dirty="0" err="1"/>
              <a:t>דימסור</a:t>
            </a:r>
            <a:r>
              <a:rPr lang="he-IL" dirty="0"/>
              <a:t> עצמו ולא יהרוג </a:t>
            </a:r>
            <a:r>
              <a:rPr lang="he-IL" dirty="0" err="1"/>
              <a:t>לחבירו</a:t>
            </a:r>
            <a:r>
              <a:rPr lang="he-IL" dirty="0"/>
              <a:t> משום מאי חזית אבל אם רוצים להפילו על </a:t>
            </a:r>
            <a:r>
              <a:rPr lang="he-IL" dirty="0" err="1"/>
              <a:t>חבירו</a:t>
            </a:r>
            <a:r>
              <a:rPr lang="he-IL" dirty="0"/>
              <a:t> א"צ למסור עצמו </a:t>
            </a:r>
            <a:r>
              <a:rPr lang="he-IL" dirty="0" err="1"/>
              <a:t>דאדרבא</a:t>
            </a:r>
            <a:r>
              <a:rPr lang="he-IL" dirty="0"/>
              <a:t> </a:t>
            </a:r>
            <a:r>
              <a:rPr lang="he-IL" dirty="0" err="1"/>
              <a:t>דלמא</a:t>
            </a:r>
            <a:r>
              <a:rPr lang="he-IL" dirty="0"/>
              <a:t> </a:t>
            </a:r>
            <a:r>
              <a:rPr lang="he-IL" dirty="0" err="1"/>
              <a:t>דמא</a:t>
            </a:r>
            <a:r>
              <a:rPr lang="he-IL" dirty="0"/>
              <a:t> </a:t>
            </a:r>
            <a:r>
              <a:rPr lang="he-IL" dirty="0" err="1"/>
              <a:t>דידיה</a:t>
            </a:r>
            <a:r>
              <a:rPr lang="he-IL" dirty="0"/>
              <a:t> סומק טפי. </a:t>
            </a:r>
          </a:p>
          <a:p>
            <a:pPr marL="285750" lvl="0" indent="-285750">
              <a:buFont typeface="Wingdings" panose="05000000000000000000" pitchFamily="2" charset="2"/>
              <a:buChar char="v"/>
            </a:pPr>
            <a:r>
              <a:rPr lang="he-IL" b="1" dirty="0"/>
              <a:t>א"כ ה"ה בס' סכנה ג"כ א"צ למסור עצמו היכי דלא עביד מעשה </a:t>
            </a:r>
            <a:r>
              <a:rPr lang="he-IL" sz="1200" dirty="0"/>
              <a:t>וע' סי' קנ"ז ביו"ד שם וצ"ע </a:t>
            </a:r>
            <a:r>
              <a:rPr lang="he-IL" dirty="0"/>
              <a:t>אך באמת </a:t>
            </a:r>
            <a:r>
              <a:rPr lang="he-IL" dirty="0" err="1"/>
              <a:t>ד"ז</a:t>
            </a:r>
            <a:r>
              <a:rPr lang="he-IL" dirty="0"/>
              <a:t> מביא בשם ירושלמי </a:t>
            </a:r>
            <a:r>
              <a:rPr lang="he-IL" dirty="0" err="1"/>
              <a:t>צריכין</a:t>
            </a:r>
            <a:r>
              <a:rPr lang="he-IL" dirty="0"/>
              <a:t> אנו לקבל באימה ומכל מקום למעשה צריך עיון דין זה.</a:t>
            </a:r>
          </a:p>
          <a:p>
            <a:pPr marL="285750" lvl="0" indent="-285750">
              <a:buFont typeface="Wingdings" panose="05000000000000000000" pitchFamily="2" charset="2"/>
              <a:buChar char="v"/>
            </a:pPr>
            <a:r>
              <a:rPr lang="he-IL" b="1" dirty="0">
                <a:solidFill>
                  <a:prstClr val="black"/>
                </a:solidFill>
              </a:rPr>
              <a:t>כיצד מותר למסור נפש – במקום שהוא בכלל לא בסכנה?</a:t>
            </a:r>
          </a:p>
          <a:p>
            <a:pPr marL="285750" lvl="0" indent="-285750">
              <a:buFont typeface="Wingdings" panose="05000000000000000000" pitchFamily="2" charset="2"/>
              <a:buChar char="v"/>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339429927"/>
      </p:ext>
    </p:extLst>
  </p:cSld>
  <p:clrMapOvr>
    <a:masterClrMapping/>
  </p:clrMapOvr>
  <mc:AlternateContent xmlns:mc="http://schemas.openxmlformats.org/markup-compatibility/2006" xmlns:p14="http://schemas.microsoft.com/office/powerpoint/2010/main">
    <mc:Choice Requires="p14">
      <p:transition spd="slow" p14:dur="2000" advTm="365557"/>
    </mc:Choice>
    <mc:Fallback xmlns="">
      <p:transition spd="slow" advTm="36555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FAEA75-D1CB-ABE1-FCB8-1F174918EB07}"/>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CE70A6FF-ABD4-CF37-513A-550846520D73}"/>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163E34A5-5B60-E3CA-BE9B-CE90323999FE}"/>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0AB0AFB2-7B5C-6B7F-A5B4-795810181A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B7C3E245-54C6-10EA-E815-521EFFCE8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52637F7B-5687-8D17-C609-5B5818B71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E23C6540-B891-98CA-C264-6E82EAE173CE}"/>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10</a:t>
            </a:fld>
            <a:endParaRPr kumimoji="0" lang="he-IL" sz="1400" b="1"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818CCCAE-64A8-D6D3-DA3B-4A8C4FF60E15}"/>
              </a:ext>
            </a:extLst>
          </p:cNvPr>
          <p:cNvGraphicFramePr>
            <a:graphicFrameLocks noGrp="1" noChangeAspect="1"/>
          </p:cNvGraphicFramePr>
          <p:nvPr>
            <p:ph idx="1"/>
            <p:extLst>
              <p:ext uri="{D42A27DB-BD31-4B8C-83A1-F6EECF244321}">
                <p14:modId xmlns:p14="http://schemas.microsoft.com/office/powerpoint/2010/main" val="1680124451"/>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C3E30660-9A29-34D0-630D-CE231B6F4468}"/>
              </a:ext>
            </a:extLst>
          </p:cNvPr>
          <p:cNvSpPr txBox="1"/>
          <p:nvPr/>
        </p:nvSpPr>
        <p:spPr>
          <a:xfrm>
            <a:off x="6104780" y="0"/>
            <a:ext cx="6087220" cy="4185761"/>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חובת היציאה למלחמה</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lvl="0" indent="-285750">
              <a:buFont typeface="Wingdings" panose="05000000000000000000" pitchFamily="2" charset="2"/>
              <a:buChar char="v"/>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התשובה לדבר מבאר הרב ישראלי בארץ חמדה.</a:t>
            </a:r>
          </a:p>
          <a:p>
            <a:pPr marL="285750" lvl="0" indent="-285750">
              <a:buFont typeface="Wingdings" panose="05000000000000000000" pitchFamily="2" charset="2"/>
              <a:buChar char="v"/>
            </a:pPr>
            <a:r>
              <a:rPr lang="he-IL" dirty="0">
                <a:solidFill>
                  <a:prstClr val="black"/>
                </a:solidFill>
                <a:latin typeface="Rockwell" panose="02060603020205020403"/>
                <a:cs typeface="David" panose="020E0502060401010101" pitchFamily="34" charset="-79"/>
              </a:rPr>
              <a:t>יש חילוק גדול בין מסירות נפש למען חיי יחיד, לבין מסירות נפש למען כלל ישראל. </a:t>
            </a:r>
          </a:p>
          <a:p>
            <a:pPr marL="285750" lvl="0" indent="-285750">
              <a:buFont typeface="Wingdings" panose="05000000000000000000" pitchFamily="2" charset="2"/>
              <a:buChar char="v"/>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כאשר</a:t>
            </a:r>
            <a:r>
              <a:rPr kumimoji="0" lang="he-IL" sz="1800" b="0" i="0" u="none" strike="noStrike" kern="1200" cap="none" spc="0" normalizeH="0" noProof="0" dirty="0">
                <a:ln>
                  <a:noFill/>
                </a:ln>
                <a:solidFill>
                  <a:prstClr val="black"/>
                </a:solidFill>
                <a:effectLst/>
                <a:uLnTx/>
                <a:uFillTx/>
                <a:latin typeface="Rockwell" panose="02060603020205020403"/>
                <a:ea typeface="+mn-ea"/>
                <a:cs typeface="David" panose="020E0502060401010101" pitchFamily="34" charset="-79"/>
              </a:rPr>
              <a:t> אתה דן על חייך לעומת חיי </a:t>
            </a:r>
            <a:r>
              <a:rPr kumimoji="0" lang="he-IL" sz="1800" b="0" i="0" u="none" strike="noStrike" kern="1200" cap="none" spc="0" normalizeH="0" noProof="0" dirty="0" err="1">
                <a:ln>
                  <a:noFill/>
                </a:ln>
                <a:solidFill>
                  <a:prstClr val="black"/>
                </a:solidFill>
                <a:effectLst/>
                <a:uLnTx/>
                <a:uFillTx/>
                <a:latin typeface="Rockwell" panose="02060603020205020403"/>
                <a:ea typeface="+mn-ea"/>
                <a:cs typeface="David" panose="020E0502060401010101" pitchFamily="34" charset="-79"/>
              </a:rPr>
              <a:t>חבירך</a:t>
            </a:r>
            <a:r>
              <a:rPr kumimoji="0" lang="he-IL" sz="1800" b="0" i="0" u="none" strike="noStrike" kern="1200" cap="none" spc="0" normalizeH="0" noProof="0" dirty="0">
                <a:ln>
                  <a:noFill/>
                </a:ln>
                <a:solidFill>
                  <a:prstClr val="black"/>
                </a:solidFill>
                <a:effectLst/>
                <a:uLnTx/>
                <a:uFillTx/>
                <a:latin typeface="Rockwell" panose="02060603020205020403"/>
                <a:ea typeface="+mn-ea"/>
                <a:cs typeface="David" panose="020E0502060401010101" pitchFamily="34" charset="-79"/>
              </a:rPr>
              <a:t> – אז אמר ר"ע חייך קודמים.</a:t>
            </a:r>
          </a:p>
          <a:p>
            <a:pPr marL="285750" lvl="0" indent="-285750">
              <a:buFont typeface="Wingdings" panose="05000000000000000000" pitchFamily="2" charset="2"/>
              <a:buChar char="v"/>
            </a:pPr>
            <a:r>
              <a:rPr lang="he-IL" baseline="0" dirty="0">
                <a:solidFill>
                  <a:prstClr val="black"/>
                </a:solidFill>
                <a:latin typeface="Rockwell" panose="02060603020205020403"/>
                <a:cs typeface="David" panose="020E0502060401010101" pitchFamily="34" charset="-79"/>
              </a:rPr>
              <a:t>אבל כאשר דנים על כלל ישראל. </a:t>
            </a:r>
          </a:p>
          <a:p>
            <a:pPr marL="285750" lvl="0" indent="-285750">
              <a:buFont typeface="Wingdings" panose="05000000000000000000" pitchFamily="2" charset="2"/>
              <a:buChar char="v"/>
            </a:pPr>
            <a:r>
              <a:rPr kumimoji="0" lang="he-IL" sz="1800" b="0" i="0" u="none" strike="noStrike" kern="1200" cap="none" spc="0" normalizeH="0" noProof="0" dirty="0">
                <a:ln>
                  <a:noFill/>
                </a:ln>
                <a:solidFill>
                  <a:prstClr val="black"/>
                </a:solidFill>
                <a:effectLst/>
                <a:uLnTx/>
                <a:uFillTx/>
                <a:latin typeface="Rockwell" panose="02060603020205020403"/>
                <a:ea typeface="+mn-ea"/>
                <a:cs typeface="David" panose="020E0502060401010101" pitchFamily="34" charset="-79"/>
              </a:rPr>
              <a:t>הרי כל עם ישראל נחשב דבר אחד, אין את חיי הפרט. ובכזה מקרה ברור שמוותרים לפעמים על יד למען הצלת הלב. </a:t>
            </a:r>
          </a:p>
          <a:p>
            <a:pPr marL="285750" lvl="0" indent="-285750">
              <a:buFont typeface="Wingdings" panose="05000000000000000000" pitchFamily="2" charset="2"/>
              <a:buChar char="v"/>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pic>
        <p:nvPicPr>
          <p:cNvPr id="6" name="תמונה 5">
            <a:extLst>
              <a:ext uri="{FF2B5EF4-FFF2-40B4-BE49-F238E27FC236}">
                <a16:creationId xmlns:a16="http://schemas.microsoft.com/office/drawing/2014/main" id="{294621FB-DF3E-082D-5FE2-0473E8182BEF}"/>
              </a:ext>
            </a:extLst>
          </p:cNvPr>
          <p:cNvPicPr>
            <a:picLocks noChangeAspect="1"/>
          </p:cNvPicPr>
          <p:nvPr/>
        </p:nvPicPr>
        <p:blipFill>
          <a:blip r:embed="rId11"/>
          <a:stretch>
            <a:fillRect/>
          </a:stretch>
        </p:blipFill>
        <p:spPr>
          <a:xfrm>
            <a:off x="75173" y="3032099"/>
            <a:ext cx="12018875" cy="2958154"/>
          </a:xfrm>
          <a:prstGeom prst="rect">
            <a:avLst/>
          </a:prstGeom>
        </p:spPr>
      </p:pic>
    </p:spTree>
    <p:custDataLst>
      <p:tags r:id="rId1"/>
    </p:custDataLst>
    <p:extLst>
      <p:ext uri="{BB962C8B-B14F-4D97-AF65-F5344CB8AC3E}">
        <p14:creationId xmlns:p14="http://schemas.microsoft.com/office/powerpoint/2010/main" val="3812258209"/>
      </p:ext>
    </p:extLst>
  </p:cSld>
  <p:clrMapOvr>
    <a:masterClrMapping/>
  </p:clrMapOvr>
  <mc:AlternateContent xmlns:mc="http://schemas.openxmlformats.org/markup-compatibility/2006" xmlns:p14="http://schemas.microsoft.com/office/powerpoint/2010/main">
    <mc:Choice Requires="p14">
      <p:transition spd="slow" p14:dur="2000" advTm="248257"/>
    </mc:Choice>
    <mc:Fallback xmlns="">
      <p:transition spd="slow" advTm="24825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0AE3E5-98CD-C8EA-68A0-77E7FE807587}"/>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80C89029-5EC1-1B68-401D-1A2C314387DE}"/>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503D9DF3-B3D1-7967-311D-24937DC63DC4}"/>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E906F8BD-55C1-6A71-E715-9252328A32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3E48D74C-663F-4051-24CB-571F5D68B0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7B7DD525-7689-F517-C4F2-35D0B0EEFF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F53638A4-D3B3-E5ED-0EF1-B4F0B4AFCB0E}"/>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11</a:t>
            </a:fld>
            <a:endParaRPr kumimoji="0" lang="he-IL" sz="1400" b="1"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93E630A3-3E8E-DE0C-0232-FFA5D16BCD08}"/>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ABA8E589-A490-4ABA-D08E-1EAFB065A680}"/>
              </a:ext>
            </a:extLst>
          </p:cNvPr>
          <p:cNvSpPr txBox="1"/>
          <p:nvPr/>
        </p:nvSpPr>
        <p:spPr>
          <a:xfrm>
            <a:off x="6104780" y="0"/>
            <a:ext cx="6087220" cy="6894195"/>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הוראת שעה</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lvl="0" indent="-285750">
              <a:buFont typeface="Wingdings" panose="05000000000000000000" pitchFamily="2" charset="2"/>
              <a:buChar char="v"/>
            </a:pPr>
            <a:r>
              <a:rPr lang="he-IL" dirty="0">
                <a:solidFill>
                  <a:prstClr val="black"/>
                </a:solidFill>
              </a:rPr>
              <a:t>שו"ת משפט כהן (ענייני ארץ ישראל) סימן </a:t>
            </a:r>
            <a:r>
              <a:rPr lang="he-IL" dirty="0" err="1">
                <a:solidFill>
                  <a:prstClr val="black"/>
                </a:solidFill>
              </a:rPr>
              <a:t>קמג</a:t>
            </a:r>
            <a:endParaRPr lang="he-IL" dirty="0">
              <a:solidFill>
                <a:prstClr val="black"/>
              </a:solidFill>
            </a:endParaRPr>
          </a:p>
          <a:p>
            <a:pPr marL="285750" lvl="0" indent="-285750">
              <a:buFont typeface="Wingdings" panose="05000000000000000000" pitchFamily="2" charset="2"/>
              <a:buChar char="v"/>
            </a:pPr>
            <a:r>
              <a:rPr lang="he-IL" dirty="0">
                <a:solidFill>
                  <a:prstClr val="black"/>
                </a:solidFill>
              </a:rPr>
              <a:t>מיהו הדבר מצד עצמו מסתבר, </a:t>
            </a:r>
            <a:r>
              <a:rPr lang="he-IL" b="1" dirty="0">
                <a:solidFill>
                  <a:prstClr val="black"/>
                </a:solidFill>
              </a:rPr>
              <a:t>דאין לך הוראת שעה כ"כ נחוצה ראוי' להורות לעבור ע"ד תורה כמו הצלת כלל ישראל</a:t>
            </a:r>
            <a:r>
              <a:rPr lang="he-IL" dirty="0">
                <a:solidFill>
                  <a:prstClr val="black"/>
                </a:solidFill>
              </a:rPr>
              <a:t>. </a:t>
            </a:r>
          </a:p>
          <a:p>
            <a:pPr marL="285750" lvl="0" indent="-285750">
              <a:buFont typeface="Wingdings" panose="05000000000000000000" pitchFamily="2" charset="2"/>
              <a:buChar char="v"/>
            </a:pPr>
            <a:r>
              <a:rPr lang="he-IL" dirty="0" err="1">
                <a:solidFill>
                  <a:prstClr val="black"/>
                </a:solidFill>
              </a:rPr>
              <a:t>ועפ"ז</a:t>
            </a:r>
            <a:r>
              <a:rPr lang="he-IL" dirty="0">
                <a:solidFill>
                  <a:prstClr val="black"/>
                </a:solidFill>
              </a:rPr>
              <a:t> </a:t>
            </a:r>
            <a:r>
              <a:rPr lang="he-IL" dirty="0" err="1">
                <a:solidFill>
                  <a:prstClr val="black"/>
                </a:solidFill>
              </a:rPr>
              <a:t>י"ל</a:t>
            </a:r>
            <a:r>
              <a:rPr lang="he-IL" dirty="0">
                <a:solidFill>
                  <a:prstClr val="black"/>
                </a:solidFill>
              </a:rPr>
              <a:t>, </a:t>
            </a:r>
            <a:r>
              <a:rPr lang="he-IL" dirty="0" err="1">
                <a:solidFill>
                  <a:prstClr val="black"/>
                </a:solidFill>
              </a:rPr>
              <a:t>דדוקא</a:t>
            </a:r>
            <a:r>
              <a:rPr lang="he-IL" dirty="0">
                <a:solidFill>
                  <a:prstClr val="black"/>
                </a:solidFill>
              </a:rPr>
              <a:t> </a:t>
            </a:r>
            <a:r>
              <a:rPr lang="he-IL" dirty="0" err="1">
                <a:solidFill>
                  <a:prstClr val="black"/>
                </a:solidFill>
              </a:rPr>
              <a:t>בשפ"ד</a:t>
            </a:r>
            <a:r>
              <a:rPr lang="he-IL" dirty="0">
                <a:solidFill>
                  <a:prstClr val="black"/>
                </a:solidFill>
              </a:rPr>
              <a:t> וג"ע שייך בהו דין הוראת שעה, אבל לא בע"ז,</a:t>
            </a:r>
          </a:p>
          <a:p>
            <a:pPr marL="285750" lvl="0" indent="-285750">
              <a:buFont typeface="Wingdings" panose="05000000000000000000" pitchFamily="2" charset="2"/>
              <a:buChar char="v"/>
            </a:pPr>
            <a:r>
              <a:rPr lang="he-IL" dirty="0" err="1">
                <a:solidFill>
                  <a:prstClr val="black"/>
                </a:solidFill>
              </a:rPr>
              <a:t>ולענין</a:t>
            </a:r>
            <a:r>
              <a:rPr lang="he-IL" dirty="0">
                <a:solidFill>
                  <a:prstClr val="black"/>
                </a:solidFill>
              </a:rPr>
              <a:t> הצלת כלל ישראל כבר כתבתי לעיל, </a:t>
            </a:r>
            <a:r>
              <a:rPr lang="he-IL" dirty="0" err="1">
                <a:solidFill>
                  <a:prstClr val="black"/>
                </a:solidFill>
              </a:rPr>
              <a:t>דלע"ד</a:t>
            </a:r>
            <a:r>
              <a:rPr lang="he-IL" dirty="0">
                <a:solidFill>
                  <a:prstClr val="black"/>
                </a:solidFill>
              </a:rPr>
              <a:t> מטעם הוראת שעה </a:t>
            </a:r>
            <a:r>
              <a:rPr lang="he-IL" dirty="0" err="1">
                <a:solidFill>
                  <a:prstClr val="black"/>
                </a:solidFill>
              </a:rPr>
              <a:t>ולמיגדר</a:t>
            </a:r>
            <a:r>
              <a:rPr lang="he-IL" dirty="0">
                <a:solidFill>
                  <a:prstClr val="black"/>
                </a:solidFill>
              </a:rPr>
              <a:t> מילתא נגע בה, אלא שהוא דבר פשוט כ"כ </a:t>
            </a:r>
            <a:r>
              <a:rPr lang="he-IL" dirty="0" err="1">
                <a:solidFill>
                  <a:prstClr val="black"/>
                </a:solidFill>
              </a:rPr>
              <a:t>שא"צ</a:t>
            </a:r>
            <a:r>
              <a:rPr lang="he-IL" dirty="0">
                <a:solidFill>
                  <a:prstClr val="black"/>
                </a:solidFill>
              </a:rPr>
              <a:t> ב"ד ע"ז.</a:t>
            </a:r>
          </a:p>
          <a:p>
            <a:pPr marL="285750" lvl="0" indent="-285750">
              <a:buFont typeface="Wingdings" panose="05000000000000000000" pitchFamily="2" charset="2"/>
              <a:buChar char="v"/>
            </a:pPr>
            <a:endParaRPr lang="he-IL" dirty="0">
              <a:solidFill>
                <a:prstClr val="black"/>
              </a:solidFill>
            </a:endParaRPr>
          </a:p>
          <a:p>
            <a:pPr marL="285750" lvl="0" indent="-285750">
              <a:buFont typeface="Wingdings" panose="05000000000000000000" pitchFamily="2" charset="2"/>
              <a:buChar char="v"/>
            </a:pPr>
            <a:r>
              <a:rPr lang="he-IL" dirty="0">
                <a:solidFill>
                  <a:schemeClr val="accent1">
                    <a:lumMod val="75000"/>
                  </a:schemeClr>
                </a:solidFill>
              </a:rPr>
              <a:t>וממלחמת מצוה </a:t>
            </a:r>
            <a:r>
              <a:rPr lang="he-IL" dirty="0" err="1">
                <a:solidFill>
                  <a:schemeClr val="accent1">
                    <a:lumMod val="75000"/>
                  </a:schemeClr>
                </a:solidFill>
              </a:rPr>
              <a:t>לע"ד</a:t>
            </a:r>
            <a:r>
              <a:rPr lang="he-IL" dirty="0">
                <a:solidFill>
                  <a:schemeClr val="accent1">
                    <a:lumMod val="75000"/>
                  </a:schemeClr>
                </a:solidFill>
              </a:rPr>
              <a:t> אין ללמוד כלל</a:t>
            </a:r>
            <a:r>
              <a:rPr lang="he-IL" dirty="0">
                <a:solidFill>
                  <a:prstClr val="black"/>
                </a:solidFill>
              </a:rPr>
              <a:t>, </a:t>
            </a:r>
            <a:r>
              <a:rPr lang="he-IL" dirty="0" err="1">
                <a:solidFill>
                  <a:prstClr val="black"/>
                </a:solidFill>
              </a:rPr>
              <a:t>דע"כ</a:t>
            </a:r>
            <a:r>
              <a:rPr lang="he-IL" dirty="0">
                <a:solidFill>
                  <a:prstClr val="black"/>
                </a:solidFill>
              </a:rPr>
              <a:t> עניני הכלל </a:t>
            </a:r>
            <a:r>
              <a:rPr lang="he-IL" dirty="0" err="1">
                <a:solidFill>
                  <a:prstClr val="black"/>
                </a:solidFill>
              </a:rPr>
              <a:t>דמלחמות</a:t>
            </a:r>
            <a:r>
              <a:rPr lang="he-IL" dirty="0">
                <a:solidFill>
                  <a:prstClr val="black"/>
                </a:solidFill>
              </a:rPr>
              <a:t> יוצאים הם מכלל זה דוחי בהם, שהרי גם מלחמת רשות מותרת היא, ואיך מצינו היתר להכניס נפשות רבות בסכנה בשביל הרווחה, אלא </a:t>
            </a:r>
            <a:r>
              <a:rPr lang="he-IL" dirty="0" err="1">
                <a:solidFill>
                  <a:prstClr val="black"/>
                </a:solidFill>
              </a:rPr>
              <a:t>דמלחמה</a:t>
            </a:r>
            <a:r>
              <a:rPr lang="he-IL" dirty="0">
                <a:solidFill>
                  <a:prstClr val="black"/>
                </a:solidFill>
              </a:rPr>
              <a:t> והלכות צבור שאני. </a:t>
            </a:r>
            <a:r>
              <a:rPr lang="he-IL" b="1" dirty="0">
                <a:solidFill>
                  <a:prstClr val="black"/>
                </a:solidFill>
              </a:rPr>
              <a:t>ואולי הוא מכלל משפטי המלוכה</a:t>
            </a:r>
            <a:r>
              <a:rPr lang="he-IL" dirty="0">
                <a:solidFill>
                  <a:prstClr val="black"/>
                </a:solidFill>
              </a:rPr>
              <a:t>, שהיו ודאי רבים ונמסרים באומה.</a:t>
            </a:r>
          </a:p>
          <a:p>
            <a:pPr marL="285750" lvl="0" indent="-285750">
              <a:buFont typeface="Wingdings" panose="05000000000000000000" pitchFamily="2" charset="2"/>
              <a:buChar char="v"/>
            </a:pPr>
            <a:r>
              <a:rPr lang="he-IL" dirty="0">
                <a:solidFill>
                  <a:prstClr val="black"/>
                </a:solidFill>
              </a:rPr>
              <a:t>ולא אוכל </a:t>
            </a:r>
            <a:r>
              <a:rPr lang="he-IL" dirty="0" err="1">
                <a:solidFill>
                  <a:prstClr val="black"/>
                </a:solidFill>
              </a:rPr>
              <a:t>להמנע</a:t>
            </a:r>
            <a:r>
              <a:rPr lang="he-IL" dirty="0">
                <a:solidFill>
                  <a:prstClr val="black"/>
                </a:solidFill>
              </a:rPr>
              <a:t> מלהביע את השתוממותי על דברי </a:t>
            </a:r>
            <a:r>
              <a:rPr lang="he-IL" dirty="0" err="1">
                <a:solidFill>
                  <a:prstClr val="black"/>
                </a:solidFill>
              </a:rPr>
              <a:t>כת"ר</a:t>
            </a:r>
            <a:r>
              <a:rPr lang="he-IL" dirty="0">
                <a:solidFill>
                  <a:prstClr val="black"/>
                </a:solidFill>
              </a:rPr>
              <a:t>, שכתב להשיג עלי </a:t>
            </a:r>
            <a:r>
              <a:rPr lang="he-IL" sz="1400" dirty="0">
                <a:solidFill>
                  <a:prstClr val="black"/>
                </a:solidFill>
              </a:rPr>
              <a:t>על מה שכתבתי שהצלת כלל ישראל ודאי נחשבת למגדר מילתא, וי"ל שנחשבת למגדר מילתא בצורה כזו שאין צריך לטול רשות </a:t>
            </a:r>
            <a:r>
              <a:rPr lang="he-IL" sz="1400" dirty="0" err="1">
                <a:solidFill>
                  <a:prstClr val="black"/>
                </a:solidFill>
              </a:rPr>
              <a:t>מב"ד</a:t>
            </a:r>
            <a:r>
              <a:rPr lang="he-IL" sz="1400" dirty="0">
                <a:solidFill>
                  <a:prstClr val="black"/>
                </a:solidFill>
              </a:rPr>
              <a:t>, וכל הזוכה בזה </a:t>
            </a:r>
            <a:r>
              <a:rPr lang="he-IL" sz="1400" dirty="0" err="1">
                <a:solidFill>
                  <a:prstClr val="black"/>
                </a:solidFill>
              </a:rPr>
              <a:t>שליחותייהו</a:t>
            </a:r>
            <a:r>
              <a:rPr lang="he-IL" sz="1400" dirty="0">
                <a:solidFill>
                  <a:prstClr val="black"/>
                </a:solidFill>
              </a:rPr>
              <a:t> </a:t>
            </a:r>
            <a:r>
              <a:rPr lang="he-IL" sz="1400" dirty="0" err="1">
                <a:solidFill>
                  <a:prstClr val="black"/>
                </a:solidFill>
              </a:rPr>
              <a:t>דב"ד</a:t>
            </a:r>
            <a:r>
              <a:rPr lang="he-IL" sz="1400" dirty="0">
                <a:solidFill>
                  <a:prstClr val="black"/>
                </a:solidFill>
              </a:rPr>
              <a:t> </a:t>
            </a:r>
            <a:r>
              <a:rPr lang="he-IL" sz="1400" dirty="0" err="1">
                <a:solidFill>
                  <a:prstClr val="black"/>
                </a:solidFill>
              </a:rPr>
              <a:t>קא</a:t>
            </a:r>
            <a:r>
              <a:rPr lang="he-IL" sz="1400" dirty="0">
                <a:solidFill>
                  <a:prstClr val="black"/>
                </a:solidFill>
              </a:rPr>
              <a:t> עביד</a:t>
            </a:r>
            <a:r>
              <a:rPr lang="he-IL" dirty="0">
                <a:solidFill>
                  <a:prstClr val="black"/>
                </a:solidFill>
              </a:rPr>
              <a:t>, </a:t>
            </a:r>
          </a:p>
          <a:p>
            <a:pPr marL="285750" lvl="0" indent="-285750">
              <a:buFont typeface="Wingdings" panose="05000000000000000000" pitchFamily="2" charset="2"/>
              <a:buChar char="v"/>
            </a:pPr>
            <a:r>
              <a:rPr lang="he-IL" dirty="0">
                <a:solidFill>
                  <a:prstClr val="black"/>
                </a:solidFill>
              </a:rPr>
              <a:t>וע"ז אומר </a:t>
            </a:r>
            <a:r>
              <a:rPr lang="he-IL" dirty="0" err="1">
                <a:solidFill>
                  <a:prstClr val="black"/>
                </a:solidFill>
              </a:rPr>
              <a:t>כת"ר</a:t>
            </a:r>
            <a:r>
              <a:rPr lang="he-IL" dirty="0">
                <a:solidFill>
                  <a:prstClr val="black"/>
                </a:solidFill>
              </a:rPr>
              <a:t> שאין נקרא מגדר מילתא כ"א הצלת ישראל מעבירה ולעשות סייג לתורה, אבל לא הצלת כלל ישראל. </a:t>
            </a:r>
          </a:p>
          <a:p>
            <a:pPr marL="285750" lvl="0" indent="-285750">
              <a:buFont typeface="Wingdings" panose="05000000000000000000" pitchFamily="2" charset="2"/>
              <a:buChar char="v"/>
            </a:pPr>
            <a:r>
              <a:rPr lang="he-IL" dirty="0">
                <a:solidFill>
                  <a:prstClr val="black"/>
                </a:solidFill>
              </a:rPr>
              <a:t>וממליץ אני ע"ז </a:t>
            </a:r>
            <a:r>
              <a:rPr lang="he-IL" dirty="0" err="1">
                <a:solidFill>
                  <a:prstClr val="black"/>
                </a:solidFill>
              </a:rPr>
              <a:t>מש"כ</a:t>
            </a:r>
            <a:r>
              <a:rPr lang="he-IL" dirty="0">
                <a:solidFill>
                  <a:prstClr val="black"/>
                </a:solidFill>
              </a:rPr>
              <a:t> בתנא דבי </a:t>
            </a:r>
            <a:r>
              <a:rPr lang="he-IL" dirty="0" err="1">
                <a:solidFill>
                  <a:prstClr val="black"/>
                </a:solidFill>
              </a:rPr>
              <a:t>א"ר</a:t>
            </a:r>
            <a:r>
              <a:rPr lang="he-IL" dirty="0">
                <a:solidFill>
                  <a:prstClr val="black"/>
                </a:solidFill>
              </a:rPr>
              <a:t> </a:t>
            </a:r>
            <a:r>
              <a:rPr lang="he-IL" dirty="0" err="1">
                <a:solidFill>
                  <a:prstClr val="black"/>
                </a:solidFill>
              </a:rPr>
              <a:t>פי"ד</a:t>
            </a:r>
            <a:r>
              <a:rPr lang="he-IL" dirty="0">
                <a:solidFill>
                  <a:prstClr val="black"/>
                </a:solidFill>
              </a:rPr>
              <a:t>:</a:t>
            </a: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510811425"/>
      </p:ext>
    </p:extLst>
  </p:cSld>
  <p:clrMapOvr>
    <a:masterClrMapping/>
  </p:clrMapOvr>
  <mc:AlternateContent xmlns:mc="http://schemas.openxmlformats.org/markup-compatibility/2006" xmlns:p14="http://schemas.microsoft.com/office/powerpoint/2010/main">
    <mc:Choice Requires="p14">
      <p:transition spd="slow" p14:dur="2000" advTm="75287"/>
    </mc:Choice>
    <mc:Fallback xmlns="">
      <p:transition spd="slow" advTm="752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191B92-9ED7-D15A-E3A1-8AC1D8E8B8D1}"/>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E8B4A0B3-8645-19B8-2DE8-52E2FF405F05}"/>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39676473-1CC8-E809-C9C2-2C16E5D34D8F}"/>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FC9BE81C-E5E8-7372-BE93-90CBF576B1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018F9A83-2D3F-0193-804A-C870C7CC2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3D65FE13-55BD-E26C-021D-E2B5D3D97B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BDED46C1-1A61-8895-627E-F936EC0FEB61}"/>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12</a:t>
            </a:fld>
            <a:endParaRPr kumimoji="0" lang="he-IL" sz="1400" b="1"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D7DBEC59-FA7B-044A-39E2-45EDE2BA75CC}"/>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C108454C-7BCD-49BE-6DC2-7C91E8F32746}"/>
              </a:ext>
            </a:extLst>
          </p:cNvPr>
          <p:cNvSpPr txBox="1"/>
          <p:nvPr/>
        </p:nvSpPr>
        <p:spPr>
          <a:xfrm>
            <a:off x="6104780" y="0"/>
            <a:ext cx="6087220" cy="5078313"/>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איזה</a:t>
            </a:r>
            <a:r>
              <a:rPr kumimoji="0" lang="he-IL" sz="3200" b="1" i="0" u="none" strike="noStrike" kern="1200" cap="none" spc="0" normalizeH="0" noProof="0" dirty="0">
                <a:ln>
                  <a:noFill/>
                </a:ln>
                <a:solidFill>
                  <a:prstClr val="black"/>
                </a:solidFill>
                <a:effectLst/>
                <a:uLnTx/>
                <a:uFillTx/>
                <a:latin typeface="Rockwell" panose="02060603020205020403"/>
                <a:ea typeface="+mn-ea"/>
                <a:cs typeface="David" panose="020E0502060401010101" pitchFamily="34" charset="-79"/>
              </a:rPr>
              <a:t> אהבת קודמת</a:t>
            </a:r>
            <a:endPar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lvl="0" indent="-285750">
              <a:buBlip>
                <a:blip r:embed="rId11"/>
              </a:buBlip>
              <a:defRPr/>
            </a:pPr>
            <a:r>
              <a:rPr lang="he-IL" dirty="0">
                <a:solidFill>
                  <a:prstClr val="black"/>
                </a:solidFill>
              </a:rPr>
              <a:t> </a:t>
            </a:r>
            <a:r>
              <a:rPr lang="he-IL" sz="2000" dirty="0">
                <a:solidFill>
                  <a:srgbClr val="0070C0"/>
                </a:solidFill>
              </a:rPr>
              <a:t>בתנא דבי אליהו רבה, פרק יד: "שני דברים יש בעולם, ואני אוהבם בלבבי אהבה גמורה, ואלו הן: תורה וישראל; אבל איני יודע איזה מהם קודם? </a:t>
            </a:r>
          </a:p>
          <a:p>
            <a:pPr marL="285750" lvl="0" indent="-285750">
              <a:buBlip>
                <a:blip r:embed="rId11"/>
              </a:buBlip>
              <a:defRPr/>
            </a:pPr>
            <a:r>
              <a:rPr lang="he-IL" sz="2000" dirty="0">
                <a:solidFill>
                  <a:srgbClr val="0070C0"/>
                </a:solidFill>
              </a:rPr>
              <a:t>אמרתי לו: בני, דרכם של בני אדם אומרים: התורה קדמה, שנאמר: 'ד' קנני ראשית דרכו' וגו' [משלי </a:t>
            </a:r>
            <a:r>
              <a:rPr lang="he-IL" sz="2000" dirty="0" err="1">
                <a:solidFill>
                  <a:srgbClr val="0070C0"/>
                </a:solidFill>
              </a:rPr>
              <a:t>ח,כב</a:t>
            </a:r>
            <a:r>
              <a:rPr lang="he-IL" sz="2000" dirty="0">
                <a:solidFill>
                  <a:srgbClr val="0070C0"/>
                </a:solidFill>
              </a:rPr>
              <a:t>]. </a:t>
            </a:r>
          </a:p>
          <a:p>
            <a:pPr marL="285750" lvl="0" indent="-285750">
              <a:buBlip>
                <a:blip r:embed="rId11"/>
              </a:buBlip>
              <a:defRPr/>
            </a:pPr>
            <a:r>
              <a:rPr lang="he-IL" sz="2000" dirty="0">
                <a:solidFill>
                  <a:srgbClr val="0070C0"/>
                </a:solidFill>
              </a:rPr>
              <a:t>אבל אני אומר: ישראל קדמו, שנאמר: 'קודש ישראל לד' ראשית תבואתו' [ירמיהו </a:t>
            </a:r>
            <a:r>
              <a:rPr lang="he-IL" sz="2000" dirty="0" err="1">
                <a:solidFill>
                  <a:srgbClr val="0070C0"/>
                </a:solidFill>
              </a:rPr>
              <a:t>ב,ג</a:t>
            </a:r>
            <a:r>
              <a:rPr lang="he-IL" sz="2000" dirty="0">
                <a:solidFill>
                  <a:srgbClr val="0070C0"/>
                </a:solidFill>
              </a:rPr>
              <a:t>]."</a:t>
            </a:r>
            <a:r>
              <a:rPr kumimoji="0" lang="he-IL" sz="2000" b="0" i="0" u="none" strike="noStrike" kern="1200" cap="none" spc="0" normalizeH="0" baseline="0" noProof="0" dirty="0">
                <a:ln>
                  <a:noFill/>
                </a:ln>
                <a:solidFill>
                  <a:srgbClr val="0070C0"/>
                </a:solidFill>
                <a:effectLst/>
                <a:uLnTx/>
                <a:uFillTx/>
                <a:latin typeface="Rockwell" panose="02060603020205020403"/>
                <a:ea typeface="+mn-ea"/>
                <a:cs typeface="David" panose="020E0502060401010101" pitchFamily="34" charset="-79"/>
              </a:rPr>
              <a:t> </a:t>
            </a:r>
            <a:br>
              <a:rPr kumimoji="0" lang="en-US" sz="2000" b="0" i="0" u="none" strike="noStrike" kern="1200" cap="none" spc="0" normalizeH="0" baseline="0" noProof="0" dirty="0">
                <a:ln>
                  <a:noFill/>
                </a:ln>
                <a:solidFill>
                  <a:srgbClr val="0070C0"/>
                </a:solidFill>
                <a:effectLst/>
                <a:uLnTx/>
                <a:uFillTx/>
                <a:latin typeface="Rockwell" panose="02060603020205020403"/>
                <a:ea typeface="+mn-ea"/>
                <a:cs typeface="David" panose="020E0502060401010101" pitchFamily="34" charset="-79"/>
              </a:rPr>
            </a:br>
            <a:endParaRPr kumimoji="0" lang="he-IL" sz="2000" b="0" i="0" u="none" strike="noStrike" kern="1200" cap="none" spc="0" normalizeH="0" baseline="0" noProof="0" dirty="0">
              <a:ln>
                <a:noFill/>
              </a:ln>
              <a:solidFill>
                <a:srgbClr val="0070C0"/>
              </a:solidFill>
              <a:effectLst/>
              <a:uLnTx/>
              <a:uFillTx/>
              <a:latin typeface="Rockwell" panose="02060603020205020403"/>
              <a:ea typeface="+mn-ea"/>
              <a:cs typeface="David" panose="020E0502060401010101" pitchFamily="34" charset="-79"/>
            </a:endParaRPr>
          </a:p>
          <a:p>
            <a:pPr marL="285750" indent="-285750">
              <a:buBlip>
                <a:blip r:embed="rId11"/>
              </a:buBlip>
              <a:defRPr/>
            </a:pPr>
            <a:r>
              <a:rPr lang="he-IL" sz="2000" dirty="0"/>
              <a:t>ואפילו אם נמשך </a:t>
            </a:r>
            <a:r>
              <a:rPr lang="he-IL" sz="2000" dirty="0" err="1"/>
              <a:t>כת"ר</a:t>
            </a:r>
            <a:r>
              <a:rPr lang="he-IL" sz="2000" dirty="0"/>
              <a:t> אחרי דרכם של בנ"א, ג"כ הדבר </a:t>
            </a:r>
            <a:r>
              <a:rPr lang="he-IL" sz="2000" dirty="0" err="1"/>
              <a:t>תימה</a:t>
            </a:r>
            <a:r>
              <a:rPr lang="he-IL" sz="2000" dirty="0"/>
              <a:t> שיסתפק שום אדם על כך, אם הדבר הנצרך להצלת כלל ישראל לא נקרא </a:t>
            </a:r>
            <a:r>
              <a:rPr lang="he-IL" sz="2000" dirty="0" err="1"/>
              <a:t>למגד"מ</a:t>
            </a:r>
            <a:r>
              <a:rPr lang="he-IL" sz="2000" dirty="0"/>
              <a:t>:</a:t>
            </a:r>
          </a:p>
          <a:p>
            <a:pPr marL="285750" lvl="0" indent="-285750">
              <a:buBlip>
                <a:blip r:embed="rId11"/>
              </a:buBlip>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3853700495"/>
      </p:ext>
    </p:extLst>
  </p:cSld>
  <p:clrMapOvr>
    <a:masterClrMapping/>
  </p:clrMapOvr>
  <mc:AlternateContent xmlns:mc="http://schemas.openxmlformats.org/markup-compatibility/2006" xmlns:p14="http://schemas.microsoft.com/office/powerpoint/2010/main">
    <mc:Choice Requires="p14">
      <p:transition spd="slow" p14:dur="2000" advTm="100084"/>
    </mc:Choice>
    <mc:Fallback xmlns="">
      <p:transition spd="slow" advTm="1000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F2A28B-1599-9A01-DE31-4756C4C26F70}"/>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662CE170-A5B4-E1E9-481B-EE15A2EEF013}"/>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553F57E9-3F3F-C42A-36C2-AAEBAD28B528}"/>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EA910FE0-23AE-3744-CF98-1F0E0E35F5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244E79B6-C153-ED3E-1AFE-B6D88CA8EA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9A4E4DCF-C368-5CB7-21B7-B76F12DE8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165F1B39-5628-EEB5-1B6F-330F61F6F374}"/>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13</a:t>
            </a:fld>
            <a:endParaRPr kumimoji="0" lang="he-IL" sz="1400" b="1"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BCD377F0-CE1F-F9EB-5E24-7D5C5D98E236}"/>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90889D13-661C-FCB3-ABCA-38E1B9E61B3D}"/>
              </a:ext>
            </a:extLst>
          </p:cNvPr>
          <p:cNvSpPr txBox="1"/>
          <p:nvPr/>
        </p:nvSpPr>
        <p:spPr>
          <a:xfrm>
            <a:off x="6104780" y="0"/>
            <a:ext cx="6087220" cy="2462213"/>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סיפור עם החפץ חיים</a:t>
            </a:r>
          </a:p>
          <a:p>
            <a:pPr marL="0" marR="0" lvl="0" indent="0" algn="ctr" defTabSz="457200" rtl="1" eaLnBrk="1" fontAlgn="auto" latinLnBrk="0" hangingPunct="1">
              <a:lnSpc>
                <a:spcPct val="100000"/>
              </a:lnSpc>
              <a:spcBef>
                <a:spcPts val="0"/>
              </a:spcBef>
              <a:spcAft>
                <a:spcPts val="0"/>
              </a:spcAft>
              <a:buClrTx/>
              <a:buSzTx/>
              <a:buFontTx/>
              <a:buNone/>
              <a:tabLst/>
              <a:defRPr/>
            </a:pPr>
            <a:r>
              <a:rPr lang="he-IL" sz="3200" b="1" dirty="0">
                <a:solidFill>
                  <a:prstClr val="black"/>
                </a:solidFill>
                <a:latin typeface="Rockwell" panose="02060603020205020403"/>
                <a:cs typeface="David" panose="020E0502060401010101" pitchFamily="34" charset="-79"/>
              </a:rPr>
              <a:t>מסירות למען כלל ישראל</a:t>
            </a:r>
            <a:endPar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lvl="0" indent="-285750">
              <a:buFont typeface="Wingdings" panose="05000000000000000000" pitchFamily="2" charset="2"/>
              <a:buChar char="v"/>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a:t>
            </a: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pic>
        <p:nvPicPr>
          <p:cNvPr id="6" name="תמונה 5">
            <a:extLst>
              <a:ext uri="{FF2B5EF4-FFF2-40B4-BE49-F238E27FC236}">
                <a16:creationId xmlns:a16="http://schemas.microsoft.com/office/drawing/2014/main" id="{E86D757B-7882-A9DD-9BA0-B1A685497453}"/>
              </a:ext>
            </a:extLst>
          </p:cNvPr>
          <p:cNvPicPr>
            <a:picLocks noChangeAspect="1"/>
          </p:cNvPicPr>
          <p:nvPr/>
        </p:nvPicPr>
        <p:blipFill>
          <a:blip r:embed="rId11"/>
          <a:stretch>
            <a:fillRect/>
          </a:stretch>
        </p:blipFill>
        <p:spPr>
          <a:xfrm>
            <a:off x="1646039" y="-1"/>
            <a:ext cx="10545961" cy="6858000"/>
          </a:xfrm>
          <a:prstGeom prst="rect">
            <a:avLst/>
          </a:prstGeom>
        </p:spPr>
      </p:pic>
      <p:pic>
        <p:nvPicPr>
          <p:cNvPr id="8" name="תמונה 7">
            <a:extLst>
              <a:ext uri="{FF2B5EF4-FFF2-40B4-BE49-F238E27FC236}">
                <a16:creationId xmlns:a16="http://schemas.microsoft.com/office/drawing/2014/main" id="{E791ADB1-A87C-20C2-A704-F78D6F57A2D6}"/>
              </a:ext>
            </a:extLst>
          </p:cNvPr>
          <p:cNvPicPr>
            <a:picLocks noChangeAspect="1"/>
          </p:cNvPicPr>
          <p:nvPr/>
        </p:nvPicPr>
        <p:blipFill>
          <a:blip r:embed="rId12"/>
          <a:stretch>
            <a:fillRect/>
          </a:stretch>
        </p:blipFill>
        <p:spPr>
          <a:xfrm>
            <a:off x="0" y="-1"/>
            <a:ext cx="5151566" cy="2184589"/>
          </a:xfrm>
          <a:prstGeom prst="rect">
            <a:avLst/>
          </a:prstGeom>
        </p:spPr>
      </p:pic>
    </p:spTree>
    <p:custDataLst>
      <p:tags r:id="rId1"/>
    </p:custDataLst>
    <p:extLst>
      <p:ext uri="{BB962C8B-B14F-4D97-AF65-F5344CB8AC3E}">
        <p14:creationId xmlns:p14="http://schemas.microsoft.com/office/powerpoint/2010/main" val="2584225483"/>
      </p:ext>
    </p:extLst>
  </p:cSld>
  <p:clrMapOvr>
    <a:masterClrMapping/>
  </p:clrMapOvr>
  <mc:AlternateContent xmlns:mc="http://schemas.openxmlformats.org/markup-compatibility/2006" xmlns:p14="http://schemas.microsoft.com/office/powerpoint/2010/main">
    <mc:Choice Requires="p14">
      <p:transition spd="slow" p14:dur="2000" advTm="211604"/>
    </mc:Choice>
    <mc:Fallback xmlns="">
      <p:transition spd="slow" advTm="2116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554EF47-C432-125D-7F3D-F12B4461CA1A}"/>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8BEBD614-AE9F-4D9C-A3ED-DCB1B94503E3}"/>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34F84AB0-8756-CB8C-0E95-D98970305FEA}"/>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59662220-AE1E-4B43-7679-2ECC0F07A3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60E848E2-928C-916F-1823-356A6076D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2182A061-BC98-2116-D4F5-20FBADF9AB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C5984CDA-A9E1-9F7E-4DB3-31ECD511E428}"/>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14</a:t>
            </a:fld>
            <a:endParaRPr kumimoji="0" lang="he-IL" sz="1400" b="1"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05E00C02-2B81-5B51-E72A-49375A1F48ED}"/>
              </a:ext>
            </a:extLst>
          </p:cNvPr>
          <p:cNvGraphicFramePr>
            <a:graphicFrameLocks noGrp="1" noChangeAspect="1"/>
          </p:cNvGraphicFramePr>
          <p:nvPr>
            <p:ph idx="1"/>
            <p:extLst>
              <p:ext uri="{D42A27DB-BD31-4B8C-83A1-F6EECF244321}">
                <p14:modId xmlns:p14="http://schemas.microsoft.com/office/powerpoint/2010/main" val="4290251433"/>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E49B9F27-C4C0-57F2-D7E7-0DA6F620BF03}"/>
              </a:ext>
            </a:extLst>
          </p:cNvPr>
          <p:cNvSpPr txBox="1"/>
          <p:nvPr/>
        </p:nvSpPr>
        <p:spPr>
          <a:xfrm>
            <a:off x="6104780" y="0"/>
            <a:ext cx="6087220" cy="6894195"/>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ההבדל בין אומה מהעולם – </a:t>
            </a:r>
          </a:p>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לכנסת ישראל</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lvl="0" indent="-285750">
              <a:buFont typeface="Wingdings" panose="05000000000000000000" pitchFamily="2" charset="2"/>
              <a:buChar char="v"/>
            </a:pPr>
            <a:r>
              <a:rPr lang="he-IL" dirty="0">
                <a:solidFill>
                  <a:prstClr val="black"/>
                </a:solidFill>
              </a:rPr>
              <a:t> וזה לשון הרב קוק (עמ' </a:t>
            </a:r>
            <a:r>
              <a:rPr lang="he-IL" dirty="0" err="1">
                <a:solidFill>
                  <a:prstClr val="black"/>
                </a:solidFill>
              </a:rPr>
              <a:t>רעג</a:t>
            </a:r>
            <a:r>
              <a:rPr lang="he-IL" dirty="0">
                <a:solidFill>
                  <a:prstClr val="black"/>
                </a:solidFill>
              </a:rPr>
              <a:t>):</a:t>
            </a:r>
          </a:p>
          <a:p>
            <a:pPr marL="285750" lvl="0" indent="-285750">
              <a:buFont typeface="Wingdings" panose="05000000000000000000" pitchFamily="2" charset="2"/>
              <a:buChar char="v"/>
            </a:pPr>
            <a:endParaRPr lang="he-IL" dirty="0">
              <a:solidFill>
                <a:prstClr val="black"/>
              </a:solidFill>
            </a:endParaRPr>
          </a:p>
          <a:p>
            <a:pPr marL="285750" lvl="0" indent="-285750" algn="just">
              <a:buFont typeface="Wingdings" panose="05000000000000000000" pitchFamily="2" charset="2"/>
              <a:buChar char="v"/>
            </a:pPr>
            <a:r>
              <a:rPr lang="he-IL" dirty="0">
                <a:solidFill>
                  <a:prstClr val="black"/>
                </a:solidFill>
              </a:rPr>
              <a:t>ומה שרצו הצדוקים, שיחיד יהיה מתנדב ומביא תמיד, בא מפני שלא הודו שיש בכללות כנסת ישראל קדושה מיוחדת, מה שלא נמצא בכל עם ולשון. </a:t>
            </a:r>
          </a:p>
          <a:p>
            <a:pPr marL="285750" lvl="0" indent="-285750" algn="just">
              <a:buFont typeface="Wingdings" panose="05000000000000000000" pitchFamily="2" charset="2"/>
              <a:buChar char="v"/>
            </a:pPr>
            <a:r>
              <a:rPr lang="he-IL" dirty="0">
                <a:solidFill>
                  <a:prstClr val="black"/>
                </a:solidFill>
              </a:rPr>
              <a:t>שכל אומה, עיקר הקיבוץ שלה הוא </a:t>
            </a:r>
            <a:r>
              <a:rPr lang="he-IL" b="1" dirty="0">
                <a:solidFill>
                  <a:prstClr val="black"/>
                </a:solidFill>
              </a:rPr>
              <a:t>כדי להיטיב </a:t>
            </a:r>
            <a:r>
              <a:rPr lang="he-IL" b="1" dirty="0" err="1">
                <a:solidFill>
                  <a:prstClr val="black"/>
                </a:solidFill>
              </a:rPr>
              <a:t>להיחידים</a:t>
            </a:r>
            <a:r>
              <a:rPr lang="he-IL" b="1" dirty="0">
                <a:solidFill>
                  <a:prstClr val="black"/>
                </a:solidFill>
              </a:rPr>
              <a:t> הפרטיים</a:t>
            </a:r>
            <a:r>
              <a:rPr lang="he-IL" dirty="0">
                <a:solidFill>
                  <a:prstClr val="black"/>
                </a:solidFill>
              </a:rPr>
              <a:t>, אבל הכלל מצד עצמו אין לו מציאות עצמית. </a:t>
            </a:r>
          </a:p>
          <a:p>
            <a:pPr marL="285750" lvl="0" indent="-285750" algn="just">
              <a:buFont typeface="Wingdings" panose="05000000000000000000" pitchFamily="2" charset="2"/>
              <a:buChar char="v"/>
            </a:pPr>
            <a:r>
              <a:rPr lang="he-IL" dirty="0">
                <a:solidFill>
                  <a:prstClr val="black"/>
                </a:solidFill>
              </a:rPr>
              <a:t>ונמצא, שערך הציבור כלפי אומות העולם הוא בבחינת שותפים, ואצל השותפים </a:t>
            </a:r>
            <a:r>
              <a:rPr lang="he-IL" dirty="0" err="1">
                <a:solidFill>
                  <a:prstClr val="black"/>
                </a:solidFill>
              </a:rPr>
              <a:t>בודאי</a:t>
            </a:r>
            <a:r>
              <a:rPr lang="he-IL" dirty="0">
                <a:solidFill>
                  <a:prstClr val="black"/>
                </a:solidFill>
              </a:rPr>
              <a:t> העיקר הוא חלקו של כל יחיד שבשותפות הכללית לגבי אותו היחיד. </a:t>
            </a:r>
          </a:p>
          <a:p>
            <a:pPr marL="285750" lvl="0" indent="-285750" algn="just">
              <a:buFont typeface="Wingdings" panose="05000000000000000000" pitchFamily="2" charset="2"/>
              <a:buChar char="v"/>
            </a:pPr>
            <a:r>
              <a:rPr lang="he-IL" dirty="0">
                <a:solidFill>
                  <a:prstClr val="black"/>
                </a:solidFill>
              </a:rPr>
              <a:t>אבל באמת לגבי ישראל, ציבור </a:t>
            </a:r>
            <a:r>
              <a:rPr lang="he-IL" dirty="0" err="1">
                <a:solidFill>
                  <a:prstClr val="black"/>
                </a:solidFill>
              </a:rPr>
              <a:t>ושותפין</a:t>
            </a:r>
            <a:r>
              <a:rPr lang="he-IL" dirty="0">
                <a:solidFill>
                  <a:prstClr val="black"/>
                </a:solidFill>
              </a:rPr>
              <a:t> הם שני מושגים, </a:t>
            </a:r>
            <a:r>
              <a:rPr lang="he-IL" dirty="0" err="1">
                <a:solidFill>
                  <a:prstClr val="black"/>
                </a:solidFill>
              </a:rPr>
              <a:t>כדמשמע</a:t>
            </a:r>
            <a:r>
              <a:rPr lang="he-IL" dirty="0">
                <a:solidFill>
                  <a:prstClr val="black"/>
                </a:solidFill>
              </a:rPr>
              <a:t> </a:t>
            </a:r>
            <a:r>
              <a:rPr lang="he-IL" dirty="0" err="1">
                <a:solidFill>
                  <a:prstClr val="black"/>
                </a:solidFill>
              </a:rPr>
              <a:t>מסוגיא</a:t>
            </a:r>
            <a:r>
              <a:rPr lang="he-IL" dirty="0">
                <a:solidFill>
                  <a:prstClr val="black"/>
                </a:solidFill>
              </a:rPr>
              <a:t> וממשנה </a:t>
            </a:r>
            <a:r>
              <a:rPr lang="he-IL" dirty="0" err="1">
                <a:solidFill>
                  <a:prstClr val="black"/>
                </a:solidFill>
              </a:rPr>
              <a:t>דתמורה</a:t>
            </a:r>
            <a:r>
              <a:rPr lang="he-IL" dirty="0">
                <a:solidFill>
                  <a:prstClr val="black"/>
                </a:solidFill>
              </a:rPr>
              <a:t> </a:t>
            </a:r>
            <a:r>
              <a:rPr lang="he-IL" dirty="0" err="1">
                <a:solidFill>
                  <a:prstClr val="black"/>
                </a:solidFill>
              </a:rPr>
              <a:t>יג</a:t>
            </a:r>
            <a:r>
              <a:rPr lang="he-IL" dirty="0">
                <a:solidFill>
                  <a:prstClr val="black"/>
                </a:solidFill>
              </a:rPr>
              <a:t> ע"א: אין הציבור </a:t>
            </a:r>
            <a:r>
              <a:rPr lang="he-IL" dirty="0" err="1">
                <a:solidFill>
                  <a:prstClr val="black"/>
                </a:solidFill>
              </a:rPr>
              <a:t>והשותפין</a:t>
            </a:r>
            <a:r>
              <a:rPr lang="he-IL" dirty="0">
                <a:solidFill>
                  <a:prstClr val="black"/>
                </a:solidFill>
              </a:rPr>
              <a:t> </a:t>
            </a:r>
            <a:r>
              <a:rPr lang="he-IL" dirty="0" err="1">
                <a:solidFill>
                  <a:prstClr val="black"/>
                </a:solidFill>
              </a:rPr>
              <a:t>עושין</a:t>
            </a:r>
            <a:r>
              <a:rPr lang="he-IL" dirty="0">
                <a:solidFill>
                  <a:prstClr val="black"/>
                </a:solidFill>
              </a:rPr>
              <a:t> תמורה, </a:t>
            </a:r>
            <a:r>
              <a:rPr lang="he-IL" b="1" dirty="0">
                <a:solidFill>
                  <a:prstClr val="black"/>
                </a:solidFill>
              </a:rPr>
              <a:t>מפני שיש בציבור של ישראל קדושה ומציאות כללית</a:t>
            </a:r>
            <a:r>
              <a:rPr lang="he-IL" dirty="0">
                <a:solidFill>
                  <a:prstClr val="black"/>
                </a:solidFill>
              </a:rPr>
              <a:t>, שאינה נערכת כלל כלפי החלק של כל פרט, והיא עומדת למעלה מגדרי חלוקה, ובשביל כך </a:t>
            </a:r>
            <a:r>
              <a:rPr lang="he-IL" dirty="0" err="1">
                <a:solidFill>
                  <a:prstClr val="black"/>
                </a:solidFill>
              </a:rPr>
              <a:t>קרבנות</a:t>
            </a:r>
            <a:r>
              <a:rPr lang="he-IL" dirty="0">
                <a:solidFill>
                  <a:prstClr val="black"/>
                </a:solidFill>
              </a:rPr>
              <a:t> ציבור </a:t>
            </a:r>
            <a:r>
              <a:rPr lang="he-IL" dirty="0" err="1">
                <a:solidFill>
                  <a:prstClr val="black"/>
                </a:solidFill>
              </a:rPr>
              <a:t>צריכין</a:t>
            </a:r>
            <a:r>
              <a:rPr lang="he-IL" dirty="0">
                <a:solidFill>
                  <a:prstClr val="black"/>
                </a:solidFill>
              </a:rPr>
              <a:t> להיות משל ציבור </a:t>
            </a:r>
            <a:r>
              <a:rPr lang="he-IL" dirty="0" err="1">
                <a:solidFill>
                  <a:prstClr val="black"/>
                </a:solidFill>
              </a:rPr>
              <a:t>דוקא</a:t>
            </a:r>
            <a:r>
              <a:rPr lang="he-IL" dirty="0">
                <a:solidFill>
                  <a:prstClr val="black"/>
                </a:solidFill>
              </a:rPr>
              <a:t>, שזהו עניין הקדושה של הכלל כולו.</a:t>
            </a:r>
          </a:p>
          <a:p>
            <a:pPr marL="285750" lvl="0" indent="-285750" algn="just">
              <a:buFont typeface="Wingdings" panose="05000000000000000000" pitchFamily="2" charset="2"/>
              <a:buChar char="v"/>
            </a:pPr>
            <a:endParaRPr lang="he-IL" dirty="0">
              <a:solidFill>
                <a:prstClr val="black"/>
              </a:solidFill>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3058267910"/>
      </p:ext>
    </p:extLst>
  </p:cSld>
  <p:clrMapOvr>
    <a:masterClrMapping/>
  </p:clrMapOvr>
  <mc:AlternateContent xmlns:mc="http://schemas.openxmlformats.org/markup-compatibility/2006" xmlns:p14="http://schemas.microsoft.com/office/powerpoint/2010/main">
    <mc:Choice Requires="p14">
      <p:transition spd="slow" p14:dur="2000" advTm="108780"/>
    </mc:Choice>
    <mc:Fallback xmlns="">
      <p:transition spd="slow" advTm="1087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CB103C-DEED-BDD0-0C45-5CC4C0ADAEB4}"/>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472E979A-C67A-69DE-8CD6-E23620587F28}"/>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1A7D9692-6F9E-BCDD-AC1C-1F6F13AD07CD}"/>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63A10B9B-BAF0-86D7-3A2E-86F6B2AD6D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E3E84E7B-D740-3FB2-8F6E-0E1F4B9FE0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1D4B21A7-D23F-00B0-5DE7-B3C66699A4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1FC08240-D480-963D-646C-A5C2CC4D3C3C}"/>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15</a:t>
            </a:fld>
            <a:endParaRPr kumimoji="0" lang="he-IL" sz="1400" b="1"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5545216E-3494-92E6-9294-2A4FBFF9C07A}"/>
              </a:ext>
            </a:extLst>
          </p:cNvPr>
          <p:cNvGraphicFramePr>
            <a:graphicFrameLocks noGrp="1" noChangeAspect="1"/>
          </p:cNvGraphicFramePr>
          <p:nvPr>
            <p:ph idx="1"/>
            <p:extLst>
              <p:ext uri="{D42A27DB-BD31-4B8C-83A1-F6EECF244321}">
                <p14:modId xmlns:p14="http://schemas.microsoft.com/office/powerpoint/2010/main" val="548863046"/>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6405A23B-37D8-3979-E50B-B2AAE2A79448}"/>
              </a:ext>
            </a:extLst>
          </p:cNvPr>
          <p:cNvSpPr txBox="1"/>
          <p:nvPr/>
        </p:nvSpPr>
        <p:spPr>
          <a:xfrm>
            <a:off x="6104780" y="0"/>
            <a:ext cx="6087220" cy="7586692"/>
          </a:xfrm>
          <a:prstGeom prst="rect">
            <a:avLst/>
          </a:prstGeom>
          <a:noFill/>
        </p:spPr>
        <p:txBody>
          <a:bodyPr wrap="square" rtlCol="1">
            <a:spAutoFit/>
          </a:bodyPr>
          <a:lstStyle/>
          <a:p>
            <a:pPr lvl="0" algn="ctr">
              <a:defRPr/>
            </a:pPr>
            <a:r>
              <a:rPr lang="he-IL" sz="2800" b="1" dirty="0"/>
              <a:t>לאומיות יהודית?</a:t>
            </a:r>
            <a:endParaRPr kumimoji="0" lang="he-IL" sz="2800" b="1" i="0" u="none" strike="noStrike" kern="1200" cap="none" spc="0" normalizeH="0" baseline="0" noProof="0" dirty="0">
              <a:ln>
                <a:noFill/>
              </a:ln>
              <a:solidFill>
                <a:prstClr val="black"/>
              </a:solidFill>
              <a:effectLst/>
              <a:uLnTx/>
              <a:uFillTx/>
              <a:latin typeface="Rockwell" panose="02060603020205020403"/>
              <a:cs typeface="David" panose="020E0502060401010101" pitchFamily="34" charset="-79"/>
            </a:endParaRPr>
          </a:p>
          <a:p>
            <a:pPr marL="285750" lvl="0" indent="-285750">
              <a:lnSpc>
                <a:spcPct val="150000"/>
              </a:lnSpc>
              <a:buFont typeface="Wingdings" panose="05000000000000000000" pitchFamily="2" charset="2"/>
              <a:buChar char="v"/>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a:t>
            </a:r>
            <a:r>
              <a:rPr lang="he-IL" dirty="0">
                <a:solidFill>
                  <a:prstClr val="black"/>
                </a:solidFill>
              </a:rPr>
              <a:t>הלאומיות היהודית אין מובנה "לאומיות" כמו שהיא קיימת בעולם הכללי – "חברת אחריות גדולה" – כמו מאפיה גדולה שמשתלם לחבריה להיות יחד כדי שלכל פרט יהיה יותר (שוק משותף, הגנה משותפת וכד').</a:t>
            </a:r>
          </a:p>
          <a:p>
            <a:pPr marL="285750" lvl="0" indent="-285750">
              <a:lnSpc>
                <a:spcPct val="150000"/>
              </a:lnSpc>
              <a:buFont typeface="Wingdings" panose="05000000000000000000" pitchFamily="2" charset="2"/>
              <a:buChar char="v"/>
            </a:pPr>
            <a:r>
              <a:rPr lang="he-IL" dirty="0">
                <a:solidFill>
                  <a:prstClr val="black"/>
                </a:solidFill>
              </a:rPr>
              <a:t>הלאומיות שלנו היא לאומיות אלוקית שבאה מתוך קריאה בשם ד' והופעתו על כל העולם -"ואברהם היו יהיה לגוי גדול ועצום </a:t>
            </a:r>
            <a:r>
              <a:rPr lang="he-IL" dirty="0" err="1">
                <a:solidFill>
                  <a:prstClr val="black"/>
                </a:solidFill>
              </a:rPr>
              <a:t>ונברכו</a:t>
            </a:r>
            <a:r>
              <a:rPr lang="he-IL" dirty="0">
                <a:solidFill>
                  <a:prstClr val="black"/>
                </a:solidFill>
              </a:rPr>
              <a:t> בו כל גויי הארץ".</a:t>
            </a:r>
          </a:p>
          <a:p>
            <a:pPr marL="285750" lvl="0" indent="-285750">
              <a:lnSpc>
                <a:spcPct val="150000"/>
              </a:lnSpc>
              <a:buFont typeface="Wingdings" panose="05000000000000000000" pitchFamily="2" charset="2"/>
              <a:buChar char="v"/>
            </a:pPr>
            <a:r>
              <a:rPr lang="he-IL" dirty="0">
                <a:solidFill>
                  <a:prstClr val="black"/>
                </a:solidFill>
              </a:rPr>
              <a:t>"לאומיות יהודית" אינה המצאה חדשה וגם לא דבר רע -להפך! הדבר שאליו התנגדו גדולי ישראל הייתה האמירה כי יש לאומיות יהודית גם ללא שמירת תורה ומצוות.</a:t>
            </a:r>
          </a:p>
          <a:p>
            <a:pPr marL="285750" lvl="0" indent="-285750">
              <a:lnSpc>
                <a:spcPct val="150000"/>
              </a:lnSpc>
              <a:buFont typeface="Wingdings" panose="05000000000000000000" pitchFamily="2" charset="2"/>
              <a:buChar char="v"/>
            </a:pPr>
            <a:r>
              <a:rPr lang="he-IL" b="1" dirty="0">
                <a:solidFill>
                  <a:prstClr val="black"/>
                </a:solidFill>
              </a:rPr>
              <a:t>"לאומיות יהודית" אינה דאגה של הכלל לפרטים אלא דאגה של הפרטים לכלל.</a:t>
            </a:r>
            <a:r>
              <a:rPr lang="he-IL" dirty="0">
                <a:solidFill>
                  <a:prstClr val="black"/>
                </a:solidFill>
              </a:rPr>
              <a:t> </a:t>
            </a:r>
          </a:p>
          <a:p>
            <a:pPr marL="285750" lvl="0" indent="-285750">
              <a:lnSpc>
                <a:spcPct val="150000"/>
              </a:lnSpc>
              <a:buFont typeface="Wingdings" panose="05000000000000000000" pitchFamily="2" charset="2"/>
              <a:buChar char="v"/>
            </a:pPr>
            <a:r>
              <a:rPr lang="he-IL" dirty="0">
                <a:solidFill>
                  <a:prstClr val="black"/>
                </a:solidFill>
              </a:rPr>
              <a:t>ב"כלל ישראל" השלם גדול מסך חלקיו, יש משמעות לכלל שהיא מעבר למשמעות שיש לכל פרט ופרט, משום שתפקידו המרכזי של </a:t>
            </a:r>
            <a:r>
              <a:rPr lang="he-IL" dirty="0" err="1">
                <a:solidFill>
                  <a:prstClr val="black"/>
                </a:solidFill>
              </a:rPr>
              <a:t>עמ"י</a:t>
            </a:r>
            <a:r>
              <a:rPr lang="he-IL" dirty="0">
                <a:solidFill>
                  <a:prstClr val="black"/>
                </a:solidFill>
              </a:rPr>
              <a:t> הוא להיות עם שקורא בשם ד'.</a:t>
            </a: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3349823777"/>
      </p:ext>
    </p:extLst>
  </p:cSld>
  <p:clrMapOvr>
    <a:masterClrMapping/>
  </p:clrMapOvr>
  <mc:AlternateContent xmlns:mc="http://schemas.openxmlformats.org/markup-compatibility/2006" xmlns:p14="http://schemas.microsoft.com/office/powerpoint/2010/main">
    <mc:Choice Requires="p14">
      <p:transition spd="slow" p14:dur="2000" advTm="58363"/>
    </mc:Choice>
    <mc:Fallback xmlns="">
      <p:transition spd="slow" advTm="583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A7563F-0E02-7AA4-F5C0-B8FDCF92C7F6}"/>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852BBBDF-C397-DC9C-5CD7-FF0AC5E4FE73}"/>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5">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8267E6F5-43A7-77B7-547F-12E08581F70B}"/>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4A0D472F-B35F-AAE1-5BA9-D0F65AA04D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EDF91234-3163-AE0F-CA91-EF40D748B3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743690C0-7BD6-B0B0-C740-0F149F4768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D05A3C03-A40E-0AF9-5B3B-5E51F5563644}"/>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16</a:t>
            </a:fld>
            <a:endParaRPr kumimoji="0" lang="he-IL" sz="1400" b="1"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1E703412-44B2-16AC-0FA8-79C7ABDD63B4}"/>
              </a:ext>
            </a:extLst>
          </p:cNvPr>
          <p:cNvGraphicFramePr>
            <a:graphicFrameLocks noGrp="1" noChangeAspect="1"/>
          </p:cNvGraphicFramePr>
          <p:nvPr>
            <p:ph idx="1"/>
            <p:extLst>
              <p:ext uri="{D42A27DB-BD31-4B8C-83A1-F6EECF244321}">
                <p14:modId xmlns:p14="http://schemas.microsoft.com/office/powerpoint/2010/main" val="1684343322"/>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תיבת טקסט 3">
            <a:extLst>
              <a:ext uri="{FF2B5EF4-FFF2-40B4-BE49-F238E27FC236}">
                <a16:creationId xmlns:a16="http://schemas.microsoft.com/office/drawing/2014/main" id="{283BF096-950E-73AA-A4C6-7EEB7A171D02}"/>
              </a:ext>
            </a:extLst>
          </p:cNvPr>
          <p:cNvSpPr txBox="1"/>
          <p:nvPr/>
        </p:nvSpPr>
        <p:spPr>
          <a:xfrm>
            <a:off x="6104780" y="0"/>
            <a:ext cx="6087220" cy="6678751"/>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מי נחשב כלל ישראל?</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lvl="0" indent="-285750">
              <a:buFont typeface="Wingdings" panose="05000000000000000000" pitchFamily="2" charset="2"/>
              <a:buChar char="v"/>
            </a:pPr>
            <a:r>
              <a:rPr lang="he-IL" dirty="0">
                <a:solidFill>
                  <a:prstClr val="black"/>
                </a:solidFill>
              </a:rPr>
              <a:t>נשאלת השאלה, האם גדר "כלל ישראל" הוא רק האומה כולה? ייתכן שאין הדבר מוכרח. </a:t>
            </a:r>
          </a:p>
          <a:p>
            <a:pPr marL="285750" lvl="0" indent="-285750">
              <a:buFont typeface="Wingdings" panose="05000000000000000000" pitchFamily="2" charset="2"/>
              <a:buChar char="v"/>
            </a:pPr>
            <a:r>
              <a:rPr lang="he-IL" dirty="0">
                <a:solidFill>
                  <a:prstClr val="black"/>
                </a:solidFill>
              </a:rPr>
              <a:t>דעת הרב קוק היא: "אולי כל ישראל שבארץ ישראל נחשבים ככל האומה כולה" (משפט-כהן סי' </a:t>
            </a:r>
            <a:r>
              <a:rPr lang="he-IL" dirty="0" err="1">
                <a:solidFill>
                  <a:prstClr val="black"/>
                </a:solidFill>
              </a:rPr>
              <a:t>קמג</a:t>
            </a:r>
            <a:r>
              <a:rPr lang="he-IL" dirty="0">
                <a:solidFill>
                  <a:prstClr val="black"/>
                </a:solidFill>
              </a:rPr>
              <a:t>, עמ' שח). הוא נסמך על האמור בהוריות </a:t>
            </a:r>
            <a:r>
              <a:rPr lang="he-IL" dirty="0" err="1">
                <a:solidFill>
                  <a:prstClr val="black"/>
                </a:solidFill>
              </a:rPr>
              <a:t>ג,א</a:t>
            </a:r>
            <a:r>
              <a:rPr lang="he-IL" dirty="0">
                <a:solidFill>
                  <a:prstClr val="black"/>
                </a:solidFill>
              </a:rPr>
              <a:t> בשמו של רב אסי:</a:t>
            </a:r>
          </a:p>
          <a:p>
            <a:pPr marL="285750" lvl="0" indent="-285750">
              <a:buFont typeface="Wingdings" panose="05000000000000000000" pitchFamily="2" charset="2"/>
              <a:buChar char="v"/>
            </a:pPr>
            <a:endParaRPr lang="he-IL" dirty="0">
              <a:solidFill>
                <a:prstClr val="black"/>
              </a:solidFill>
            </a:endParaRPr>
          </a:p>
          <a:p>
            <a:pPr marL="285750" lvl="0" indent="-285750">
              <a:buFont typeface="Wingdings" panose="05000000000000000000" pitchFamily="2" charset="2"/>
              <a:buChar char="v"/>
            </a:pPr>
            <a:r>
              <a:rPr lang="he-IL" dirty="0">
                <a:solidFill>
                  <a:prstClr val="black"/>
                </a:solidFill>
              </a:rPr>
              <a:t>ובהוראה - הלך אחר רוב יושבי ארץ ישראל, שנאמר: "ויעש שלמה בעת ההיא את החג, וכל ישראל עמו קהל גדול, מלבוא חמת עד נחל מצרים, לפני ד' אלוקינו שבעת ימים ושבעת ימים, ארבעה עשר יום" (מל"א </a:t>
            </a:r>
            <a:r>
              <a:rPr lang="he-IL" dirty="0" err="1">
                <a:solidFill>
                  <a:prstClr val="black"/>
                </a:solidFill>
              </a:rPr>
              <a:t>ח,סה</a:t>
            </a:r>
            <a:r>
              <a:rPr lang="he-IL" dirty="0">
                <a:solidFill>
                  <a:prstClr val="black"/>
                </a:solidFill>
              </a:rPr>
              <a:t>). מכדי כתיב "וכל ישראל עמו קהל גדול" - "מלבוא חמת עד נחל מצרים" למה לי? שמע מינה, הני הוא </a:t>
            </a:r>
            <a:r>
              <a:rPr lang="he-IL" dirty="0" err="1">
                <a:solidFill>
                  <a:prstClr val="black"/>
                </a:solidFill>
              </a:rPr>
              <a:t>דאיקרי</a:t>
            </a:r>
            <a:r>
              <a:rPr lang="he-IL" dirty="0">
                <a:solidFill>
                  <a:prstClr val="black"/>
                </a:solidFill>
              </a:rPr>
              <a:t> קהל, אבל הנך לא </a:t>
            </a:r>
            <a:r>
              <a:rPr lang="he-IL" dirty="0" err="1">
                <a:solidFill>
                  <a:prstClr val="black"/>
                </a:solidFill>
              </a:rPr>
              <a:t>איקרי</a:t>
            </a:r>
            <a:r>
              <a:rPr lang="he-IL" dirty="0">
                <a:solidFill>
                  <a:prstClr val="black"/>
                </a:solidFill>
              </a:rPr>
              <a:t> קהל.</a:t>
            </a:r>
          </a:p>
          <a:p>
            <a:pPr marL="285750" lvl="0" indent="-285750">
              <a:buFont typeface="Wingdings" panose="05000000000000000000" pitchFamily="2" charset="2"/>
              <a:buChar char="v"/>
            </a:pPr>
            <a:r>
              <a:rPr lang="he-IL" dirty="0">
                <a:solidFill>
                  <a:prstClr val="black"/>
                </a:solidFill>
              </a:rPr>
              <a:t>כך גם כתב </a:t>
            </a:r>
            <a:r>
              <a:rPr lang="he-IL" dirty="0">
                <a:solidFill>
                  <a:srgbClr val="1B4965"/>
                </a:solidFill>
                <a:latin typeface="Atlas"/>
              </a:rPr>
              <a:t>הרמב"ם (הלכות שגגות </a:t>
            </a:r>
            <a:r>
              <a:rPr lang="he-IL" dirty="0" err="1">
                <a:solidFill>
                  <a:srgbClr val="1B4965"/>
                </a:solidFill>
                <a:latin typeface="Atlas"/>
              </a:rPr>
              <a:t>פי"ג</a:t>
            </a:r>
            <a:r>
              <a:rPr lang="he-IL" dirty="0">
                <a:solidFill>
                  <a:srgbClr val="1B4965"/>
                </a:solidFill>
                <a:latin typeface="Atlas"/>
              </a:rPr>
              <a:t> </a:t>
            </a:r>
            <a:r>
              <a:rPr lang="he-IL" dirty="0" err="1">
                <a:solidFill>
                  <a:srgbClr val="1B4965"/>
                </a:solidFill>
                <a:latin typeface="Atlas"/>
              </a:rPr>
              <a:t>ה"ב</a:t>
            </a:r>
            <a:r>
              <a:rPr lang="he-IL" dirty="0">
                <a:solidFill>
                  <a:srgbClr val="1B4965"/>
                </a:solidFill>
                <a:latin typeface="Atlas"/>
              </a:rPr>
              <a:t>) כתב: "ואין משגיחים על יושבי חוצה לארץ, שאין קרוי</a:t>
            </a:r>
            <a:r>
              <a:rPr lang="he-IL" b="1" dirty="0">
                <a:solidFill>
                  <a:srgbClr val="1B4965"/>
                </a:solidFill>
                <a:latin typeface="Atlas"/>
              </a:rPr>
              <a:t> קהל </a:t>
            </a:r>
            <a:r>
              <a:rPr lang="he-IL" dirty="0">
                <a:solidFill>
                  <a:srgbClr val="1B4965"/>
                </a:solidFill>
                <a:latin typeface="Atlas"/>
              </a:rPr>
              <a:t>אלא</a:t>
            </a:r>
            <a:r>
              <a:rPr lang="he-IL" b="1" dirty="0">
                <a:solidFill>
                  <a:srgbClr val="1B4965"/>
                </a:solidFill>
                <a:latin typeface="Atlas"/>
              </a:rPr>
              <a:t> בני ארץ ישראל</a:t>
            </a:r>
            <a:r>
              <a:rPr lang="he-IL" dirty="0">
                <a:solidFill>
                  <a:srgbClr val="1B4965"/>
                </a:solidFill>
                <a:latin typeface="Atlas"/>
              </a:rPr>
              <a:t>".</a:t>
            </a:r>
          </a:p>
          <a:p>
            <a:pPr marL="285750" lvl="0" indent="-285750">
              <a:buFont typeface="Wingdings" panose="05000000000000000000" pitchFamily="2" charset="2"/>
              <a:buChar char="v"/>
            </a:pPr>
            <a:r>
              <a:rPr lang="he-IL" dirty="0">
                <a:solidFill>
                  <a:srgbClr val="1B4965"/>
                </a:solidFill>
                <a:latin typeface="Atlas"/>
              </a:rPr>
              <a:t>כך כתב רבי יצחק אייזיק הרצוג, הרב הראשי לישראל, </a:t>
            </a:r>
            <a:r>
              <a:rPr lang="he-IL" sz="1100" dirty="0" err="1">
                <a:solidFill>
                  <a:srgbClr val="1B4965"/>
                </a:solidFill>
                <a:latin typeface="Atlas"/>
              </a:rPr>
              <a:t>בשו"ת</a:t>
            </a:r>
            <a:r>
              <a:rPr lang="he-IL" sz="1100" dirty="0">
                <a:solidFill>
                  <a:srgbClr val="1B4965"/>
                </a:solidFill>
                <a:latin typeface="Atlas"/>
              </a:rPr>
              <a:t> היכל יצחק (</a:t>
            </a:r>
            <a:r>
              <a:rPr lang="he-IL" sz="1100" dirty="0" err="1">
                <a:solidFill>
                  <a:srgbClr val="1B4965"/>
                </a:solidFill>
                <a:latin typeface="Atlas"/>
              </a:rPr>
              <a:t>או"ח</a:t>
            </a:r>
            <a:r>
              <a:rPr lang="he-IL" sz="1100" dirty="0">
                <a:solidFill>
                  <a:srgbClr val="1B4965"/>
                </a:solidFill>
                <a:latin typeface="Atlas"/>
              </a:rPr>
              <a:t> סי' טל) בחודש ניסן תש"ח, </a:t>
            </a:r>
            <a:r>
              <a:rPr lang="he-IL" dirty="0">
                <a:solidFill>
                  <a:srgbClr val="1B4965"/>
                </a:solidFill>
                <a:latin typeface="Atlas"/>
              </a:rPr>
              <a:t>כי "המובן של </a:t>
            </a:r>
            <a:r>
              <a:rPr lang="he-IL" b="1" dirty="0">
                <a:solidFill>
                  <a:srgbClr val="1B4965"/>
                </a:solidFill>
                <a:latin typeface="Atlas"/>
              </a:rPr>
              <a:t>רבים</a:t>
            </a:r>
            <a:r>
              <a:rPr lang="he-IL" dirty="0">
                <a:solidFill>
                  <a:srgbClr val="1B4965"/>
                </a:solidFill>
                <a:latin typeface="Atlas"/>
              </a:rPr>
              <a:t> איננו איזה מספר של יהודים, אלא הצלת </a:t>
            </a:r>
            <a:r>
              <a:rPr lang="he-IL" b="1" dirty="0">
                <a:solidFill>
                  <a:srgbClr val="1B4965"/>
                </a:solidFill>
                <a:latin typeface="Atlas"/>
              </a:rPr>
              <a:t>כלל ישראל</a:t>
            </a:r>
            <a:r>
              <a:rPr lang="he-IL" dirty="0">
                <a:solidFill>
                  <a:srgbClr val="1B4965"/>
                </a:solidFill>
                <a:latin typeface="Atlas"/>
              </a:rPr>
              <a:t>, והיינו </a:t>
            </a:r>
            <a:r>
              <a:rPr lang="he-IL" b="1" dirty="0">
                <a:solidFill>
                  <a:srgbClr val="1B4965"/>
                </a:solidFill>
                <a:latin typeface="Atlas"/>
              </a:rPr>
              <a:t>שהיישוב </a:t>
            </a:r>
            <a:r>
              <a:rPr lang="he-IL" dirty="0">
                <a:solidFill>
                  <a:srgbClr val="1B4965"/>
                </a:solidFill>
                <a:latin typeface="Atlas"/>
              </a:rPr>
              <a:t>[כוונתו ליישוב היהודי בישראל]</a:t>
            </a:r>
            <a:r>
              <a:rPr lang="he-IL" b="1" dirty="0">
                <a:solidFill>
                  <a:srgbClr val="1B4965"/>
                </a:solidFill>
                <a:latin typeface="Atlas"/>
              </a:rPr>
              <a:t> נחשב לכל קהל ישראל.</a:t>
            </a:r>
            <a:r>
              <a:rPr lang="he-IL" dirty="0">
                <a:solidFill>
                  <a:srgbClr val="1B4965"/>
                </a:solidFill>
                <a:latin typeface="Atlas"/>
              </a:rPr>
              <a:t> </a:t>
            </a:r>
          </a:p>
          <a:p>
            <a:pPr marL="285750" lvl="0" indent="-285750">
              <a:buFont typeface="Wingdings" panose="05000000000000000000" pitchFamily="2" charset="2"/>
              <a:buChar char="v"/>
            </a:pPr>
            <a:r>
              <a:rPr lang="he-IL" dirty="0">
                <a:solidFill>
                  <a:srgbClr val="1B4965"/>
                </a:solidFill>
                <a:latin typeface="Atlas"/>
              </a:rPr>
              <a:t>והשמדת היישוב עלולה לגרור אחריה תנועת השמדה ח"ו לעם ישראל בכל העולם". ומבואר בדבריהם, כי למדינת ישראל יש מעמד של "</a:t>
            </a:r>
            <a:r>
              <a:rPr lang="he-IL" b="1" dirty="0">
                <a:solidFill>
                  <a:srgbClr val="1B4965"/>
                </a:solidFill>
                <a:latin typeface="Atlas"/>
              </a:rPr>
              <a:t>כלל ישראל</a:t>
            </a:r>
            <a:r>
              <a:rPr lang="he-IL" dirty="0">
                <a:solidFill>
                  <a:srgbClr val="1B4965"/>
                </a:solidFill>
                <a:latin typeface="Atlas"/>
              </a:rPr>
              <a:t>".</a:t>
            </a: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3037724105"/>
      </p:ext>
    </p:extLst>
  </p:cSld>
  <p:clrMapOvr>
    <a:masterClrMapping/>
  </p:clrMapOvr>
  <mc:AlternateContent xmlns:mc="http://schemas.openxmlformats.org/markup-compatibility/2006" xmlns:p14="http://schemas.microsoft.com/office/powerpoint/2010/main">
    <mc:Choice Requires="p14">
      <p:transition spd="slow" p14:dur="2000" advTm="384051"/>
    </mc:Choice>
    <mc:Fallback xmlns="">
      <p:transition spd="slow" advTm="38405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extLst>
    <p:ext uri="{6950BFC3-D8DA-4A85-94F7-54DA5524770B}">
      <p188:commentRel xmlns:p188="http://schemas.microsoft.com/office/powerpoint/2018/8/main" r:id="rId4"/>
    </p:ext>
  </p:extLs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D06C36-8018-19F8-5015-64404AC6D3D5}"/>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A416248B-3873-BA96-439A-84D26BD82C53}"/>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861B7397-7182-E4BF-BD15-EAAC108A0D0E}"/>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2963534B-EAF3-7FAB-C593-E6C8B51206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0AB248BF-332E-1AEF-0697-D275A6EC62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35D5578B-3133-C4B8-FB00-B47D376963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64E2CC0B-C320-8F1A-5242-863F73E35DBF}"/>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17</a:t>
            </a:fld>
            <a:endParaRPr kumimoji="0" lang="he-IL" sz="1400" b="1"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211BEA08-227B-241D-0DB1-AF1F747733FF}"/>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9B38125C-20D1-5AD8-F171-EDB54145A6F3}"/>
              </a:ext>
            </a:extLst>
          </p:cNvPr>
          <p:cNvSpPr txBox="1"/>
          <p:nvPr/>
        </p:nvSpPr>
        <p:spPr>
          <a:xfrm>
            <a:off x="6104780" y="0"/>
            <a:ext cx="6087220" cy="6894195"/>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מסירות נפש של אסתר</a:t>
            </a:r>
          </a:p>
          <a:p>
            <a:pPr marL="285750" lvl="0" indent="-285750">
              <a:buFont typeface="Wingdings" panose="05000000000000000000" pitchFamily="2" charset="2"/>
              <a:buChar char="v"/>
            </a:pPr>
            <a:r>
              <a:rPr kumimoji="0" lang="he-IL" sz="1400" b="0" i="0" u="none" strike="noStrike" kern="1200" cap="none" spc="0" normalizeH="0" baseline="0" noProof="0" dirty="0">
                <a:ln>
                  <a:noFill/>
                </a:ln>
                <a:solidFill>
                  <a:prstClr val="black"/>
                </a:solidFill>
                <a:effectLst/>
                <a:uLnTx/>
                <a:uFillTx/>
                <a:latin typeface="Rockwell" panose="02060603020205020403"/>
                <a:cs typeface="David" panose="020E0502060401010101" pitchFamily="34" charset="-79"/>
              </a:rPr>
              <a:t> </a:t>
            </a:r>
            <a:r>
              <a:rPr lang="he-IL" sz="1400" dirty="0">
                <a:solidFill>
                  <a:prstClr val="black"/>
                </a:solidFill>
              </a:rPr>
              <a:t>אסתר פרק ד פסוק י - </a:t>
            </a:r>
            <a:r>
              <a:rPr lang="he-IL" sz="1400" dirty="0" err="1">
                <a:solidFill>
                  <a:prstClr val="black"/>
                </a:solidFill>
              </a:rPr>
              <a:t>טז</a:t>
            </a:r>
            <a:endParaRPr lang="he-IL" sz="1400" dirty="0">
              <a:solidFill>
                <a:prstClr val="black"/>
              </a:solidFill>
            </a:endParaRPr>
          </a:p>
          <a:p>
            <a:pPr marL="285750" lvl="0" indent="-285750">
              <a:buFont typeface="Wingdings" panose="05000000000000000000" pitchFamily="2" charset="2"/>
              <a:buChar char="v"/>
            </a:pPr>
            <a:r>
              <a:rPr lang="he-IL" sz="1400" dirty="0">
                <a:solidFill>
                  <a:prstClr val="black"/>
                </a:solidFill>
              </a:rPr>
              <a:t>וַתֹּאמֶר אֶסְתֵּר לַהֲתָךְ </a:t>
            </a:r>
            <a:r>
              <a:rPr lang="he-IL" sz="1400" dirty="0" err="1">
                <a:solidFill>
                  <a:prstClr val="black"/>
                </a:solidFill>
              </a:rPr>
              <a:t>וַתְּצַוֵּהו</a:t>
            </a:r>
            <a:r>
              <a:rPr lang="he-IL" sz="1400" dirty="0">
                <a:solidFill>
                  <a:prstClr val="black"/>
                </a:solidFill>
              </a:rPr>
              <a:t>ּ אֶל מָרְדֳּכָי: כָּל עַבְדֵי הַמֶּלֶךְ וְעַם מְדִינוֹת הַמֶּלֶךְ יוֹדְעִים אֲשֶׁר כָּל אִישׁ וְאִשָּׁה אֲשֶׁר יָבוֹא אֶל הַמֶּלֶךְ אֶל הֶחָצֵר הַפְּנִימִית אֲשֶׁר לֹא יִקָּרֵא אַחַת דָּתוֹ לְהָמִית לְבַד מֵאֲשֶׁר יוֹשִׁיט לוֹ הַמֶּלֶךְ אֶת שַׁרְבִיט הַזָּהָב וְחָיָה וַאֲנִי לֹא נִקְרֵאתִי לָבוֹא אֶל הַמֶּלֶךְ זֶה שְׁלוֹשִׁים יוֹם: וַיַּגִּידוּ לְמָרְדֳּכָי אֵת דִּבְרֵי אֶסְתֵּר: פ </a:t>
            </a:r>
          </a:p>
          <a:p>
            <a:pPr marL="285750" lvl="0" indent="-285750" algn="just">
              <a:buFont typeface="Wingdings" panose="05000000000000000000" pitchFamily="2" charset="2"/>
              <a:buChar char="v"/>
            </a:pPr>
            <a:r>
              <a:rPr lang="he-IL" sz="1400" dirty="0">
                <a:solidFill>
                  <a:prstClr val="black"/>
                </a:solidFill>
              </a:rPr>
              <a:t>וַיֹּאמֶר מָרְדֳּכַי לְהָשִׁיב אֶל אֶסְתֵּר אַל תְּדַמִּי בְנַפְשֵׁךְ </a:t>
            </a:r>
            <a:r>
              <a:rPr lang="he-IL" sz="1400" dirty="0" err="1">
                <a:solidFill>
                  <a:prstClr val="black"/>
                </a:solidFill>
              </a:rPr>
              <a:t>לְהִמָּלֵט</a:t>
            </a:r>
            <a:r>
              <a:rPr lang="he-IL" sz="1400" dirty="0">
                <a:solidFill>
                  <a:prstClr val="black"/>
                </a:solidFill>
              </a:rPr>
              <a:t> בֵּית הַמֶּלֶךְ מִכָּל הַיְּהוּדִים: כִּי אִם הַחֲרֵשׁ תַּחֲרִישִׁי בָּעֵת הַזֹּאת רֶוַח וְהַצָּלָה יַעֲמוֹד לַיְּהוּדִים מִמָּקוֹם אַחֵר וְאַתְּ וּבֵית אָבִיךְ תֹּאבֵדוּ וּמִי יוֹדֵעַ אִם לְעֵת כָּזֹאת הִגַּעַתְּ לַמַּלְכוּת: וַתֹּאמֶר אֶסְתֵּר לְהָשִׁיב אֶל מָרְדֳּכָי: לֵךְ כְּנוֹס אֶת כָּל הַיְּהוּדִים הַנִּמְצְאִים בְּשׁוּשָׁן וְצוּמוּ עָלַי וְאַל תֹּאכְלוּ וְאַל תִּשְׁתּוּ שְׁלֹשֶׁת יָמִים לַיְלָה וָיוֹם גַּם אֲנִי וְנַעֲרֹתַי אָצוּם כֵּן וּבְכֵן אָבוֹא אֶל הַמֶּלֶךְ אֲשֶׁר לֹא כַדָּת </a:t>
            </a:r>
            <a:r>
              <a:rPr lang="he-IL" sz="1400" b="1" dirty="0">
                <a:solidFill>
                  <a:prstClr val="black"/>
                </a:solidFill>
              </a:rPr>
              <a:t>וְכַאֲשֶׁר אָבַדְתִּי אָבָדְתִּי</a:t>
            </a:r>
            <a:r>
              <a:rPr lang="he-IL" sz="1400" dirty="0">
                <a:solidFill>
                  <a:prstClr val="black"/>
                </a:solidFill>
              </a:rPr>
              <a:t>: </a:t>
            </a:r>
          </a:p>
          <a:p>
            <a:pPr marL="285750" lvl="0" indent="-285750" algn="just">
              <a:buFont typeface="Wingdings" panose="05000000000000000000" pitchFamily="2" charset="2"/>
              <a:buChar char="v"/>
            </a:pPr>
            <a:r>
              <a:rPr lang="he-IL" dirty="0"/>
              <a:t>אסתר הגיעה בעל כורחה לבית המלך אחשוורוש, ולמרות כל האתגרים הצליחה לשמור על צניעות ועל ענווה ושמרה על סוד עמה כפי שציווה עליה מרדכי. החיים בארמון מביאים עמם קשיים לא פשוטים, אך אסתר חיה בהם בגבורה יום-יומית. </a:t>
            </a:r>
          </a:p>
          <a:p>
            <a:pPr marL="285750" lvl="0" indent="-285750" algn="just">
              <a:buFont typeface="Wingdings" panose="05000000000000000000" pitchFamily="2" charset="2"/>
              <a:buChar char="v"/>
            </a:pPr>
            <a:r>
              <a:rPr lang="he-IL" dirty="0"/>
              <a:t>כאשר נודע לה על הגזרה שנפלה על עמה נהגה אסתר במסירות נפש, כיוון שלא רצתה להפסיד את הזכות שניתנה לה להציל את העם. היא החליטה לקבל אחריות ולהתחבר לעמה! </a:t>
            </a:r>
          </a:p>
          <a:p>
            <a:pPr marL="285750" lvl="0" indent="-285750" algn="just">
              <a:buFont typeface="Wingdings" panose="05000000000000000000" pitchFamily="2" charset="2"/>
              <a:buChar char="v"/>
            </a:pPr>
            <a:r>
              <a:rPr lang="he-IL" dirty="0"/>
              <a:t>במעשה שעשתה הייתה סכנה: ״אחת דתו להמית… ואני לא נקראתי לבוא אל המלך זה שלושים יום”… אך היא שמה את נפשה בכפה והכריזה: ״וכאשר אבדתי אבדתי״ – מסירות נפש של ממש שלמעלה מטעם ודעת. אסתר ויתרה על עצמה לגמרי מתוך שלמות שעליה להקריב עצמה כדי להציל את עם ישראל.</a:t>
            </a: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2528593975"/>
      </p:ext>
    </p:extLst>
  </p:cSld>
  <p:clrMapOvr>
    <a:masterClrMapping/>
  </p:clrMapOvr>
  <mc:AlternateContent xmlns:mc="http://schemas.openxmlformats.org/markup-compatibility/2006" xmlns:p14="http://schemas.microsoft.com/office/powerpoint/2010/main">
    <mc:Choice Requires="p14">
      <p:transition spd="slow" p14:dur="2000" advTm="202694"/>
    </mc:Choice>
    <mc:Fallback xmlns="">
      <p:transition spd="slow" advTm="2026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021B0D-E343-3D56-F567-8A1B1A691900}"/>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E6A4E3C9-239F-F6A3-045D-6F586E38D9AE}"/>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5F12A84F-6C11-1819-9164-EC1A7B50638E}"/>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00310BD6-933F-3B58-5C2E-53B1E17221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995650D8-65A5-FDBA-6C0C-8945950718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C5D6A99E-DA9E-1096-E65D-A9FD7986D0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A03E4075-799F-6BDA-CFCB-E07B09A56200}"/>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18</a:t>
            </a:fld>
            <a:endParaRPr kumimoji="0" lang="he-IL" sz="1400" b="1"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4607098D-3E92-AA4E-2A7B-C7CE611722FC}"/>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526B6337-1154-FF70-9880-E93A376F0045}"/>
              </a:ext>
            </a:extLst>
          </p:cNvPr>
          <p:cNvSpPr txBox="1"/>
          <p:nvPr/>
        </p:nvSpPr>
        <p:spPr>
          <a:xfrm>
            <a:off x="6104780" y="0"/>
            <a:ext cx="6087220" cy="5878532"/>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הלימוד מאסתר</a:t>
            </a:r>
            <a:r>
              <a:rPr kumimoji="0" lang="he-IL" sz="3200" b="1" i="0" u="none" strike="noStrike" kern="1200" cap="none" spc="0" normalizeH="0" noProof="0" dirty="0">
                <a:ln>
                  <a:noFill/>
                </a:ln>
                <a:solidFill>
                  <a:prstClr val="black"/>
                </a:solidFill>
                <a:effectLst/>
                <a:uLnTx/>
                <a:uFillTx/>
                <a:latin typeface="Rockwell" panose="02060603020205020403"/>
                <a:ea typeface="+mn-ea"/>
                <a:cs typeface="David" panose="020E0502060401010101" pitchFamily="34" charset="-79"/>
              </a:rPr>
              <a:t> המלכה</a:t>
            </a:r>
            <a:endPar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lvl="0" indent="-285750">
              <a:buFont typeface="Wingdings" panose="05000000000000000000" pitchFamily="2" charset="2"/>
              <a:buChar char="v"/>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a:t>
            </a:r>
            <a:r>
              <a:rPr lang="he-IL" dirty="0"/>
              <a:t>ר' מאיר דן </a:t>
            </a:r>
            <a:r>
              <a:rPr lang="he-IL" dirty="0" err="1"/>
              <a:t>פלאצקי</a:t>
            </a:r>
            <a:r>
              <a:rPr lang="he-IL" dirty="0"/>
              <a:t>, בספרו כלי-חמדה (ראש פרשת פנחס), חולק על </a:t>
            </a:r>
            <a:r>
              <a:rPr lang="he-IL" dirty="0" err="1"/>
              <a:t>רמ"ש</a:t>
            </a:r>
            <a:r>
              <a:rPr lang="he-IL" dirty="0"/>
              <a:t> </a:t>
            </a:r>
            <a:r>
              <a:rPr lang="he-IL" dirty="0" err="1"/>
              <a:t>מדווינסק</a:t>
            </a:r>
            <a:r>
              <a:rPr lang="he-IL" dirty="0"/>
              <a:t>. לדעתו, אף לדעת אלה הסוברים, שאין אדם חייב להכניס עצמו לספק סכנה כדי להציל את חברו (ראה </a:t>
            </a:r>
            <a:r>
              <a:rPr lang="he-IL" dirty="0" err="1"/>
              <a:t>סמ"ע</a:t>
            </a:r>
            <a:r>
              <a:rPr lang="he-IL" dirty="0"/>
              <a:t> </a:t>
            </a:r>
            <a:r>
              <a:rPr lang="he-IL" dirty="0" err="1"/>
              <a:t>חו"מ</a:t>
            </a:r>
            <a:r>
              <a:rPr lang="he-IL" dirty="0"/>
              <a:t> </a:t>
            </a:r>
            <a:r>
              <a:rPr lang="he-IL" dirty="0" err="1"/>
              <a:t>תכו,ב</a:t>
            </a:r>
            <a:r>
              <a:rPr lang="he-IL" dirty="0"/>
              <a:t>), מכל מקום,</a:t>
            </a:r>
            <a:r>
              <a:rPr lang="he-IL" b="1" dirty="0"/>
              <a:t> כשהדבר נוגע להצלת כלל ישראל, נראה שכולי עלמא מודים בזה, שחייב להיכנס לספק סכנה</a:t>
            </a:r>
            <a:r>
              <a:rPr lang="he-IL" dirty="0"/>
              <a:t>.</a:t>
            </a:r>
          </a:p>
          <a:p>
            <a:pPr marL="285750" lvl="0" indent="-285750">
              <a:buFont typeface="Wingdings" panose="05000000000000000000" pitchFamily="2" charset="2"/>
              <a:buChar char="v"/>
            </a:pPr>
            <a:r>
              <a:rPr lang="he-IL" sz="1400" dirty="0"/>
              <a:t>לדעתו, פירוש דברי הרמב"ם אינו כפי שהציע </a:t>
            </a:r>
            <a:r>
              <a:rPr lang="he-IL" sz="1400" dirty="0" err="1"/>
              <a:t>רמ"ש</a:t>
            </a:r>
            <a:r>
              <a:rPr lang="he-IL" sz="1400" dirty="0"/>
              <a:t> </a:t>
            </a:r>
            <a:r>
              <a:rPr lang="he-IL" sz="1400" dirty="0" err="1"/>
              <a:t>מדווינסק</a:t>
            </a:r>
            <a:r>
              <a:rPr lang="he-IL" sz="1400" dirty="0"/>
              <a:t>. לדבריו, אם הרוצח היה חייב לצאת כדי להציל את כלל ישראל, כי אז היה אסור לגואל הדם </a:t>
            </a:r>
            <a:r>
              <a:rPr lang="he-IL" sz="1400" dirty="0" err="1"/>
              <a:t>להרגו</a:t>
            </a:r>
            <a:r>
              <a:rPr lang="he-IL" sz="1400" dirty="0"/>
              <a:t>, וממילא לא היה מסתכן בנפשו. אלא, מאחר שעל פי גזרת הכתוב אסור לו לצאת - לכן, אם יצא, מותר לגואל הדם </a:t>
            </a:r>
            <a:r>
              <a:rPr lang="he-IL" sz="1400" dirty="0" err="1"/>
              <a:t>להרגו</a:t>
            </a:r>
            <a:r>
              <a:rPr lang="he-IL" sz="1400" dirty="0"/>
              <a:t>. וזהו פירוש דברי הרמב"ם.</a:t>
            </a:r>
          </a:p>
          <a:p>
            <a:pPr marL="285750" lvl="0" indent="-285750">
              <a:buFont typeface="Wingdings" panose="05000000000000000000" pitchFamily="2" charset="2"/>
              <a:buChar char="v"/>
            </a:pPr>
            <a:r>
              <a:rPr lang="he-IL" dirty="0"/>
              <a:t>והוא מסיק: "וחס ושלום לומר כן, שאין להכניס עצמו בספק סכנה להציל כלל ישראל". </a:t>
            </a:r>
          </a:p>
          <a:p>
            <a:pPr marL="285750" lvl="0" indent="-285750">
              <a:buFont typeface="Wingdings" panose="05000000000000000000" pitchFamily="2" charset="2"/>
              <a:buChar char="v"/>
            </a:pPr>
            <a:r>
              <a:rPr lang="he-IL" dirty="0"/>
              <a:t>הוא ממשיך ומסתמך על הראיה שהביא </a:t>
            </a:r>
            <a:r>
              <a:rPr lang="he-IL" dirty="0" err="1"/>
              <a:t>רמ"ש</a:t>
            </a:r>
            <a:r>
              <a:rPr lang="he-IL" dirty="0"/>
              <a:t> </a:t>
            </a:r>
            <a:r>
              <a:rPr lang="he-IL" dirty="0" err="1"/>
              <a:t>מדווינסק</a:t>
            </a:r>
            <a:r>
              <a:rPr lang="he-IL" dirty="0"/>
              <a:t> מאסתר, שעברה איסור לשם הצלת כלל ישראל: </a:t>
            </a:r>
            <a:r>
              <a:rPr lang="he-IL" b="1" dirty="0"/>
              <a:t>"ומשם ראיה </a:t>
            </a:r>
            <a:r>
              <a:rPr lang="he-IL" b="1" dirty="0" err="1"/>
              <a:t>שמחוייב</a:t>
            </a:r>
            <a:r>
              <a:rPr lang="he-IL" b="1" dirty="0"/>
              <a:t> להכניס עצמו לספק סכנה גם כן, דהרי אסתר הכניסה את עצמה לסכנה, בזה שנכנסה לגינת הביתן שלא כדת, והיה דינה למיתה, לולי שנעשה לה נס."</a:t>
            </a: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1045122886"/>
      </p:ext>
    </p:extLst>
  </p:cSld>
  <p:clrMapOvr>
    <a:masterClrMapping/>
  </p:clrMapOvr>
  <mc:AlternateContent xmlns:mc="http://schemas.openxmlformats.org/markup-compatibility/2006" xmlns:p14="http://schemas.microsoft.com/office/powerpoint/2010/main">
    <mc:Choice Requires="p14">
      <p:transition spd="slow" p14:dur="2000" advTm="250372"/>
    </mc:Choice>
    <mc:Fallback xmlns="">
      <p:transition spd="slow" advTm="25037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98.8|1.8"/>
</p:tagLst>
</file>

<file path=ppt/tags/tag2.xml><?xml version="1.0" encoding="utf-8"?>
<p:tagLst xmlns:a="http://schemas.openxmlformats.org/drawingml/2006/main" xmlns:r="http://schemas.openxmlformats.org/officeDocument/2006/relationships" xmlns:p="http://schemas.openxmlformats.org/presentationml/2006/main">
  <p:tag name="TIMING" val="|1.9|3|3.6|4.3|13.8|14.8"/>
</p:tagLst>
</file>

<file path=ppt/tags/tag3.xml><?xml version="1.0" encoding="utf-8"?>
<p:tagLst xmlns:a="http://schemas.openxmlformats.org/drawingml/2006/main" xmlns:r="http://schemas.openxmlformats.org/officeDocument/2006/relationships" xmlns:p="http://schemas.openxmlformats.org/presentationml/2006/main">
  <p:tag name="TIMING" val="|5.9|1.9|5.3|13.1|12.2"/>
</p:tagLst>
</file>

<file path=ppt/tags/tag4.xml><?xml version="1.0" encoding="utf-8"?>
<p:tagLst xmlns:a="http://schemas.openxmlformats.org/drawingml/2006/main" xmlns:r="http://schemas.openxmlformats.org/officeDocument/2006/relationships" xmlns:p="http://schemas.openxmlformats.org/presentationml/2006/main">
  <p:tag name="TIMING" val="|0.8|0.6|7.8|7.6|9.6|8.9|7"/>
</p:tagLst>
</file>

<file path=ppt/tags/tag5.xml><?xml version="1.0" encoding="utf-8"?>
<p:tagLst xmlns:a="http://schemas.openxmlformats.org/drawingml/2006/main" xmlns:r="http://schemas.openxmlformats.org/officeDocument/2006/relationships" xmlns:p="http://schemas.openxmlformats.org/presentationml/2006/main">
  <p:tag name="TIMING" val="|33.2|2.1|0.5"/>
</p:tagLst>
</file>

<file path=ppt/tags/tag6.xml><?xml version="1.0" encoding="utf-8"?>
<p:tagLst xmlns:a="http://schemas.openxmlformats.org/drawingml/2006/main" xmlns:r="http://schemas.openxmlformats.org/officeDocument/2006/relationships" xmlns:p="http://schemas.openxmlformats.org/presentationml/2006/main">
  <p:tag name="TIMING" val="|0.6|1.3|3.8|3.5|27.6"/>
</p:tagLst>
</file>

<file path=ppt/tags/tag7.xml><?xml version="1.0" encoding="utf-8"?>
<p:tagLst xmlns:a="http://schemas.openxmlformats.org/drawingml/2006/main" xmlns:r="http://schemas.openxmlformats.org/officeDocument/2006/relationships" xmlns:p="http://schemas.openxmlformats.org/presentationml/2006/main">
  <p:tag name="TIMING" val="|133.7"/>
</p:tagLst>
</file>

<file path=ppt/tags/tag8.xml><?xml version="1.0" encoding="utf-8"?>
<p:tagLst xmlns:a="http://schemas.openxmlformats.org/drawingml/2006/main" xmlns:r="http://schemas.openxmlformats.org/officeDocument/2006/relationships" xmlns:p="http://schemas.openxmlformats.org/presentationml/2006/main">
  <p:tag name="TIMING" val="|1.2|21.6|1.8|26.3|178.8|1.7|4.7|118.3|8.4"/>
</p:tagLst>
</file>

<file path=ppt/tags/tag9.xml><?xml version="1.0" encoding="utf-8"?>
<p:tagLst xmlns:a="http://schemas.openxmlformats.org/drawingml/2006/main" xmlns:r="http://schemas.openxmlformats.org/officeDocument/2006/relationships" xmlns:p="http://schemas.openxmlformats.org/presentationml/2006/main">
  <p:tag name="TIMING" val="|1.2|0.4|0.4|22.1|14.7|2.3"/>
</p:tagLst>
</file>

<file path=ppt/tags/tag10.xml><?xml version="1.0" encoding="utf-8"?>
<p:tagLst xmlns:a="http://schemas.openxmlformats.org/drawingml/2006/main" xmlns:r="http://schemas.openxmlformats.org/officeDocument/2006/relationships" xmlns:p="http://schemas.openxmlformats.org/presentationml/2006/main">
  <p:tag name="TIMING" val="|0.6|0.8|5.9|14.5|4.6|10.9|4|3.8|26.6"/>
</p:tagLst>
</file>

<file path=ppt/tags/tag11.xml><?xml version="1.0" encoding="utf-8"?>
<p:tagLst xmlns:a="http://schemas.openxmlformats.org/drawingml/2006/main" xmlns:r="http://schemas.openxmlformats.org/officeDocument/2006/relationships" xmlns:p="http://schemas.openxmlformats.org/presentationml/2006/main">
  <p:tag name="TIMING" val="|0.9|0.5|23.4|27|34.8"/>
</p:tagLst>
</file>

<file path=ppt/tags/tag12.xml><?xml version="1.0" encoding="utf-8"?>
<p:tagLst xmlns:a="http://schemas.openxmlformats.org/drawingml/2006/main" xmlns:r="http://schemas.openxmlformats.org/officeDocument/2006/relationships" xmlns:p="http://schemas.openxmlformats.org/presentationml/2006/main">
  <p:tag name="TIMING" val="|162|2.5|1.5|0.8"/>
</p:tagLst>
</file>

<file path=ppt/tags/tag13.xml><?xml version="1.0" encoding="utf-8"?>
<p:tagLst xmlns:a="http://schemas.openxmlformats.org/drawingml/2006/main" xmlns:r="http://schemas.openxmlformats.org/officeDocument/2006/relationships" xmlns:p="http://schemas.openxmlformats.org/presentationml/2006/main">
  <p:tag name="TIMING" val="|0.7|16.8|0.6|0.6|9.7|28.6|10.7"/>
</p:tagLst>
</file>

<file path=ppt/tags/tag14.xml><?xml version="1.0" encoding="utf-8"?>
<p:tagLst xmlns:a="http://schemas.openxmlformats.org/drawingml/2006/main" xmlns:r="http://schemas.openxmlformats.org/officeDocument/2006/relationships" xmlns:p="http://schemas.openxmlformats.org/presentationml/2006/main">
  <p:tag name="TIMING" val="|1.8|11.5|7.8|6.5|6.3"/>
</p:tagLst>
</file>

<file path=ppt/tags/tag15.xml><?xml version="1.0" encoding="utf-8"?>
<p:tagLst xmlns:a="http://schemas.openxmlformats.org/drawingml/2006/main" xmlns:r="http://schemas.openxmlformats.org/officeDocument/2006/relationships" xmlns:p="http://schemas.openxmlformats.org/presentationml/2006/main">
  <p:tag name="TIMING" val="|1.4|77.9|9.1|28.1|163.9|83.1|18.5"/>
</p:tagLst>
</file>

<file path=ppt/tags/tag16.xml><?xml version="1.0" encoding="utf-8"?>
<p:tagLst xmlns:a="http://schemas.openxmlformats.org/drawingml/2006/main" xmlns:r="http://schemas.openxmlformats.org/officeDocument/2006/relationships" xmlns:p="http://schemas.openxmlformats.org/presentationml/2006/main">
  <p:tag name="TIMING" val="|0.6|4.9|1.2|71.8|110|2.3|1.6"/>
</p:tagLst>
</file>

<file path=ppt/tags/tag17.xml><?xml version="1.0" encoding="utf-8"?>
<p:tagLst xmlns:a="http://schemas.openxmlformats.org/drawingml/2006/main" xmlns:r="http://schemas.openxmlformats.org/officeDocument/2006/relationships" xmlns:p="http://schemas.openxmlformats.org/presentationml/2006/main">
  <p:tag name="TIMING" val="|0.6|1|17.4|1.4|5.4"/>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סוג עץ">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ערכת נושא של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של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D68FF4-BAD0-4642-AF13-8C81E6DA6F2D}">
  <ds:schemaRefs>
    <ds:schemaRef ds:uri="http://schemas.microsoft.com/sharepoint/v3/contenttype/forms"/>
  </ds:schemaRefs>
</ds:datastoreItem>
</file>

<file path=customXml/itemProps2.xml><?xml version="1.0" encoding="utf-8"?>
<ds:datastoreItem xmlns:ds="http://schemas.openxmlformats.org/officeDocument/2006/customXml" ds:itemID="{3E5F63BB-8299-4DC6-BEF4-D74C2867262F}">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A20D8A54-1D72-4F92-B62A-7D5313FD65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הפקת עיצוב</Template>
  <TotalTime>1747</TotalTime>
  <Words>3180</Words>
  <Application>Microsoft Office PowerPoint</Application>
  <PresentationFormat>מסך רחב</PresentationFormat>
  <Paragraphs>250</Paragraphs>
  <Slides>18</Slides>
  <Notes>18</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18</vt:i4>
      </vt:variant>
    </vt:vector>
  </HeadingPairs>
  <TitlesOfParts>
    <vt:vector size="24" baseType="lpstr">
      <vt:lpstr>Atlas</vt:lpstr>
      <vt:lpstr>DBS-Vilna</vt:lpstr>
      <vt:lpstr>Rockwell</vt:lpstr>
      <vt:lpstr>Tahoma</vt:lpstr>
      <vt:lpstr>Wingdings</vt:lpstr>
      <vt:lpstr>סוג עץ</vt:lpstr>
      <vt:lpstr>מסירות נפש למען כלל ישראל</vt:lpstr>
      <vt:lpstr>התהליך שלנו</vt:lpstr>
      <vt:lpstr>התהליך שלנו</vt:lpstr>
      <vt:lpstr>התהליך שלנו</vt:lpstr>
      <vt:lpstr>התהליך שלנו</vt:lpstr>
      <vt:lpstr>התהליך שלנו</vt:lpstr>
      <vt:lpstr>התהליך שלנו</vt:lpstr>
      <vt:lpstr>התהליך שלנו</vt:lpstr>
      <vt:lpstr>התהליך שלנו</vt:lpstr>
      <vt:lpstr>התהליך שלנו</vt:lpstr>
      <vt:lpstr>התהליך שלנו</vt:lpstr>
      <vt:lpstr>התהליך שלנו</vt:lpstr>
      <vt:lpstr>התהליך שלנו</vt:lpstr>
      <vt:lpstr>התהליך שלנו</vt:lpstr>
      <vt:lpstr>התהליך שלנו</vt:lpstr>
      <vt:lpstr>התהליך שלנו</vt:lpstr>
      <vt:lpstr>התהליך שלנו</vt:lpstr>
      <vt:lpstr>התהליך שלנו</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3</cp:revision>
  <dcterms:created xsi:type="dcterms:W3CDTF">2024-12-08T14:18:56Z</dcterms:created>
  <dcterms:modified xsi:type="dcterms:W3CDTF">2026-10-18T02:20:54Z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