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5" r:id="rId8"/>
    <p:sldId id="266" r:id="rId9"/>
    <p:sldId id="263" r:id="rId10"/>
    <p:sldId id="264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13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9C42E4DE-A4EE-4899-912D-CC2AC8F5DB5D}"/>
    <pc:docChg chg="custSel modSld">
      <pc:chgData name="יהודה טאוב" userId="80c2dbd02819b45c" providerId="LiveId" clId="{9C42E4DE-A4EE-4899-912D-CC2AC8F5DB5D}" dt="2026-10-18T02:18:22.436" v="29"/>
      <pc:docMkLst>
        <pc:docMk/>
      </pc:docMkLst>
      <pc:sldChg chg="delSp mod delAnim modAnim">
        <pc:chgData name="יהודה טאוב" userId="80c2dbd02819b45c" providerId="LiveId" clId="{9C42E4DE-A4EE-4899-912D-CC2AC8F5DB5D}" dt="2026-10-18T02:18:22.082" v="1"/>
        <pc:sldMkLst>
          <pc:docMk/>
          <pc:sldMk cId="1220505756" sldId="257"/>
        </pc:sldMkLst>
        <pc:picChg chg="del">
          <ac:chgData name="יהודה טאוב" userId="80c2dbd02819b45c" providerId="LiveId" clId="{9C42E4DE-A4EE-4899-912D-CC2AC8F5DB5D}" dt="2026-10-18T02:18:22.082" v="1"/>
          <ac:picMkLst>
            <pc:docMk/>
            <pc:sldMk cId="1220505756" sldId="257"/>
            <ac:picMk id="5" creationId="{3A14CDAC-BEDF-8AF2-CD8A-1845F9B7DB83}"/>
          </ac:picMkLst>
        </pc:picChg>
      </pc:sldChg>
      <pc:sldChg chg="delSp mod delAnim modAnim">
        <pc:chgData name="יהודה טאוב" userId="80c2dbd02819b45c" providerId="LiveId" clId="{9C42E4DE-A4EE-4899-912D-CC2AC8F5DB5D}" dt="2026-10-18T02:18:22.112" v="3"/>
        <pc:sldMkLst>
          <pc:docMk/>
          <pc:sldMk cId="689583044" sldId="258"/>
        </pc:sldMkLst>
        <pc:picChg chg="del">
          <ac:chgData name="יהודה טאוב" userId="80c2dbd02819b45c" providerId="LiveId" clId="{9C42E4DE-A4EE-4899-912D-CC2AC8F5DB5D}" dt="2026-10-18T02:18:22.112" v="3"/>
          <ac:picMkLst>
            <pc:docMk/>
            <pc:sldMk cId="689583044" sldId="258"/>
            <ac:picMk id="6" creationId="{CBC006FB-EABA-17D0-4386-90CC710A30B9}"/>
          </ac:picMkLst>
        </pc:picChg>
      </pc:sldChg>
      <pc:sldChg chg="delSp mod delAnim modAnim">
        <pc:chgData name="יהודה טאוב" userId="80c2dbd02819b45c" providerId="LiveId" clId="{9C42E4DE-A4EE-4899-912D-CC2AC8F5DB5D}" dt="2026-10-18T02:18:22.132" v="5"/>
        <pc:sldMkLst>
          <pc:docMk/>
          <pc:sldMk cId="159609744" sldId="259"/>
        </pc:sldMkLst>
        <pc:picChg chg="del">
          <ac:chgData name="יהודה טאוב" userId="80c2dbd02819b45c" providerId="LiveId" clId="{9C42E4DE-A4EE-4899-912D-CC2AC8F5DB5D}" dt="2026-10-18T02:18:22.132" v="5"/>
          <ac:picMkLst>
            <pc:docMk/>
            <pc:sldMk cId="159609744" sldId="259"/>
            <ac:picMk id="7" creationId="{6BA6A524-2B5C-AA80-6E3C-A21EEDD1BFFE}"/>
          </ac:picMkLst>
        </pc:picChg>
      </pc:sldChg>
      <pc:sldChg chg="delSp mod delAnim modAnim">
        <pc:chgData name="יהודה טאוב" userId="80c2dbd02819b45c" providerId="LiveId" clId="{9C42E4DE-A4EE-4899-912D-CC2AC8F5DB5D}" dt="2026-10-18T02:18:22.149" v="7"/>
        <pc:sldMkLst>
          <pc:docMk/>
          <pc:sldMk cId="3143196378" sldId="260"/>
        </pc:sldMkLst>
        <pc:picChg chg="del">
          <ac:chgData name="יהודה טאוב" userId="80c2dbd02819b45c" providerId="LiveId" clId="{9C42E4DE-A4EE-4899-912D-CC2AC8F5DB5D}" dt="2026-10-18T02:18:22.149" v="7"/>
          <ac:picMkLst>
            <pc:docMk/>
            <pc:sldMk cId="3143196378" sldId="260"/>
            <ac:picMk id="6" creationId="{0F558B6B-98CA-E825-DDB5-1FEFA879A6EA}"/>
          </ac:picMkLst>
        </pc:picChg>
      </pc:sldChg>
      <pc:sldChg chg="delSp mod delAnim modAnim">
        <pc:chgData name="יהודה טאוב" userId="80c2dbd02819b45c" providerId="LiveId" clId="{9C42E4DE-A4EE-4899-912D-CC2AC8F5DB5D}" dt="2026-10-18T02:18:22.174" v="9"/>
        <pc:sldMkLst>
          <pc:docMk/>
          <pc:sldMk cId="202255046" sldId="261"/>
        </pc:sldMkLst>
        <pc:picChg chg="del">
          <ac:chgData name="יהודה טאוב" userId="80c2dbd02819b45c" providerId="LiveId" clId="{9C42E4DE-A4EE-4899-912D-CC2AC8F5DB5D}" dt="2026-10-18T02:18:22.174" v="9"/>
          <ac:picMkLst>
            <pc:docMk/>
            <pc:sldMk cId="202255046" sldId="261"/>
            <ac:picMk id="6" creationId="{344BB186-8435-DA8B-E07E-F3C7BDF8D055}"/>
          </ac:picMkLst>
        </pc:picChg>
      </pc:sldChg>
      <pc:sldChg chg="delSp mod delAnim modAnim">
        <pc:chgData name="יהודה טאוב" userId="80c2dbd02819b45c" providerId="LiveId" clId="{9C42E4DE-A4EE-4899-912D-CC2AC8F5DB5D}" dt="2026-10-18T02:18:22.198" v="11"/>
        <pc:sldMkLst>
          <pc:docMk/>
          <pc:sldMk cId="376865267" sldId="262"/>
        </pc:sldMkLst>
        <pc:picChg chg="del">
          <ac:chgData name="יהודה טאוב" userId="80c2dbd02819b45c" providerId="LiveId" clId="{9C42E4DE-A4EE-4899-912D-CC2AC8F5DB5D}" dt="2026-10-18T02:18:22.198" v="11"/>
          <ac:picMkLst>
            <pc:docMk/>
            <pc:sldMk cId="376865267" sldId="262"/>
            <ac:picMk id="6" creationId="{8E68D8FE-737E-E413-FF45-432F1E927777}"/>
          </ac:picMkLst>
        </pc:picChg>
      </pc:sldChg>
      <pc:sldChg chg="delSp mod delAnim modAnim">
        <pc:chgData name="יהודה טאוב" userId="80c2dbd02819b45c" providerId="LiveId" clId="{9C42E4DE-A4EE-4899-912D-CC2AC8F5DB5D}" dt="2026-10-18T02:18:22.336" v="17"/>
        <pc:sldMkLst>
          <pc:docMk/>
          <pc:sldMk cId="3956829841" sldId="263"/>
        </pc:sldMkLst>
        <pc:picChg chg="del">
          <ac:chgData name="יהודה טאוב" userId="80c2dbd02819b45c" providerId="LiveId" clId="{9C42E4DE-A4EE-4899-912D-CC2AC8F5DB5D}" dt="2026-10-18T02:18:22.336" v="17"/>
          <ac:picMkLst>
            <pc:docMk/>
            <pc:sldMk cId="3956829841" sldId="263"/>
            <ac:picMk id="6" creationId="{40DB32AA-8C1C-FB07-202F-A2084064A8BC}"/>
          </ac:picMkLst>
        </pc:picChg>
      </pc:sldChg>
      <pc:sldChg chg="delSp mod delAnim modAnim">
        <pc:chgData name="יהודה טאוב" userId="80c2dbd02819b45c" providerId="LiveId" clId="{9C42E4DE-A4EE-4899-912D-CC2AC8F5DB5D}" dt="2026-10-18T02:18:22.353" v="19"/>
        <pc:sldMkLst>
          <pc:docMk/>
          <pc:sldMk cId="2633549222" sldId="264"/>
        </pc:sldMkLst>
        <pc:picChg chg="del">
          <ac:chgData name="יהודה טאוב" userId="80c2dbd02819b45c" providerId="LiveId" clId="{9C42E4DE-A4EE-4899-912D-CC2AC8F5DB5D}" dt="2026-10-18T02:18:22.353" v="19"/>
          <ac:picMkLst>
            <pc:docMk/>
            <pc:sldMk cId="2633549222" sldId="264"/>
            <ac:picMk id="6" creationId="{5AE61FB0-B462-54DD-B06E-D7AC808DC9C7}"/>
          </ac:picMkLst>
        </pc:picChg>
      </pc:sldChg>
      <pc:sldChg chg="delSp mod delAnim modAnim">
        <pc:chgData name="יהודה טאוב" userId="80c2dbd02819b45c" providerId="LiveId" clId="{9C42E4DE-A4EE-4899-912D-CC2AC8F5DB5D}" dt="2026-10-18T02:18:22.289" v="13"/>
        <pc:sldMkLst>
          <pc:docMk/>
          <pc:sldMk cId="666501270" sldId="265"/>
        </pc:sldMkLst>
        <pc:picChg chg="del">
          <ac:chgData name="יהודה טאוב" userId="80c2dbd02819b45c" providerId="LiveId" clId="{9C42E4DE-A4EE-4899-912D-CC2AC8F5DB5D}" dt="2026-10-18T02:18:22.289" v="13"/>
          <ac:picMkLst>
            <pc:docMk/>
            <pc:sldMk cId="666501270" sldId="265"/>
            <ac:picMk id="5" creationId="{A032AE34-D65D-3E5D-56DF-2145A349787E}"/>
          </ac:picMkLst>
        </pc:picChg>
      </pc:sldChg>
      <pc:sldChg chg="delSp mod delAnim modAnim">
        <pc:chgData name="יהודה טאוב" userId="80c2dbd02819b45c" providerId="LiveId" clId="{9C42E4DE-A4EE-4899-912D-CC2AC8F5DB5D}" dt="2026-10-18T02:18:22.315" v="15"/>
        <pc:sldMkLst>
          <pc:docMk/>
          <pc:sldMk cId="3956817188" sldId="266"/>
        </pc:sldMkLst>
        <pc:picChg chg="del">
          <ac:chgData name="יהודה טאוב" userId="80c2dbd02819b45c" providerId="LiveId" clId="{9C42E4DE-A4EE-4899-912D-CC2AC8F5DB5D}" dt="2026-10-18T02:18:22.315" v="15"/>
          <ac:picMkLst>
            <pc:docMk/>
            <pc:sldMk cId="3956817188" sldId="266"/>
            <ac:picMk id="6" creationId="{C420B7D8-8CB6-02D5-5D3D-BDAA2DACA4D6}"/>
          </ac:picMkLst>
        </pc:picChg>
      </pc:sldChg>
      <pc:sldChg chg="delSp mod delAnim modAnim">
        <pc:chgData name="יהודה טאוב" userId="80c2dbd02819b45c" providerId="LiveId" clId="{9C42E4DE-A4EE-4899-912D-CC2AC8F5DB5D}" dt="2026-10-18T02:18:22.371" v="21"/>
        <pc:sldMkLst>
          <pc:docMk/>
          <pc:sldMk cId="335743048" sldId="267"/>
        </pc:sldMkLst>
        <pc:picChg chg="del">
          <ac:chgData name="יהודה טאוב" userId="80c2dbd02819b45c" providerId="LiveId" clId="{9C42E4DE-A4EE-4899-912D-CC2AC8F5DB5D}" dt="2026-10-18T02:18:22.371" v="21"/>
          <ac:picMkLst>
            <pc:docMk/>
            <pc:sldMk cId="335743048" sldId="267"/>
            <ac:picMk id="7" creationId="{CC9B9744-350A-3370-1B91-E817E9C6001B}"/>
          </ac:picMkLst>
        </pc:picChg>
      </pc:sldChg>
      <pc:sldChg chg="delSp mod delAnim modAnim">
        <pc:chgData name="יהודה טאוב" userId="80c2dbd02819b45c" providerId="LiveId" clId="{9C42E4DE-A4EE-4899-912D-CC2AC8F5DB5D}" dt="2026-10-18T02:18:22.388" v="23"/>
        <pc:sldMkLst>
          <pc:docMk/>
          <pc:sldMk cId="1516294635" sldId="268"/>
        </pc:sldMkLst>
        <pc:picChg chg="del">
          <ac:chgData name="יהודה טאוב" userId="80c2dbd02819b45c" providerId="LiveId" clId="{9C42E4DE-A4EE-4899-912D-CC2AC8F5DB5D}" dt="2026-10-18T02:18:22.388" v="23"/>
          <ac:picMkLst>
            <pc:docMk/>
            <pc:sldMk cId="1516294635" sldId="268"/>
            <ac:picMk id="7" creationId="{A9304DAD-9331-7EA6-B63A-C20F950E6F3C}"/>
          </ac:picMkLst>
        </pc:picChg>
      </pc:sldChg>
      <pc:sldChg chg="delSp mod delAnim modAnim">
        <pc:chgData name="יהודה טאוב" userId="80c2dbd02819b45c" providerId="LiveId" clId="{9C42E4DE-A4EE-4899-912D-CC2AC8F5DB5D}" dt="2026-10-18T02:18:22.405" v="25"/>
        <pc:sldMkLst>
          <pc:docMk/>
          <pc:sldMk cId="2885460506" sldId="269"/>
        </pc:sldMkLst>
        <pc:picChg chg="del">
          <ac:chgData name="יהודה טאוב" userId="80c2dbd02819b45c" providerId="LiveId" clId="{9C42E4DE-A4EE-4899-912D-CC2AC8F5DB5D}" dt="2026-10-18T02:18:22.405" v="25"/>
          <ac:picMkLst>
            <pc:docMk/>
            <pc:sldMk cId="2885460506" sldId="269"/>
            <ac:picMk id="6" creationId="{180F4A1F-73CF-496C-059C-588B3B6BA7B8}"/>
          </ac:picMkLst>
        </pc:picChg>
      </pc:sldChg>
      <pc:sldChg chg="delSp mod delAnim modAnim">
        <pc:chgData name="יהודה טאוב" userId="80c2dbd02819b45c" providerId="LiveId" clId="{9C42E4DE-A4EE-4899-912D-CC2AC8F5DB5D}" dt="2026-10-18T02:18:22.421" v="27"/>
        <pc:sldMkLst>
          <pc:docMk/>
          <pc:sldMk cId="339512823" sldId="270"/>
        </pc:sldMkLst>
        <pc:picChg chg="del">
          <ac:chgData name="יהודה טאוב" userId="80c2dbd02819b45c" providerId="LiveId" clId="{9C42E4DE-A4EE-4899-912D-CC2AC8F5DB5D}" dt="2026-10-18T02:18:22.421" v="27"/>
          <ac:picMkLst>
            <pc:docMk/>
            <pc:sldMk cId="339512823" sldId="270"/>
            <ac:picMk id="6" creationId="{B037DA4B-64CF-E383-8ACE-39280F85F00D}"/>
          </ac:picMkLst>
        </pc:picChg>
      </pc:sldChg>
      <pc:sldChg chg="delSp mod delAnim modAnim">
        <pc:chgData name="יהודה טאוב" userId="80c2dbd02819b45c" providerId="LiveId" clId="{9C42E4DE-A4EE-4899-912D-CC2AC8F5DB5D}" dt="2026-10-18T02:18:22.436" v="29"/>
        <pc:sldMkLst>
          <pc:docMk/>
          <pc:sldMk cId="940057828" sldId="271"/>
        </pc:sldMkLst>
        <pc:picChg chg="del">
          <ac:chgData name="יהודה טאוב" userId="80c2dbd02819b45c" providerId="LiveId" clId="{9C42E4DE-A4EE-4899-912D-CC2AC8F5DB5D}" dt="2026-10-18T02:18:22.436" v="29"/>
          <ac:picMkLst>
            <pc:docMk/>
            <pc:sldMk cId="940057828" sldId="271"/>
            <ac:picMk id="7" creationId="{6E4B5543-AD0F-BC1C-55D5-F9816674398A}"/>
          </ac:picMkLst>
        </pc:picChg>
      </pc:sldChg>
    </pc:docChg>
  </pc:docChgLst>
</pc:chgInfo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D2244F-0449-4293-B9EF-58D06E7B245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31FA756-1A0D-4FF3-93F0-C0728D020C9E}">
      <dgm:prSet/>
      <dgm:spPr/>
      <dgm:t>
        <a:bodyPr/>
        <a:lstStyle/>
        <a:p>
          <a:r>
            <a:rPr lang="he-IL"/>
            <a:t>וְהָיָה כִי יָבֹאוּ עָלֶיךָ כָּל הַדְּבָרִים הָאֵלֶּה הַבְּרָכָה וְהַקְּלָלָה... </a:t>
          </a:r>
          <a:endParaRPr lang="en-US"/>
        </a:p>
      </dgm:t>
    </dgm:pt>
    <dgm:pt modelId="{13446EB7-282E-4884-8D18-E76071F785DC}" type="parTrans" cxnId="{1DAAACB1-73C4-48F8-AE0E-E36A1A900166}">
      <dgm:prSet/>
      <dgm:spPr/>
      <dgm:t>
        <a:bodyPr/>
        <a:lstStyle/>
        <a:p>
          <a:endParaRPr lang="en-US"/>
        </a:p>
      </dgm:t>
    </dgm:pt>
    <dgm:pt modelId="{D0CDC9FD-3370-483D-8C67-AB0FE9888084}" type="sibTrans" cxnId="{1DAAACB1-73C4-48F8-AE0E-E36A1A900166}">
      <dgm:prSet/>
      <dgm:spPr/>
      <dgm:t>
        <a:bodyPr/>
        <a:lstStyle/>
        <a:p>
          <a:endParaRPr lang="en-US"/>
        </a:p>
      </dgm:t>
    </dgm:pt>
    <dgm:pt modelId="{0B70AD23-200C-423F-89E6-F51EC2D21233}">
      <dgm:prSet/>
      <dgm:spPr/>
      <dgm:t>
        <a:bodyPr/>
        <a:lstStyle/>
        <a:p>
          <a:r>
            <a:rPr lang="he-IL"/>
            <a:t>וְשַׁבְתָּ עַד יְיָ אֱלֹהֶיךָ וְשָׁמַעְתָּ בְקֹלוֹ כְּכֹל אֲשֶׁר אָנֹכִי מְצַוְּךָ הַיּוֹם </a:t>
          </a:r>
          <a:endParaRPr lang="en-US"/>
        </a:p>
      </dgm:t>
    </dgm:pt>
    <dgm:pt modelId="{348CA222-33A0-4647-8EBA-EA48E2C54AFC}" type="parTrans" cxnId="{324E3860-B365-4F01-A317-DED9B3E84207}">
      <dgm:prSet/>
      <dgm:spPr/>
      <dgm:t>
        <a:bodyPr/>
        <a:lstStyle/>
        <a:p>
          <a:endParaRPr lang="en-US"/>
        </a:p>
      </dgm:t>
    </dgm:pt>
    <dgm:pt modelId="{566B1AB0-CD6B-45BC-9BE9-BBDC9E96E1D0}" type="sibTrans" cxnId="{324E3860-B365-4F01-A317-DED9B3E84207}">
      <dgm:prSet/>
      <dgm:spPr/>
      <dgm:t>
        <a:bodyPr/>
        <a:lstStyle/>
        <a:p>
          <a:endParaRPr lang="en-US"/>
        </a:p>
      </dgm:t>
    </dgm:pt>
    <dgm:pt modelId="{8A20E68A-83F9-4FED-8D73-692E240BC7BB}">
      <dgm:prSet/>
      <dgm:spPr/>
      <dgm:t>
        <a:bodyPr/>
        <a:lstStyle/>
        <a:p>
          <a:r>
            <a:rPr lang="he-IL"/>
            <a:t>אַתָּה וּבָנֶיךָ בְּכָל לְבָבְךָ וּבְכָל נַפְשֶׁךָ</a:t>
          </a:r>
          <a:endParaRPr lang="en-US"/>
        </a:p>
      </dgm:t>
    </dgm:pt>
    <dgm:pt modelId="{58F97A22-97D5-4CA2-B4C9-B3AC13EA48BF}" type="parTrans" cxnId="{56FDAE95-5AC0-4B2D-92C3-120264168F8E}">
      <dgm:prSet/>
      <dgm:spPr/>
      <dgm:t>
        <a:bodyPr/>
        <a:lstStyle/>
        <a:p>
          <a:endParaRPr lang="en-US"/>
        </a:p>
      </dgm:t>
    </dgm:pt>
    <dgm:pt modelId="{A64C4C25-3E1B-4220-910B-2A454244C71B}" type="sibTrans" cxnId="{56FDAE95-5AC0-4B2D-92C3-120264168F8E}">
      <dgm:prSet/>
      <dgm:spPr/>
      <dgm:t>
        <a:bodyPr/>
        <a:lstStyle/>
        <a:p>
          <a:endParaRPr lang="en-US"/>
        </a:p>
      </dgm:t>
    </dgm:pt>
    <dgm:pt modelId="{3F50F0CC-F8CE-4E99-B656-CEF93A17D740}" type="pres">
      <dgm:prSet presAssocID="{8DD2244F-0449-4293-B9EF-58D06E7B2452}" presName="linear" presStyleCnt="0">
        <dgm:presLayoutVars>
          <dgm:animLvl val="lvl"/>
          <dgm:resizeHandles val="exact"/>
        </dgm:presLayoutVars>
      </dgm:prSet>
      <dgm:spPr/>
    </dgm:pt>
    <dgm:pt modelId="{78BD41DE-4951-478F-9C64-9AB36BAEC50B}" type="pres">
      <dgm:prSet presAssocID="{131FA756-1A0D-4FF3-93F0-C0728D020C9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24D90C4-5CBC-45AD-BE19-6EAFA1E039C0}" type="pres">
      <dgm:prSet presAssocID="{D0CDC9FD-3370-483D-8C67-AB0FE9888084}" presName="spacer" presStyleCnt="0"/>
      <dgm:spPr/>
    </dgm:pt>
    <dgm:pt modelId="{501DA83D-6CF6-4910-973C-495287548A05}" type="pres">
      <dgm:prSet presAssocID="{0B70AD23-200C-423F-89E6-F51EC2D2123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3AFA922-6CDB-40E8-B41A-09C8A27482FA}" type="pres">
      <dgm:prSet presAssocID="{566B1AB0-CD6B-45BC-9BE9-BBDC9E96E1D0}" presName="spacer" presStyleCnt="0"/>
      <dgm:spPr/>
    </dgm:pt>
    <dgm:pt modelId="{3CA852F9-DE35-4CC9-9DFD-3F886E18690B}" type="pres">
      <dgm:prSet presAssocID="{8A20E68A-83F9-4FED-8D73-692E240BC7B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7067106-E683-4216-86C7-B7F37333318D}" type="presOf" srcId="{0B70AD23-200C-423F-89E6-F51EC2D21233}" destId="{501DA83D-6CF6-4910-973C-495287548A05}" srcOrd="0" destOrd="0" presId="urn:microsoft.com/office/officeart/2005/8/layout/vList2"/>
    <dgm:cxn modelId="{34C31D1B-AE47-4737-8C57-7EF2B0153FCD}" type="presOf" srcId="{131FA756-1A0D-4FF3-93F0-C0728D020C9E}" destId="{78BD41DE-4951-478F-9C64-9AB36BAEC50B}" srcOrd="0" destOrd="0" presId="urn:microsoft.com/office/officeart/2005/8/layout/vList2"/>
    <dgm:cxn modelId="{324E3860-B365-4F01-A317-DED9B3E84207}" srcId="{8DD2244F-0449-4293-B9EF-58D06E7B2452}" destId="{0B70AD23-200C-423F-89E6-F51EC2D21233}" srcOrd="1" destOrd="0" parTransId="{348CA222-33A0-4647-8EBA-EA48E2C54AFC}" sibTransId="{566B1AB0-CD6B-45BC-9BE9-BBDC9E96E1D0}"/>
    <dgm:cxn modelId="{56FDAE95-5AC0-4B2D-92C3-120264168F8E}" srcId="{8DD2244F-0449-4293-B9EF-58D06E7B2452}" destId="{8A20E68A-83F9-4FED-8D73-692E240BC7BB}" srcOrd="2" destOrd="0" parTransId="{58F97A22-97D5-4CA2-B4C9-B3AC13EA48BF}" sibTransId="{A64C4C25-3E1B-4220-910B-2A454244C71B}"/>
    <dgm:cxn modelId="{1DAAACB1-73C4-48F8-AE0E-E36A1A900166}" srcId="{8DD2244F-0449-4293-B9EF-58D06E7B2452}" destId="{131FA756-1A0D-4FF3-93F0-C0728D020C9E}" srcOrd="0" destOrd="0" parTransId="{13446EB7-282E-4884-8D18-E76071F785DC}" sibTransId="{D0CDC9FD-3370-483D-8C67-AB0FE9888084}"/>
    <dgm:cxn modelId="{75C6D4E1-BBB2-424E-9C6F-17F8F4D53A8D}" type="presOf" srcId="{8DD2244F-0449-4293-B9EF-58D06E7B2452}" destId="{3F50F0CC-F8CE-4E99-B656-CEF93A17D740}" srcOrd="0" destOrd="0" presId="urn:microsoft.com/office/officeart/2005/8/layout/vList2"/>
    <dgm:cxn modelId="{78C7EDE7-9371-48E6-867F-61E41026ACFB}" type="presOf" srcId="{8A20E68A-83F9-4FED-8D73-692E240BC7BB}" destId="{3CA852F9-DE35-4CC9-9DFD-3F886E18690B}" srcOrd="0" destOrd="0" presId="urn:microsoft.com/office/officeart/2005/8/layout/vList2"/>
    <dgm:cxn modelId="{8B2D837D-15CF-44AE-A327-7DC075DE6E8F}" type="presParOf" srcId="{3F50F0CC-F8CE-4E99-B656-CEF93A17D740}" destId="{78BD41DE-4951-478F-9C64-9AB36BAEC50B}" srcOrd="0" destOrd="0" presId="urn:microsoft.com/office/officeart/2005/8/layout/vList2"/>
    <dgm:cxn modelId="{3AFED9EF-6E95-4AA4-B269-8AAAFF315412}" type="presParOf" srcId="{3F50F0CC-F8CE-4E99-B656-CEF93A17D740}" destId="{924D90C4-5CBC-45AD-BE19-6EAFA1E039C0}" srcOrd="1" destOrd="0" presId="urn:microsoft.com/office/officeart/2005/8/layout/vList2"/>
    <dgm:cxn modelId="{D6647068-6D5C-489A-A4CC-1B59255B1BDA}" type="presParOf" srcId="{3F50F0CC-F8CE-4E99-B656-CEF93A17D740}" destId="{501DA83D-6CF6-4910-973C-495287548A05}" srcOrd="2" destOrd="0" presId="urn:microsoft.com/office/officeart/2005/8/layout/vList2"/>
    <dgm:cxn modelId="{63C65360-DA32-46A9-862A-B805128A6AF6}" type="presParOf" srcId="{3F50F0CC-F8CE-4E99-B656-CEF93A17D740}" destId="{43AFA922-6CDB-40E8-B41A-09C8A27482FA}" srcOrd="3" destOrd="0" presId="urn:microsoft.com/office/officeart/2005/8/layout/vList2"/>
    <dgm:cxn modelId="{0F804F3D-D1B8-4821-B213-A4E3B74F53D2}" type="presParOf" srcId="{3F50F0CC-F8CE-4E99-B656-CEF93A17D740}" destId="{3CA852F9-DE35-4CC9-9DFD-3F886E18690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D12D28-52E4-49D5-868A-FB3FFD6116D1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9391615-9F10-4A19-ABBB-76C073A658F6}">
      <dgm:prSet/>
      <dgm:spPr/>
      <dgm:t>
        <a:bodyPr/>
        <a:lstStyle/>
        <a:p>
          <a:r>
            <a:rPr lang="he-IL"/>
            <a:t>וְשָׁב יְיָ אֱלֹהֶיךָ אֶת שְׁבוּתְךָ וְרִחֲמֶךָ</a:t>
          </a:r>
          <a:endParaRPr lang="en-US"/>
        </a:p>
      </dgm:t>
    </dgm:pt>
    <dgm:pt modelId="{C48FFBB8-73EB-4754-B1AD-632D9C982A6E}" type="parTrans" cxnId="{43902024-4BC6-46F6-98DA-3105691507FF}">
      <dgm:prSet/>
      <dgm:spPr/>
      <dgm:t>
        <a:bodyPr/>
        <a:lstStyle/>
        <a:p>
          <a:endParaRPr lang="en-US"/>
        </a:p>
      </dgm:t>
    </dgm:pt>
    <dgm:pt modelId="{3D4521B6-29E5-43F0-AB60-02DD13D3BD0E}" type="sibTrans" cxnId="{43902024-4BC6-46F6-98DA-3105691507FF}">
      <dgm:prSet/>
      <dgm:spPr/>
      <dgm:t>
        <a:bodyPr/>
        <a:lstStyle/>
        <a:p>
          <a:endParaRPr lang="en-US"/>
        </a:p>
      </dgm:t>
    </dgm:pt>
    <dgm:pt modelId="{6BD3EC0A-34C1-43CE-9D79-7172245AF0E2}">
      <dgm:prSet/>
      <dgm:spPr/>
      <dgm:t>
        <a:bodyPr/>
        <a:lstStyle/>
        <a:p>
          <a:r>
            <a:rPr lang="he-IL"/>
            <a:t>וְשָׁב וְקִבֶּצְךָ מִכָּל הָעַמִּים אֲשֶׁר הֱפִיצְךָ יְיָ אֱלֹהֶיךָ שָׁמָּה</a:t>
          </a:r>
          <a:endParaRPr lang="en-US"/>
        </a:p>
      </dgm:t>
    </dgm:pt>
    <dgm:pt modelId="{D845B0EF-86AC-4ECD-BD80-3C2F6F5931C7}" type="parTrans" cxnId="{790029C5-55C7-4DF4-8812-A0AE8D96DD36}">
      <dgm:prSet/>
      <dgm:spPr/>
      <dgm:t>
        <a:bodyPr/>
        <a:lstStyle/>
        <a:p>
          <a:endParaRPr lang="en-US"/>
        </a:p>
      </dgm:t>
    </dgm:pt>
    <dgm:pt modelId="{60C9276F-71E4-4900-B6C2-AF17E00F7BD2}" type="sibTrans" cxnId="{790029C5-55C7-4DF4-8812-A0AE8D96DD36}">
      <dgm:prSet/>
      <dgm:spPr/>
      <dgm:t>
        <a:bodyPr/>
        <a:lstStyle/>
        <a:p>
          <a:endParaRPr lang="en-US"/>
        </a:p>
      </dgm:t>
    </dgm:pt>
    <dgm:pt modelId="{8F9204E3-5193-4914-B377-99499339A21D}">
      <dgm:prSet/>
      <dgm:spPr/>
      <dgm:t>
        <a:bodyPr/>
        <a:lstStyle/>
        <a:p>
          <a:r>
            <a:rPr lang="he-IL"/>
            <a:t>אִם יִהְיֶה נִדַּחֲךָ בִּקְצֵה הַשָּׁמָיִם מִשָּׁם יְקַבֶּצְךָ</a:t>
          </a:r>
          <a:endParaRPr lang="en-US"/>
        </a:p>
      </dgm:t>
    </dgm:pt>
    <dgm:pt modelId="{494C999F-1352-4A12-9B49-B0F138722ADC}" type="parTrans" cxnId="{3900218D-7FD3-4B93-8CD0-1C50BAE0F35E}">
      <dgm:prSet/>
      <dgm:spPr/>
      <dgm:t>
        <a:bodyPr/>
        <a:lstStyle/>
        <a:p>
          <a:endParaRPr lang="en-US"/>
        </a:p>
      </dgm:t>
    </dgm:pt>
    <dgm:pt modelId="{A6CC4B73-1967-4655-A5F6-D00A85F61AB8}" type="sibTrans" cxnId="{3900218D-7FD3-4B93-8CD0-1C50BAE0F35E}">
      <dgm:prSet/>
      <dgm:spPr/>
      <dgm:t>
        <a:bodyPr/>
        <a:lstStyle/>
        <a:p>
          <a:endParaRPr lang="en-US"/>
        </a:p>
      </dgm:t>
    </dgm:pt>
    <dgm:pt modelId="{8B6D0EE6-0F3F-4518-A5F1-2F860212A5B3}" type="pres">
      <dgm:prSet presAssocID="{BBD12D28-52E4-49D5-868A-FB3FFD6116D1}" presName="linear" presStyleCnt="0">
        <dgm:presLayoutVars>
          <dgm:animLvl val="lvl"/>
          <dgm:resizeHandles val="exact"/>
        </dgm:presLayoutVars>
      </dgm:prSet>
      <dgm:spPr/>
    </dgm:pt>
    <dgm:pt modelId="{BBD3A11B-D55A-474E-999D-E31DE01BF6A1}" type="pres">
      <dgm:prSet presAssocID="{C9391615-9F10-4A19-ABBB-76C073A658F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4C19BB5-C083-44EA-9145-F028DE52EFD7}" type="pres">
      <dgm:prSet presAssocID="{3D4521B6-29E5-43F0-AB60-02DD13D3BD0E}" presName="spacer" presStyleCnt="0"/>
      <dgm:spPr/>
    </dgm:pt>
    <dgm:pt modelId="{6A98AECE-31E8-436D-8050-741D967576DD}" type="pres">
      <dgm:prSet presAssocID="{6BD3EC0A-34C1-43CE-9D79-7172245AF0E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4787792-6CBB-4782-BC82-80FFA3BC531C}" type="pres">
      <dgm:prSet presAssocID="{60C9276F-71E4-4900-B6C2-AF17E00F7BD2}" presName="spacer" presStyleCnt="0"/>
      <dgm:spPr/>
    </dgm:pt>
    <dgm:pt modelId="{F7D97DB7-D789-407C-B3DC-0572D6E5C16D}" type="pres">
      <dgm:prSet presAssocID="{8F9204E3-5193-4914-B377-99499339A21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3902024-4BC6-46F6-98DA-3105691507FF}" srcId="{BBD12D28-52E4-49D5-868A-FB3FFD6116D1}" destId="{C9391615-9F10-4A19-ABBB-76C073A658F6}" srcOrd="0" destOrd="0" parTransId="{C48FFBB8-73EB-4754-B1AD-632D9C982A6E}" sibTransId="{3D4521B6-29E5-43F0-AB60-02DD13D3BD0E}"/>
    <dgm:cxn modelId="{C143555B-E5C3-4BC1-8074-9A3274504709}" type="presOf" srcId="{C9391615-9F10-4A19-ABBB-76C073A658F6}" destId="{BBD3A11B-D55A-474E-999D-E31DE01BF6A1}" srcOrd="0" destOrd="0" presId="urn:microsoft.com/office/officeart/2005/8/layout/vList2"/>
    <dgm:cxn modelId="{12CBE46E-A758-44DE-9791-B52E3FA9DD03}" type="presOf" srcId="{8F9204E3-5193-4914-B377-99499339A21D}" destId="{F7D97DB7-D789-407C-B3DC-0572D6E5C16D}" srcOrd="0" destOrd="0" presId="urn:microsoft.com/office/officeart/2005/8/layout/vList2"/>
    <dgm:cxn modelId="{78E74D57-4566-4707-A690-595E29877E31}" type="presOf" srcId="{BBD12D28-52E4-49D5-868A-FB3FFD6116D1}" destId="{8B6D0EE6-0F3F-4518-A5F1-2F860212A5B3}" srcOrd="0" destOrd="0" presId="urn:microsoft.com/office/officeart/2005/8/layout/vList2"/>
    <dgm:cxn modelId="{3900218D-7FD3-4B93-8CD0-1C50BAE0F35E}" srcId="{BBD12D28-52E4-49D5-868A-FB3FFD6116D1}" destId="{8F9204E3-5193-4914-B377-99499339A21D}" srcOrd="2" destOrd="0" parTransId="{494C999F-1352-4A12-9B49-B0F138722ADC}" sibTransId="{A6CC4B73-1967-4655-A5F6-D00A85F61AB8}"/>
    <dgm:cxn modelId="{790029C5-55C7-4DF4-8812-A0AE8D96DD36}" srcId="{BBD12D28-52E4-49D5-868A-FB3FFD6116D1}" destId="{6BD3EC0A-34C1-43CE-9D79-7172245AF0E2}" srcOrd="1" destOrd="0" parTransId="{D845B0EF-86AC-4ECD-BD80-3C2F6F5931C7}" sibTransId="{60C9276F-71E4-4900-B6C2-AF17E00F7BD2}"/>
    <dgm:cxn modelId="{904B52E5-6BD7-4583-957A-D9C6EDCCC3B9}" type="presOf" srcId="{6BD3EC0A-34C1-43CE-9D79-7172245AF0E2}" destId="{6A98AECE-31E8-436D-8050-741D967576DD}" srcOrd="0" destOrd="0" presId="urn:microsoft.com/office/officeart/2005/8/layout/vList2"/>
    <dgm:cxn modelId="{6389A37E-5389-4C47-8F90-276740D70690}" type="presParOf" srcId="{8B6D0EE6-0F3F-4518-A5F1-2F860212A5B3}" destId="{BBD3A11B-D55A-474E-999D-E31DE01BF6A1}" srcOrd="0" destOrd="0" presId="urn:microsoft.com/office/officeart/2005/8/layout/vList2"/>
    <dgm:cxn modelId="{D78BA09B-901C-44C3-A791-1E6DD791A55E}" type="presParOf" srcId="{8B6D0EE6-0F3F-4518-A5F1-2F860212A5B3}" destId="{94C19BB5-C083-44EA-9145-F028DE52EFD7}" srcOrd="1" destOrd="0" presId="urn:microsoft.com/office/officeart/2005/8/layout/vList2"/>
    <dgm:cxn modelId="{26603F85-92EC-4D4A-8304-DB1D351DCB96}" type="presParOf" srcId="{8B6D0EE6-0F3F-4518-A5F1-2F860212A5B3}" destId="{6A98AECE-31E8-436D-8050-741D967576DD}" srcOrd="2" destOrd="0" presId="urn:microsoft.com/office/officeart/2005/8/layout/vList2"/>
    <dgm:cxn modelId="{8C985668-AD0A-446A-B216-B7F526E6E9F5}" type="presParOf" srcId="{8B6D0EE6-0F3F-4518-A5F1-2F860212A5B3}" destId="{54787792-6CBB-4782-BC82-80FFA3BC531C}" srcOrd="3" destOrd="0" presId="urn:microsoft.com/office/officeart/2005/8/layout/vList2"/>
    <dgm:cxn modelId="{671AC7BD-051D-4AEB-A9A0-BD2DF2E50208}" type="presParOf" srcId="{8B6D0EE6-0F3F-4518-A5F1-2F860212A5B3}" destId="{F7D97DB7-D789-407C-B3DC-0572D6E5C16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0D2BD3-6663-48FC-A01B-FE9CE9972B90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D7FB9E9-6F6A-4638-9CFD-8FC248C906FC}">
      <dgm:prSet/>
      <dgm:spPr/>
      <dgm:t>
        <a:bodyPr/>
        <a:lstStyle/>
        <a:p>
          <a:r>
            <a:rPr lang="he-IL"/>
            <a:t>וּמָל יְיָ אֱלֹהֶיךָ אֶת לְבָבְךָ וְאֶת לְבַב זַרְעֶךָ</a:t>
          </a:r>
          <a:endParaRPr lang="en-US"/>
        </a:p>
      </dgm:t>
    </dgm:pt>
    <dgm:pt modelId="{3C27F681-2CA7-4C26-B129-3C8C13458574}" type="parTrans" cxnId="{1405C09F-677A-4405-AFE9-A94EA54B45FB}">
      <dgm:prSet/>
      <dgm:spPr/>
      <dgm:t>
        <a:bodyPr/>
        <a:lstStyle/>
        <a:p>
          <a:endParaRPr lang="en-US"/>
        </a:p>
      </dgm:t>
    </dgm:pt>
    <dgm:pt modelId="{01608F3D-F9F1-4D34-B57A-02FE7520C0D6}" type="sibTrans" cxnId="{1405C09F-677A-4405-AFE9-A94EA54B45FB}">
      <dgm:prSet/>
      <dgm:spPr/>
      <dgm:t>
        <a:bodyPr/>
        <a:lstStyle/>
        <a:p>
          <a:endParaRPr lang="en-US"/>
        </a:p>
      </dgm:t>
    </dgm:pt>
    <dgm:pt modelId="{B89B6698-17EF-4D4D-A910-41538F2AC0FB}">
      <dgm:prSet/>
      <dgm:spPr/>
      <dgm:t>
        <a:bodyPr/>
        <a:lstStyle/>
        <a:p>
          <a:r>
            <a:rPr lang="he-IL"/>
            <a:t>לְאַהֲבָה אֶת יְיָ אֱלֹהֶיךָ בְּכָל לְבָבְךָ וּבְכָל נַפְשְׁךָ לְמַעַן חַיֶּיךָ</a:t>
          </a:r>
          <a:endParaRPr lang="en-US"/>
        </a:p>
      </dgm:t>
    </dgm:pt>
    <dgm:pt modelId="{428C5F65-9FCA-46AC-8AD4-876CDDC5C43C}" type="parTrans" cxnId="{C48D4A58-A0C0-435C-99AF-B2FDBC30CC1B}">
      <dgm:prSet/>
      <dgm:spPr/>
      <dgm:t>
        <a:bodyPr/>
        <a:lstStyle/>
        <a:p>
          <a:endParaRPr lang="en-US"/>
        </a:p>
      </dgm:t>
    </dgm:pt>
    <dgm:pt modelId="{A4F281F4-4F64-4D7F-B45E-18E2A5DB764F}" type="sibTrans" cxnId="{C48D4A58-A0C0-435C-99AF-B2FDBC30CC1B}">
      <dgm:prSet/>
      <dgm:spPr/>
      <dgm:t>
        <a:bodyPr/>
        <a:lstStyle/>
        <a:p>
          <a:endParaRPr lang="en-US"/>
        </a:p>
      </dgm:t>
    </dgm:pt>
    <dgm:pt modelId="{59469893-542A-4297-A98F-645E723DF32F}" type="pres">
      <dgm:prSet presAssocID="{480D2BD3-6663-48FC-A01B-FE9CE9972B90}" presName="vert0" presStyleCnt="0">
        <dgm:presLayoutVars>
          <dgm:dir/>
          <dgm:animOne val="branch"/>
          <dgm:animLvl val="lvl"/>
        </dgm:presLayoutVars>
      </dgm:prSet>
      <dgm:spPr/>
    </dgm:pt>
    <dgm:pt modelId="{7571D280-7C55-4651-B400-162B08C9DE5F}" type="pres">
      <dgm:prSet presAssocID="{ED7FB9E9-6F6A-4638-9CFD-8FC248C906FC}" presName="thickLine" presStyleLbl="alignNode1" presStyleIdx="0" presStyleCnt="2"/>
      <dgm:spPr/>
    </dgm:pt>
    <dgm:pt modelId="{07EF91D3-CFE1-42EB-A30B-E6B331032EE0}" type="pres">
      <dgm:prSet presAssocID="{ED7FB9E9-6F6A-4638-9CFD-8FC248C906FC}" presName="horz1" presStyleCnt="0"/>
      <dgm:spPr/>
    </dgm:pt>
    <dgm:pt modelId="{822EF093-0434-4ABD-8BB1-3AB5B677CF13}" type="pres">
      <dgm:prSet presAssocID="{ED7FB9E9-6F6A-4638-9CFD-8FC248C906FC}" presName="tx1" presStyleLbl="revTx" presStyleIdx="0" presStyleCnt="2"/>
      <dgm:spPr/>
    </dgm:pt>
    <dgm:pt modelId="{2ABD7874-F510-40B3-A89A-0A633BA75BB2}" type="pres">
      <dgm:prSet presAssocID="{ED7FB9E9-6F6A-4638-9CFD-8FC248C906FC}" presName="vert1" presStyleCnt="0"/>
      <dgm:spPr/>
    </dgm:pt>
    <dgm:pt modelId="{D1854E62-39E9-422A-A407-5CB5527A1F86}" type="pres">
      <dgm:prSet presAssocID="{B89B6698-17EF-4D4D-A910-41538F2AC0FB}" presName="thickLine" presStyleLbl="alignNode1" presStyleIdx="1" presStyleCnt="2"/>
      <dgm:spPr/>
    </dgm:pt>
    <dgm:pt modelId="{2FB7D205-D5F9-4D00-9FA6-BD115859C237}" type="pres">
      <dgm:prSet presAssocID="{B89B6698-17EF-4D4D-A910-41538F2AC0FB}" presName="horz1" presStyleCnt="0"/>
      <dgm:spPr/>
    </dgm:pt>
    <dgm:pt modelId="{00FA2AB3-472E-4A3D-A0CC-26A76FDCFC9E}" type="pres">
      <dgm:prSet presAssocID="{B89B6698-17EF-4D4D-A910-41538F2AC0FB}" presName="tx1" presStyleLbl="revTx" presStyleIdx="1" presStyleCnt="2"/>
      <dgm:spPr/>
    </dgm:pt>
    <dgm:pt modelId="{A50CFE72-CA24-41A1-B244-93E1F95B2089}" type="pres">
      <dgm:prSet presAssocID="{B89B6698-17EF-4D4D-A910-41538F2AC0FB}" presName="vert1" presStyleCnt="0"/>
      <dgm:spPr/>
    </dgm:pt>
  </dgm:ptLst>
  <dgm:cxnLst>
    <dgm:cxn modelId="{73BA920D-3D66-486C-93E6-FA76A61E1698}" type="presOf" srcId="{B89B6698-17EF-4D4D-A910-41538F2AC0FB}" destId="{00FA2AB3-472E-4A3D-A0CC-26A76FDCFC9E}" srcOrd="0" destOrd="0" presId="urn:microsoft.com/office/officeart/2008/layout/LinedList"/>
    <dgm:cxn modelId="{F9505A19-3128-42BF-A314-401DA7B9B65B}" type="presOf" srcId="{ED7FB9E9-6F6A-4638-9CFD-8FC248C906FC}" destId="{822EF093-0434-4ABD-8BB1-3AB5B677CF13}" srcOrd="0" destOrd="0" presId="urn:microsoft.com/office/officeart/2008/layout/LinedList"/>
    <dgm:cxn modelId="{A6AC572E-5673-4A45-9D36-F1A7481DD215}" type="presOf" srcId="{480D2BD3-6663-48FC-A01B-FE9CE9972B90}" destId="{59469893-542A-4297-A98F-645E723DF32F}" srcOrd="0" destOrd="0" presId="urn:microsoft.com/office/officeart/2008/layout/LinedList"/>
    <dgm:cxn modelId="{C48D4A58-A0C0-435C-99AF-B2FDBC30CC1B}" srcId="{480D2BD3-6663-48FC-A01B-FE9CE9972B90}" destId="{B89B6698-17EF-4D4D-A910-41538F2AC0FB}" srcOrd="1" destOrd="0" parTransId="{428C5F65-9FCA-46AC-8AD4-876CDDC5C43C}" sibTransId="{A4F281F4-4F64-4D7F-B45E-18E2A5DB764F}"/>
    <dgm:cxn modelId="{1405C09F-677A-4405-AFE9-A94EA54B45FB}" srcId="{480D2BD3-6663-48FC-A01B-FE9CE9972B90}" destId="{ED7FB9E9-6F6A-4638-9CFD-8FC248C906FC}" srcOrd="0" destOrd="0" parTransId="{3C27F681-2CA7-4C26-B129-3C8C13458574}" sibTransId="{01608F3D-F9F1-4D34-B57A-02FE7520C0D6}"/>
    <dgm:cxn modelId="{368F647D-DB21-47EA-84EA-5A91DDC0EFF4}" type="presParOf" srcId="{59469893-542A-4297-A98F-645E723DF32F}" destId="{7571D280-7C55-4651-B400-162B08C9DE5F}" srcOrd="0" destOrd="0" presId="urn:microsoft.com/office/officeart/2008/layout/LinedList"/>
    <dgm:cxn modelId="{F9709EFF-2FB8-4A41-AE16-2954A62B1DD8}" type="presParOf" srcId="{59469893-542A-4297-A98F-645E723DF32F}" destId="{07EF91D3-CFE1-42EB-A30B-E6B331032EE0}" srcOrd="1" destOrd="0" presId="urn:microsoft.com/office/officeart/2008/layout/LinedList"/>
    <dgm:cxn modelId="{6F5E16F6-73E1-4BE8-A2FF-CACB7157BD0E}" type="presParOf" srcId="{07EF91D3-CFE1-42EB-A30B-E6B331032EE0}" destId="{822EF093-0434-4ABD-8BB1-3AB5B677CF13}" srcOrd="0" destOrd="0" presId="urn:microsoft.com/office/officeart/2008/layout/LinedList"/>
    <dgm:cxn modelId="{56AA66F9-F5F8-4748-AD01-CFB5C228314C}" type="presParOf" srcId="{07EF91D3-CFE1-42EB-A30B-E6B331032EE0}" destId="{2ABD7874-F510-40B3-A89A-0A633BA75BB2}" srcOrd="1" destOrd="0" presId="urn:microsoft.com/office/officeart/2008/layout/LinedList"/>
    <dgm:cxn modelId="{40FB5F41-D0E6-48E1-98BE-60482E4B23A8}" type="presParOf" srcId="{59469893-542A-4297-A98F-645E723DF32F}" destId="{D1854E62-39E9-422A-A407-5CB5527A1F86}" srcOrd="2" destOrd="0" presId="urn:microsoft.com/office/officeart/2008/layout/LinedList"/>
    <dgm:cxn modelId="{006DE796-F51C-4165-BA64-8BA3D3AA75BA}" type="presParOf" srcId="{59469893-542A-4297-A98F-645E723DF32F}" destId="{2FB7D205-D5F9-4D00-9FA6-BD115859C237}" srcOrd="3" destOrd="0" presId="urn:microsoft.com/office/officeart/2008/layout/LinedList"/>
    <dgm:cxn modelId="{8D225E69-E846-4203-B297-18C604135D9D}" type="presParOf" srcId="{2FB7D205-D5F9-4D00-9FA6-BD115859C237}" destId="{00FA2AB3-472E-4A3D-A0CC-26A76FDCFC9E}" srcOrd="0" destOrd="0" presId="urn:microsoft.com/office/officeart/2008/layout/LinedList"/>
    <dgm:cxn modelId="{E3ACC873-B52F-462F-B6B2-E4E758F399CF}" type="presParOf" srcId="{2FB7D205-D5F9-4D00-9FA6-BD115859C237}" destId="{A50CFE72-CA24-41A1-B244-93E1F95B208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C905C7-AA43-445A-B582-0ADB966715D3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C1A2EE9-EADD-4CA9-A004-3FCDC94FB973}">
      <dgm:prSet/>
      <dgm:spPr/>
      <dgm:t>
        <a:bodyPr/>
        <a:lstStyle/>
        <a:p>
          <a:r>
            <a:rPr lang="he-IL"/>
            <a:t>וּבִקַּשְׁתֶּם מִשָּׁם אֶת יְיָ אֱלֹהֶיךָ וּמָצָאתָ</a:t>
          </a:r>
          <a:endParaRPr lang="en-US"/>
        </a:p>
      </dgm:t>
    </dgm:pt>
    <dgm:pt modelId="{3FDCE7B5-69A0-40C3-9540-9361874EA284}" type="parTrans" cxnId="{3906C89C-3B50-416D-819D-93A4CC977858}">
      <dgm:prSet/>
      <dgm:spPr/>
      <dgm:t>
        <a:bodyPr/>
        <a:lstStyle/>
        <a:p>
          <a:endParaRPr lang="en-US"/>
        </a:p>
      </dgm:t>
    </dgm:pt>
    <dgm:pt modelId="{DBC76D6F-335E-450C-8007-9123C80146D3}" type="sibTrans" cxnId="{3906C89C-3B50-416D-819D-93A4CC977858}">
      <dgm:prSet/>
      <dgm:spPr/>
      <dgm:t>
        <a:bodyPr/>
        <a:lstStyle/>
        <a:p>
          <a:endParaRPr lang="en-US"/>
        </a:p>
      </dgm:t>
    </dgm:pt>
    <dgm:pt modelId="{03AA032A-7E7B-422E-9070-89BEA9AEFC38}">
      <dgm:prSet/>
      <dgm:spPr/>
      <dgm:t>
        <a:bodyPr/>
        <a:lstStyle/>
        <a:p>
          <a:r>
            <a:rPr lang="he-IL"/>
            <a:t>כִּי תִדְרְשֶׁנּוּ בְּכָל לְבָבְךָ וּבְכָל נַפְשֶׁךָ</a:t>
          </a:r>
          <a:endParaRPr lang="en-US"/>
        </a:p>
      </dgm:t>
    </dgm:pt>
    <dgm:pt modelId="{FD31B683-F155-47E4-BC6F-5618CBC8A415}" type="parTrans" cxnId="{9BCBB16E-A52D-4BDC-8190-13BF35D39F05}">
      <dgm:prSet/>
      <dgm:spPr/>
      <dgm:t>
        <a:bodyPr/>
        <a:lstStyle/>
        <a:p>
          <a:endParaRPr lang="en-US"/>
        </a:p>
      </dgm:t>
    </dgm:pt>
    <dgm:pt modelId="{3FB89F2D-CA05-49F0-AD53-AB8DF933751D}" type="sibTrans" cxnId="{9BCBB16E-A52D-4BDC-8190-13BF35D39F05}">
      <dgm:prSet/>
      <dgm:spPr/>
      <dgm:t>
        <a:bodyPr/>
        <a:lstStyle/>
        <a:p>
          <a:endParaRPr lang="en-US"/>
        </a:p>
      </dgm:t>
    </dgm:pt>
    <dgm:pt modelId="{A7E446B8-5DD5-4003-94F8-9C8CD5870296}">
      <dgm:prSet/>
      <dgm:spPr/>
      <dgm:t>
        <a:bodyPr/>
        <a:lstStyle/>
        <a:p>
          <a:r>
            <a:rPr lang="he-IL"/>
            <a:t>בַּצַּר לְךָ וּמְצָאוּךָ כֹּל הַדְּבָרִים הָאֵלֶּה בְּאַחֲרִית הַיָּמִים</a:t>
          </a:r>
          <a:endParaRPr lang="en-US"/>
        </a:p>
      </dgm:t>
    </dgm:pt>
    <dgm:pt modelId="{35D832A8-3F20-4559-9EE7-01AD00A65FC1}" type="parTrans" cxnId="{FDEBCEB7-B4A1-4236-B99E-AAE9197B4CD1}">
      <dgm:prSet/>
      <dgm:spPr/>
      <dgm:t>
        <a:bodyPr/>
        <a:lstStyle/>
        <a:p>
          <a:endParaRPr lang="en-US"/>
        </a:p>
      </dgm:t>
    </dgm:pt>
    <dgm:pt modelId="{089D4890-E65D-4EE8-BC7B-F6193208C081}" type="sibTrans" cxnId="{FDEBCEB7-B4A1-4236-B99E-AAE9197B4CD1}">
      <dgm:prSet/>
      <dgm:spPr/>
      <dgm:t>
        <a:bodyPr/>
        <a:lstStyle/>
        <a:p>
          <a:endParaRPr lang="en-US"/>
        </a:p>
      </dgm:t>
    </dgm:pt>
    <dgm:pt modelId="{8A7B83B8-1A83-447C-8E9B-B273CED9B335}" type="pres">
      <dgm:prSet presAssocID="{59C905C7-AA43-445A-B582-0ADB966715D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74EC7B3-6234-48C3-B9F3-CEE15B032C0B}" type="pres">
      <dgm:prSet presAssocID="{0C1A2EE9-EADD-4CA9-A004-3FCDC94FB973}" presName="hierRoot1" presStyleCnt="0"/>
      <dgm:spPr/>
    </dgm:pt>
    <dgm:pt modelId="{1D4D563D-6EE7-4F4A-8D8E-42813287482E}" type="pres">
      <dgm:prSet presAssocID="{0C1A2EE9-EADD-4CA9-A004-3FCDC94FB973}" presName="composite" presStyleCnt="0"/>
      <dgm:spPr/>
    </dgm:pt>
    <dgm:pt modelId="{8D05B49C-21EB-456A-A4D5-26E1E6439601}" type="pres">
      <dgm:prSet presAssocID="{0C1A2EE9-EADD-4CA9-A004-3FCDC94FB973}" presName="background" presStyleLbl="node0" presStyleIdx="0" presStyleCnt="3"/>
      <dgm:spPr/>
    </dgm:pt>
    <dgm:pt modelId="{7DCC9D33-568A-41CB-AC86-9BB54EA9BB1A}" type="pres">
      <dgm:prSet presAssocID="{0C1A2EE9-EADD-4CA9-A004-3FCDC94FB973}" presName="text" presStyleLbl="fgAcc0" presStyleIdx="0" presStyleCnt="3">
        <dgm:presLayoutVars>
          <dgm:chPref val="3"/>
        </dgm:presLayoutVars>
      </dgm:prSet>
      <dgm:spPr/>
    </dgm:pt>
    <dgm:pt modelId="{673474BD-A869-4D7E-9B78-81A7D2B053A9}" type="pres">
      <dgm:prSet presAssocID="{0C1A2EE9-EADD-4CA9-A004-3FCDC94FB973}" presName="hierChild2" presStyleCnt="0"/>
      <dgm:spPr/>
    </dgm:pt>
    <dgm:pt modelId="{158133FA-DCD9-44C3-967C-44D44D041BE5}" type="pres">
      <dgm:prSet presAssocID="{03AA032A-7E7B-422E-9070-89BEA9AEFC38}" presName="hierRoot1" presStyleCnt="0"/>
      <dgm:spPr/>
    </dgm:pt>
    <dgm:pt modelId="{E9D2C8CB-2028-4BFD-81E8-6AA2E27448E1}" type="pres">
      <dgm:prSet presAssocID="{03AA032A-7E7B-422E-9070-89BEA9AEFC38}" presName="composite" presStyleCnt="0"/>
      <dgm:spPr/>
    </dgm:pt>
    <dgm:pt modelId="{F967DADF-431D-4273-B580-97E66442CBC7}" type="pres">
      <dgm:prSet presAssocID="{03AA032A-7E7B-422E-9070-89BEA9AEFC38}" presName="background" presStyleLbl="node0" presStyleIdx="1" presStyleCnt="3"/>
      <dgm:spPr/>
    </dgm:pt>
    <dgm:pt modelId="{E70CA1A2-7A62-4427-844A-19B60F04ACAD}" type="pres">
      <dgm:prSet presAssocID="{03AA032A-7E7B-422E-9070-89BEA9AEFC38}" presName="text" presStyleLbl="fgAcc0" presStyleIdx="1" presStyleCnt="3">
        <dgm:presLayoutVars>
          <dgm:chPref val="3"/>
        </dgm:presLayoutVars>
      </dgm:prSet>
      <dgm:spPr/>
    </dgm:pt>
    <dgm:pt modelId="{C1885577-3224-429D-A088-9BA5F626AC6A}" type="pres">
      <dgm:prSet presAssocID="{03AA032A-7E7B-422E-9070-89BEA9AEFC38}" presName="hierChild2" presStyleCnt="0"/>
      <dgm:spPr/>
    </dgm:pt>
    <dgm:pt modelId="{71749F5E-1402-4046-8008-1EAD9C8F37EB}" type="pres">
      <dgm:prSet presAssocID="{A7E446B8-5DD5-4003-94F8-9C8CD5870296}" presName="hierRoot1" presStyleCnt="0"/>
      <dgm:spPr/>
    </dgm:pt>
    <dgm:pt modelId="{A8EA6A82-3892-4ED2-AA4C-CC0B1ACF4806}" type="pres">
      <dgm:prSet presAssocID="{A7E446B8-5DD5-4003-94F8-9C8CD5870296}" presName="composite" presStyleCnt="0"/>
      <dgm:spPr/>
    </dgm:pt>
    <dgm:pt modelId="{098CEAE0-5E42-4EB7-8652-9372E4F0A60F}" type="pres">
      <dgm:prSet presAssocID="{A7E446B8-5DD5-4003-94F8-9C8CD5870296}" presName="background" presStyleLbl="node0" presStyleIdx="2" presStyleCnt="3"/>
      <dgm:spPr/>
    </dgm:pt>
    <dgm:pt modelId="{782C1A9A-DC30-4968-A389-9F0D02EE4B43}" type="pres">
      <dgm:prSet presAssocID="{A7E446B8-5DD5-4003-94F8-9C8CD5870296}" presName="text" presStyleLbl="fgAcc0" presStyleIdx="2" presStyleCnt="3">
        <dgm:presLayoutVars>
          <dgm:chPref val="3"/>
        </dgm:presLayoutVars>
      </dgm:prSet>
      <dgm:spPr/>
    </dgm:pt>
    <dgm:pt modelId="{08B6921B-94E7-4E1A-BD79-3D81BB2E5743}" type="pres">
      <dgm:prSet presAssocID="{A7E446B8-5DD5-4003-94F8-9C8CD5870296}" presName="hierChild2" presStyleCnt="0"/>
      <dgm:spPr/>
    </dgm:pt>
  </dgm:ptLst>
  <dgm:cxnLst>
    <dgm:cxn modelId="{B41C730F-92FE-4100-A25A-54FB746B5544}" type="presOf" srcId="{03AA032A-7E7B-422E-9070-89BEA9AEFC38}" destId="{E70CA1A2-7A62-4427-844A-19B60F04ACAD}" srcOrd="0" destOrd="0" presId="urn:microsoft.com/office/officeart/2005/8/layout/hierarchy1"/>
    <dgm:cxn modelId="{9BCBB16E-A52D-4BDC-8190-13BF35D39F05}" srcId="{59C905C7-AA43-445A-B582-0ADB966715D3}" destId="{03AA032A-7E7B-422E-9070-89BEA9AEFC38}" srcOrd="1" destOrd="0" parTransId="{FD31B683-F155-47E4-BC6F-5618CBC8A415}" sibTransId="{3FB89F2D-CA05-49F0-AD53-AB8DF933751D}"/>
    <dgm:cxn modelId="{3B98A474-4657-4C41-85C7-9381E3A50DFC}" type="presOf" srcId="{0C1A2EE9-EADD-4CA9-A004-3FCDC94FB973}" destId="{7DCC9D33-568A-41CB-AC86-9BB54EA9BB1A}" srcOrd="0" destOrd="0" presId="urn:microsoft.com/office/officeart/2005/8/layout/hierarchy1"/>
    <dgm:cxn modelId="{666E6496-D48A-4C75-AF07-0BA98A1E5855}" type="presOf" srcId="{59C905C7-AA43-445A-B582-0ADB966715D3}" destId="{8A7B83B8-1A83-447C-8E9B-B273CED9B335}" srcOrd="0" destOrd="0" presId="urn:microsoft.com/office/officeart/2005/8/layout/hierarchy1"/>
    <dgm:cxn modelId="{3906C89C-3B50-416D-819D-93A4CC977858}" srcId="{59C905C7-AA43-445A-B582-0ADB966715D3}" destId="{0C1A2EE9-EADD-4CA9-A004-3FCDC94FB973}" srcOrd="0" destOrd="0" parTransId="{3FDCE7B5-69A0-40C3-9540-9361874EA284}" sibTransId="{DBC76D6F-335E-450C-8007-9123C80146D3}"/>
    <dgm:cxn modelId="{FDEBCEB7-B4A1-4236-B99E-AAE9197B4CD1}" srcId="{59C905C7-AA43-445A-B582-0ADB966715D3}" destId="{A7E446B8-5DD5-4003-94F8-9C8CD5870296}" srcOrd="2" destOrd="0" parTransId="{35D832A8-3F20-4559-9EE7-01AD00A65FC1}" sibTransId="{089D4890-E65D-4EE8-BC7B-F6193208C081}"/>
    <dgm:cxn modelId="{E840EFBC-99F9-42E3-A841-F2CD9388DE42}" type="presOf" srcId="{A7E446B8-5DD5-4003-94F8-9C8CD5870296}" destId="{782C1A9A-DC30-4968-A389-9F0D02EE4B43}" srcOrd="0" destOrd="0" presId="urn:microsoft.com/office/officeart/2005/8/layout/hierarchy1"/>
    <dgm:cxn modelId="{7F210FC3-AD50-4583-910A-422C11EA09B1}" type="presParOf" srcId="{8A7B83B8-1A83-447C-8E9B-B273CED9B335}" destId="{374EC7B3-6234-48C3-B9F3-CEE15B032C0B}" srcOrd="0" destOrd="0" presId="urn:microsoft.com/office/officeart/2005/8/layout/hierarchy1"/>
    <dgm:cxn modelId="{982F2D89-A342-4888-8601-AE74BB7DFC41}" type="presParOf" srcId="{374EC7B3-6234-48C3-B9F3-CEE15B032C0B}" destId="{1D4D563D-6EE7-4F4A-8D8E-42813287482E}" srcOrd="0" destOrd="0" presId="urn:microsoft.com/office/officeart/2005/8/layout/hierarchy1"/>
    <dgm:cxn modelId="{373D2288-D323-4A09-8DC6-7305DE16FCFA}" type="presParOf" srcId="{1D4D563D-6EE7-4F4A-8D8E-42813287482E}" destId="{8D05B49C-21EB-456A-A4D5-26E1E6439601}" srcOrd="0" destOrd="0" presId="urn:microsoft.com/office/officeart/2005/8/layout/hierarchy1"/>
    <dgm:cxn modelId="{72C73A04-C8E2-4F39-BC1C-F6B4ACE1E255}" type="presParOf" srcId="{1D4D563D-6EE7-4F4A-8D8E-42813287482E}" destId="{7DCC9D33-568A-41CB-AC86-9BB54EA9BB1A}" srcOrd="1" destOrd="0" presId="urn:microsoft.com/office/officeart/2005/8/layout/hierarchy1"/>
    <dgm:cxn modelId="{ECA2EE06-8B03-4F7A-8699-0AADC8CE467B}" type="presParOf" srcId="{374EC7B3-6234-48C3-B9F3-CEE15B032C0B}" destId="{673474BD-A869-4D7E-9B78-81A7D2B053A9}" srcOrd="1" destOrd="0" presId="urn:microsoft.com/office/officeart/2005/8/layout/hierarchy1"/>
    <dgm:cxn modelId="{D91E2D67-F899-45FD-9812-FD5EBAC23869}" type="presParOf" srcId="{8A7B83B8-1A83-447C-8E9B-B273CED9B335}" destId="{158133FA-DCD9-44C3-967C-44D44D041BE5}" srcOrd="1" destOrd="0" presId="urn:microsoft.com/office/officeart/2005/8/layout/hierarchy1"/>
    <dgm:cxn modelId="{41862C31-4EE8-4B78-9255-9238C69992FD}" type="presParOf" srcId="{158133FA-DCD9-44C3-967C-44D44D041BE5}" destId="{E9D2C8CB-2028-4BFD-81E8-6AA2E27448E1}" srcOrd="0" destOrd="0" presId="urn:microsoft.com/office/officeart/2005/8/layout/hierarchy1"/>
    <dgm:cxn modelId="{5217E710-5723-42ED-A3A2-D3A2E22A0022}" type="presParOf" srcId="{E9D2C8CB-2028-4BFD-81E8-6AA2E27448E1}" destId="{F967DADF-431D-4273-B580-97E66442CBC7}" srcOrd="0" destOrd="0" presId="urn:microsoft.com/office/officeart/2005/8/layout/hierarchy1"/>
    <dgm:cxn modelId="{796F52CF-E41D-49F4-8706-7BFFB6B215AD}" type="presParOf" srcId="{E9D2C8CB-2028-4BFD-81E8-6AA2E27448E1}" destId="{E70CA1A2-7A62-4427-844A-19B60F04ACAD}" srcOrd="1" destOrd="0" presId="urn:microsoft.com/office/officeart/2005/8/layout/hierarchy1"/>
    <dgm:cxn modelId="{1016CB9C-79B6-4295-AA6F-108C0CDE556C}" type="presParOf" srcId="{158133FA-DCD9-44C3-967C-44D44D041BE5}" destId="{C1885577-3224-429D-A088-9BA5F626AC6A}" srcOrd="1" destOrd="0" presId="urn:microsoft.com/office/officeart/2005/8/layout/hierarchy1"/>
    <dgm:cxn modelId="{3DF97D2B-B640-4479-8A32-BC8DCE225BE7}" type="presParOf" srcId="{8A7B83B8-1A83-447C-8E9B-B273CED9B335}" destId="{71749F5E-1402-4046-8008-1EAD9C8F37EB}" srcOrd="2" destOrd="0" presId="urn:microsoft.com/office/officeart/2005/8/layout/hierarchy1"/>
    <dgm:cxn modelId="{F9B4A116-A29E-42EF-98A7-A7D2F94927BD}" type="presParOf" srcId="{71749F5E-1402-4046-8008-1EAD9C8F37EB}" destId="{A8EA6A82-3892-4ED2-AA4C-CC0B1ACF4806}" srcOrd="0" destOrd="0" presId="urn:microsoft.com/office/officeart/2005/8/layout/hierarchy1"/>
    <dgm:cxn modelId="{2FC38952-7272-46DA-98D2-8ECDBD84C784}" type="presParOf" srcId="{A8EA6A82-3892-4ED2-AA4C-CC0B1ACF4806}" destId="{098CEAE0-5E42-4EB7-8652-9372E4F0A60F}" srcOrd="0" destOrd="0" presId="urn:microsoft.com/office/officeart/2005/8/layout/hierarchy1"/>
    <dgm:cxn modelId="{32A687DF-5DB7-4D44-8B95-36C5409CFC17}" type="presParOf" srcId="{A8EA6A82-3892-4ED2-AA4C-CC0B1ACF4806}" destId="{782C1A9A-DC30-4968-A389-9F0D02EE4B43}" srcOrd="1" destOrd="0" presId="urn:microsoft.com/office/officeart/2005/8/layout/hierarchy1"/>
    <dgm:cxn modelId="{BEDB9491-5E17-4BA4-8EB6-230C91A09335}" type="presParOf" srcId="{71749F5E-1402-4046-8008-1EAD9C8F37EB}" destId="{08B6921B-94E7-4E1A-BD79-3D81BB2E574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0A5E52-F991-4C65-8BF0-DF5EC30C096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9754C79-8228-4665-A67B-AABB00FBECEB}">
      <dgm:prSet/>
      <dgm:spPr/>
      <dgm:t>
        <a:bodyPr/>
        <a:lstStyle/>
        <a:p>
          <a:r>
            <a:rPr lang="he-IL"/>
            <a:t>• התורה קובעת: תשובה תחילה, גאולה אחר כך</a:t>
          </a:r>
          <a:endParaRPr lang="en-US"/>
        </a:p>
      </dgm:t>
    </dgm:pt>
    <dgm:pt modelId="{F0984EB5-F866-4044-BC07-F92719EBF5F8}" type="parTrans" cxnId="{8B5CA1AE-F243-4946-A6B5-EFCC51E93FF4}">
      <dgm:prSet/>
      <dgm:spPr/>
      <dgm:t>
        <a:bodyPr/>
        <a:lstStyle/>
        <a:p>
          <a:endParaRPr lang="en-US"/>
        </a:p>
      </dgm:t>
    </dgm:pt>
    <dgm:pt modelId="{99F19EF7-734C-4892-AC07-68E09B6F3566}" type="sibTrans" cxnId="{8B5CA1AE-F243-4946-A6B5-EFCC51E93FF4}">
      <dgm:prSet/>
      <dgm:spPr/>
      <dgm:t>
        <a:bodyPr/>
        <a:lstStyle/>
        <a:p>
          <a:endParaRPr lang="en-US"/>
        </a:p>
      </dgm:t>
    </dgm:pt>
    <dgm:pt modelId="{06975B60-7751-41BB-A92D-9AEBD95BC051}">
      <dgm:prSet/>
      <dgm:spPr/>
      <dgm:t>
        <a:bodyPr/>
        <a:lstStyle/>
        <a:p>
          <a:r>
            <a:rPr lang="he-IL"/>
            <a:t>• המציאות בימינו: גאולה פיזית ללא תשובה מקדימה</a:t>
          </a:r>
          <a:endParaRPr lang="en-US"/>
        </a:p>
      </dgm:t>
    </dgm:pt>
    <dgm:pt modelId="{22E2B1CF-A79C-45A0-A22E-24A993C865A8}" type="parTrans" cxnId="{E9C6359F-DD72-4655-AEAD-25CD5108821A}">
      <dgm:prSet/>
      <dgm:spPr/>
      <dgm:t>
        <a:bodyPr/>
        <a:lstStyle/>
        <a:p>
          <a:endParaRPr lang="en-US"/>
        </a:p>
      </dgm:t>
    </dgm:pt>
    <dgm:pt modelId="{F90D2DBA-9955-4DD9-8881-C1B7F097044D}" type="sibTrans" cxnId="{E9C6359F-DD72-4655-AEAD-25CD5108821A}">
      <dgm:prSet/>
      <dgm:spPr/>
      <dgm:t>
        <a:bodyPr/>
        <a:lstStyle/>
        <a:p>
          <a:endParaRPr lang="en-US"/>
        </a:p>
      </dgm:t>
    </dgm:pt>
    <dgm:pt modelId="{AB15BCE5-489F-4621-80FC-975F9C83C5BC}">
      <dgm:prSet/>
      <dgm:spPr/>
      <dgm:t>
        <a:bodyPr/>
        <a:lstStyle/>
        <a:p>
          <a:r>
            <a:rPr lang="he-IL"/>
            <a:t>• כיצד מתיישבת הסתירה?</a:t>
          </a:r>
          <a:endParaRPr lang="en-US"/>
        </a:p>
      </dgm:t>
    </dgm:pt>
    <dgm:pt modelId="{34BD425F-9C23-418B-8779-2085071DF0F4}" type="parTrans" cxnId="{A7139CD6-663B-46F1-A2ED-2CC2F0AD3E07}">
      <dgm:prSet/>
      <dgm:spPr/>
      <dgm:t>
        <a:bodyPr/>
        <a:lstStyle/>
        <a:p>
          <a:endParaRPr lang="en-US"/>
        </a:p>
      </dgm:t>
    </dgm:pt>
    <dgm:pt modelId="{44C1CFD6-B094-493C-94E5-788F82B5DB06}" type="sibTrans" cxnId="{A7139CD6-663B-46F1-A2ED-2CC2F0AD3E07}">
      <dgm:prSet/>
      <dgm:spPr/>
      <dgm:t>
        <a:bodyPr/>
        <a:lstStyle/>
        <a:p>
          <a:endParaRPr lang="en-US"/>
        </a:p>
      </dgm:t>
    </dgm:pt>
    <dgm:pt modelId="{3CAD10F2-FAA4-4605-AEEB-B8EA90F574D3}" type="pres">
      <dgm:prSet presAssocID="{8B0A5E52-F991-4C65-8BF0-DF5EC30C0962}" presName="root" presStyleCnt="0">
        <dgm:presLayoutVars>
          <dgm:dir/>
          <dgm:resizeHandles val="exact"/>
        </dgm:presLayoutVars>
      </dgm:prSet>
      <dgm:spPr/>
    </dgm:pt>
    <dgm:pt modelId="{35051ABE-2461-4AE8-A577-1EE6EF3639C2}" type="pres">
      <dgm:prSet presAssocID="{B9754C79-8228-4665-A67B-AABB00FBECEB}" presName="compNode" presStyleCnt="0"/>
      <dgm:spPr/>
    </dgm:pt>
    <dgm:pt modelId="{4F0F6407-0414-475C-BACE-19C765FB9A1B}" type="pres">
      <dgm:prSet presAssocID="{B9754C79-8228-4665-A67B-AABB00FBECEB}" presName="bgRect" presStyleLbl="bgShp" presStyleIdx="0" presStyleCnt="3"/>
      <dgm:spPr/>
    </dgm:pt>
    <dgm:pt modelId="{0BB044C2-B056-4B28-8FF8-76D93610C0D4}" type="pres">
      <dgm:prSet presAssocID="{B9754C79-8228-4665-A67B-AABB00FBECEB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ayer Candle"/>
        </a:ext>
      </dgm:extLst>
    </dgm:pt>
    <dgm:pt modelId="{0F206577-4FC4-442B-82E4-141F48517433}" type="pres">
      <dgm:prSet presAssocID="{B9754C79-8228-4665-A67B-AABB00FBECEB}" presName="spaceRect" presStyleCnt="0"/>
      <dgm:spPr/>
    </dgm:pt>
    <dgm:pt modelId="{70B8EBB6-F954-4489-B3E7-BA847DB565DB}" type="pres">
      <dgm:prSet presAssocID="{B9754C79-8228-4665-A67B-AABB00FBECEB}" presName="parTx" presStyleLbl="revTx" presStyleIdx="0" presStyleCnt="3">
        <dgm:presLayoutVars>
          <dgm:chMax val="0"/>
          <dgm:chPref val="0"/>
        </dgm:presLayoutVars>
      </dgm:prSet>
      <dgm:spPr/>
    </dgm:pt>
    <dgm:pt modelId="{5357D2C7-68F5-4E9A-A952-72E227895D49}" type="pres">
      <dgm:prSet presAssocID="{99F19EF7-734C-4892-AC07-68E09B6F3566}" presName="sibTrans" presStyleCnt="0"/>
      <dgm:spPr/>
    </dgm:pt>
    <dgm:pt modelId="{3DB36C46-F762-4A84-9723-9179A6E80B8F}" type="pres">
      <dgm:prSet presAssocID="{06975B60-7751-41BB-A92D-9AEBD95BC051}" presName="compNode" presStyleCnt="0"/>
      <dgm:spPr/>
    </dgm:pt>
    <dgm:pt modelId="{95B44F26-DA30-426C-8C6A-708548A755DE}" type="pres">
      <dgm:prSet presAssocID="{06975B60-7751-41BB-A92D-9AEBD95BC051}" presName="bgRect" presStyleLbl="bgShp" presStyleIdx="1" presStyleCnt="3"/>
      <dgm:spPr/>
    </dgm:pt>
    <dgm:pt modelId="{A329BA82-586E-4731-921D-625C60DCE8F6}" type="pres">
      <dgm:prSet presAssocID="{06975B60-7751-41BB-A92D-9AEBD95BC051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A105419F-2323-4A8A-907C-7822BD116CFE}" type="pres">
      <dgm:prSet presAssocID="{06975B60-7751-41BB-A92D-9AEBD95BC051}" presName="spaceRect" presStyleCnt="0"/>
      <dgm:spPr/>
    </dgm:pt>
    <dgm:pt modelId="{88DE6A64-EC3B-446D-A284-FD7541D2927F}" type="pres">
      <dgm:prSet presAssocID="{06975B60-7751-41BB-A92D-9AEBD95BC051}" presName="parTx" presStyleLbl="revTx" presStyleIdx="1" presStyleCnt="3">
        <dgm:presLayoutVars>
          <dgm:chMax val="0"/>
          <dgm:chPref val="0"/>
        </dgm:presLayoutVars>
      </dgm:prSet>
      <dgm:spPr/>
    </dgm:pt>
    <dgm:pt modelId="{684CB802-0E68-49B6-9E7A-97BE524D40B0}" type="pres">
      <dgm:prSet presAssocID="{F90D2DBA-9955-4DD9-8881-C1B7F097044D}" presName="sibTrans" presStyleCnt="0"/>
      <dgm:spPr/>
    </dgm:pt>
    <dgm:pt modelId="{AFE09D6D-8F7E-4199-A940-BE00F6E4727F}" type="pres">
      <dgm:prSet presAssocID="{AB15BCE5-489F-4621-80FC-975F9C83C5BC}" presName="compNode" presStyleCnt="0"/>
      <dgm:spPr/>
    </dgm:pt>
    <dgm:pt modelId="{CC7E93D6-E9BD-49AB-85A2-58090DAB9E3C}" type="pres">
      <dgm:prSet presAssocID="{AB15BCE5-489F-4621-80FC-975F9C83C5BC}" presName="bgRect" presStyleLbl="bgShp" presStyleIdx="2" presStyleCnt="3"/>
      <dgm:spPr/>
    </dgm:pt>
    <dgm:pt modelId="{DBB7CCED-E0BC-431D-B7BE-C179E4787576}" type="pres">
      <dgm:prSet presAssocID="{AB15BCE5-489F-4621-80FC-975F9C83C5BC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שאלות"/>
        </a:ext>
      </dgm:extLst>
    </dgm:pt>
    <dgm:pt modelId="{78719140-C892-4B72-85EA-BCCC06638A2B}" type="pres">
      <dgm:prSet presAssocID="{AB15BCE5-489F-4621-80FC-975F9C83C5BC}" presName="spaceRect" presStyleCnt="0"/>
      <dgm:spPr/>
    </dgm:pt>
    <dgm:pt modelId="{573D9FB8-FFB3-4D23-87AD-7B2BEC9B10EF}" type="pres">
      <dgm:prSet presAssocID="{AB15BCE5-489F-4621-80FC-975F9C83C5B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0D3B63F-FC01-4064-8F20-65114FBF0754}" type="presOf" srcId="{06975B60-7751-41BB-A92D-9AEBD95BC051}" destId="{88DE6A64-EC3B-446D-A284-FD7541D2927F}" srcOrd="0" destOrd="0" presId="urn:microsoft.com/office/officeart/2018/2/layout/IconVerticalSolidList"/>
    <dgm:cxn modelId="{7AB04041-B79C-4896-BC16-11B3A93AB560}" type="presOf" srcId="{AB15BCE5-489F-4621-80FC-975F9C83C5BC}" destId="{573D9FB8-FFB3-4D23-87AD-7B2BEC9B10EF}" srcOrd="0" destOrd="0" presId="urn:microsoft.com/office/officeart/2018/2/layout/IconVerticalSolidList"/>
    <dgm:cxn modelId="{E9C6359F-DD72-4655-AEAD-25CD5108821A}" srcId="{8B0A5E52-F991-4C65-8BF0-DF5EC30C0962}" destId="{06975B60-7751-41BB-A92D-9AEBD95BC051}" srcOrd="1" destOrd="0" parTransId="{22E2B1CF-A79C-45A0-A22E-24A993C865A8}" sibTransId="{F90D2DBA-9955-4DD9-8881-C1B7F097044D}"/>
    <dgm:cxn modelId="{8B5CA1AE-F243-4946-A6B5-EFCC51E93FF4}" srcId="{8B0A5E52-F991-4C65-8BF0-DF5EC30C0962}" destId="{B9754C79-8228-4665-A67B-AABB00FBECEB}" srcOrd="0" destOrd="0" parTransId="{F0984EB5-F866-4044-BC07-F92719EBF5F8}" sibTransId="{99F19EF7-734C-4892-AC07-68E09B6F3566}"/>
    <dgm:cxn modelId="{023A34C4-DB2A-4D51-8273-A57D524454B7}" type="presOf" srcId="{B9754C79-8228-4665-A67B-AABB00FBECEB}" destId="{70B8EBB6-F954-4489-B3E7-BA847DB565DB}" srcOrd="0" destOrd="0" presId="urn:microsoft.com/office/officeart/2018/2/layout/IconVerticalSolidList"/>
    <dgm:cxn modelId="{05E212C9-7623-4250-9C04-1660616F721D}" type="presOf" srcId="{8B0A5E52-F991-4C65-8BF0-DF5EC30C0962}" destId="{3CAD10F2-FAA4-4605-AEEB-B8EA90F574D3}" srcOrd="0" destOrd="0" presId="urn:microsoft.com/office/officeart/2018/2/layout/IconVerticalSolidList"/>
    <dgm:cxn modelId="{A7139CD6-663B-46F1-A2ED-2CC2F0AD3E07}" srcId="{8B0A5E52-F991-4C65-8BF0-DF5EC30C0962}" destId="{AB15BCE5-489F-4621-80FC-975F9C83C5BC}" srcOrd="2" destOrd="0" parTransId="{34BD425F-9C23-418B-8779-2085071DF0F4}" sibTransId="{44C1CFD6-B094-493C-94E5-788F82B5DB06}"/>
    <dgm:cxn modelId="{FC286F63-A98B-458D-9B9D-BFE2580F91A7}" type="presParOf" srcId="{3CAD10F2-FAA4-4605-AEEB-B8EA90F574D3}" destId="{35051ABE-2461-4AE8-A577-1EE6EF3639C2}" srcOrd="0" destOrd="0" presId="urn:microsoft.com/office/officeart/2018/2/layout/IconVerticalSolidList"/>
    <dgm:cxn modelId="{981D0F26-BD2D-4345-8270-1777859C81B4}" type="presParOf" srcId="{35051ABE-2461-4AE8-A577-1EE6EF3639C2}" destId="{4F0F6407-0414-475C-BACE-19C765FB9A1B}" srcOrd="0" destOrd="0" presId="urn:microsoft.com/office/officeart/2018/2/layout/IconVerticalSolidList"/>
    <dgm:cxn modelId="{61AA7CB9-E7D0-42D1-B77D-A13E9BBCB644}" type="presParOf" srcId="{35051ABE-2461-4AE8-A577-1EE6EF3639C2}" destId="{0BB044C2-B056-4B28-8FF8-76D93610C0D4}" srcOrd="1" destOrd="0" presId="urn:microsoft.com/office/officeart/2018/2/layout/IconVerticalSolidList"/>
    <dgm:cxn modelId="{3F8E71E3-DC3F-4B1F-B1E7-32548A7280C0}" type="presParOf" srcId="{35051ABE-2461-4AE8-A577-1EE6EF3639C2}" destId="{0F206577-4FC4-442B-82E4-141F48517433}" srcOrd="2" destOrd="0" presId="urn:microsoft.com/office/officeart/2018/2/layout/IconVerticalSolidList"/>
    <dgm:cxn modelId="{F1C1FD56-00AF-4306-A5CD-ECEB0A9AF3E5}" type="presParOf" srcId="{35051ABE-2461-4AE8-A577-1EE6EF3639C2}" destId="{70B8EBB6-F954-4489-B3E7-BA847DB565DB}" srcOrd="3" destOrd="0" presId="urn:microsoft.com/office/officeart/2018/2/layout/IconVerticalSolidList"/>
    <dgm:cxn modelId="{6321CF5F-F163-4C47-A277-D6108AAD2671}" type="presParOf" srcId="{3CAD10F2-FAA4-4605-AEEB-B8EA90F574D3}" destId="{5357D2C7-68F5-4E9A-A952-72E227895D49}" srcOrd="1" destOrd="0" presId="urn:microsoft.com/office/officeart/2018/2/layout/IconVerticalSolidList"/>
    <dgm:cxn modelId="{6FFB82EB-55CD-4706-9F65-A413C8254288}" type="presParOf" srcId="{3CAD10F2-FAA4-4605-AEEB-B8EA90F574D3}" destId="{3DB36C46-F762-4A84-9723-9179A6E80B8F}" srcOrd="2" destOrd="0" presId="urn:microsoft.com/office/officeart/2018/2/layout/IconVerticalSolidList"/>
    <dgm:cxn modelId="{67E525DC-8E4A-4E69-970D-5667CCA1E1D5}" type="presParOf" srcId="{3DB36C46-F762-4A84-9723-9179A6E80B8F}" destId="{95B44F26-DA30-426C-8C6A-708548A755DE}" srcOrd="0" destOrd="0" presId="urn:microsoft.com/office/officeart/2018/2/layout/IconVerticalSolidList"/>
    <dgm:cxn modelId="{E292723C-CD99-499F-B32A-B256DF784F88}" type="presParOf" srcId="{3DB36C46-F762-4A84-9723-9179A6E80B8F}" destId="{A329BA82-586E-4731-921D-625C60DCE8F6}" srcOrd="1" destOrd="0" presId="urn:microsoft.com/office/officeart/2018/2/layout/IconVerticalSolidList"/>
    <dgm:cxn modelId="{1E3C8B4D-545E-4510-B08F-BC0D195F7D75}" type="presParOf" srcId="{3DB36C46-F762-4A84-9723-9179A6E80B8F}" destId="{A105419F-2323-4A8A-907C-7822BD116CFE}" srcOrd="2" destOrd="0" presId="urn:microsoft.com/office/officeart/2018/2/layout/IconVerticalSolidList"/>
    <dgm:cxn modelId="{257FDD3F-F800-4248-96BB-9DE08E9976F4}" type="presParOf" srcId="{3DB36C46-F762-4A84-9723-9179A6E80B8F}" destId="{88DE6A64-EC3B-446D-A284-FD7541D2927F}" srcOrd="3" destOrd="0" presId="urn:microsoft.com/office/officeart/2018/2/layout/IconVerticalSolidList"/>
    <dgm:cxn modelId="{77B31F9C-A78F-4D27-A5A1-41284543CF9A}" type="presParOf" srcId="{3CAD10F2-FAA4-4605-AEEB-B8EA90F574D3}" destId="{684CB802-0E68-49B6-9E7A-97BE524D40B0}" srcOrd="3" destOrd="0" presId="urn:microsoft.com/office/officeart/2018/2/layout/IconVerticalSolidList"/>
    <dgm:cxn modelId="{DE1B718C-7166-4104-A9E3-BB12AE937CF3}" type="presParOf" srcId="{3CAD10F2-FAA4-4605-AEEB-B8EA90F574D3}" destId="{AFE09D6D-8F7E-4199-A940-BE00F6E4727F}" srcOrd="4" destOrd="0" presId="urn:microsoft.com/office/officeart/2018/2/layout/IconVerticalSolidList"/>
    <dgm:cxn modelId="{2F1EC518-CBD3-4C18-87C7-CBC17ABD3107}" type="presParOf" srcId="{AFE09D6D-8F7E-4199-A940-BE00F6E4727F}" destId="{CC7E93D6-E9BD-49AB-85A2-58090DAB9E3C}" srcOrd="0" destOrd="0" presId="urn:microsoft.com/office/officeart/2018/2/layout/IconVerticalSolidList"/>
    <dgm:cxn modelId="{A48FA0B8-C264-40A2-85B8-203A79FE0E3D}" type="presParOf" srcId="{AFE09D6D-8F7E-4199-A940-BE00F6E4727F}" destId="{DBB7CCED-E0BC-431D-B7BE-C179E4787576}" srcOrd="1" destOrd="0" presId="urn:microsoft.com/office/officeart/2018/2/layout/IconVerticalSolidList"/>
    <dgm:cxn modelId="{F80DE024-7CB5-41A0-A004-8C0335C4731A}" type="presParOf" srcId="{AFE09D6D-8F7E-4199-A940-BE00F6E4727F}" destId="{78719140-C892-4B72-85EA-BCCC06638A2B}" srcOrd="2" destOrd="0" presId="urn:microsoft.com/office/officeart/2018/2/layout/IconVerticalSolidList"/>
    <dgm:cxn modelId="{7898E67B-1189-4E65-B282-14F51A68114C}" type="presParOf" srcId="{AFE09D6D-8F7E-4199-A940-BE00F6E4727F}" destId="{573D9FB8-FFB3-4D23-87AD-7B2BEC9B10E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1095DDA-DC86-4498-9436-A9E58C87CB20}" type="doc">
      <dgm:prSet loTypeId="urn:microsoft.com/office/officeart/2005/8/layout/vProcess5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1E1D32F-0E4E-413D-8087-4B1A4F33428C}">
      <dgm:prSet/>
      <dgm:spPr/>
      <dgm:t>
        <a:bodyPr/>
        <a:lstStyle/>
        <a:p>
          <a:r>
            <a:rPr lang="he-IL"/>
            <a:t>1. האם יתכן שהסדר השתנה?</a:t>
          </a:r>
          <a:endParaRPr lang="en-US"/>
        </a:p>
      </dgm:t>
    </dgm:pt>
    <dgm:pt modelId="{EDD41DA0-1BCE-4CEF-A7E4-44AB24558565}" type="parTrans" cxnId="{030AD6E9-71DA-42C7-A776-0F7DA3DC1AE0}">
      <dgm:prSet/>
      <dgm:spPr/>
      <dgm:t>
        <a:bodyPr/>
        <a:lstStyle/>
        <a:p>
          <a:endParaRPr lang="en-US"/>
        </a:p>
      </dgm:t>
    </dgm:pt>
    <dgm:pt modelId="{6BE45B01-36A6-4B7D-84A4-8E5B30D9BAB4}" type="sibTrans" cxnId="{030AD6E9-71DA-42C7-A776-0F7DA3DC1AE0}">
      <dgm:prSet/>
      <dgm:spPr/>
      <dgm:t>
        <a:bodyPr/>
        <a:lstStyle/>
        <a:p>
          <a:endParaRPr lang="en-US"/>
        </a:p>
      </dgm:t>
    </dgm:pt>
    <dgm:pt modelId="{C1C3ED8E-AA84-4151-8933-ED06C94FC022}">
      <dgm:prSet/>
      <dgm:spPr/>
      <dgm:t>
        <a:bodyPr/>
        <a:lstStyle/>
        <a:p>
          <a:r>
            <a:rPr lang="he-IL"/>
            <a:t>2. מהי מהות התשובה הנדרשת?</a:t>
          </a:r>
          <a:endParaRPr lang="en-US"/>
        </a:p>
      </dgm:t>
    </dgm:pt>
    <dgm:pt modelId="{F6E38BD6-937D-4CF5-A192-04EB5827A916}" type="parTrans" cxnId="{7380368B-D71E-4057-9046-17F0AF3587F0}">
      <dgm:prSet/>
      <dgm:spPr/>
      <dgm:t>
        <a:bodyPr/>
        <a:lstStyle/>
        <a:p>
          <a:endParaRPr lang="en-US"/>
        </a:p>
      </dgm:t>
    </dgm:pt>
    <dgm:pt modelId="{90C7C728-88D3-4E4E-B307-B909FB9AD949}" type="sibTrans" cxnId="{7380368B-D71E-4057-9046-17F0AF3587F0}">
      <dgm:prSet/>
      <dgm:spPr/>
      <dgm:t>
        <a:bodyPr/>
        <a:lstStyle/>
        <a:p>
          <a:endParaRPr lang="en-US"/>
        </a:p>
      </dgm:t>
    </dgm:pt>
    <dgm:pt modelId="{4E0617F7-8692-4FFC-B219-2DEEE5D486BD}">
      <dgm:prSet/>
      <dgm:spPr/>
      <dgm:t>
        <a:bodyPr/>
        <a:lstStyle/>
        <a:p>
          <a:r>
            <a:rPr lang="he-IL"/>
            <a:t>3. האם יש דרגות שונות בגאולה?</a:t>
          </a:r>
          <a:endParaRPr lang="en-US"/>
        </a:p>
      </dgm:t>
    </dgm:pt>
    <dgm:pt modelId="{AF661173-4D2C-4A92-B1B0-83CA61F3827C}" type="parTrans" cxnId="{BCD4E576-DE95-40C6-8121-B66F3C5ABA4A}">
      <dgm:prSet/>
      <dgm:spPr/>
      <dgm:t>
        <a:bodyPr/>
        <a:lstStyle/>
        <a:p>
          <a:endParaRPr lang="en-US"/>
        </a:p>
      </dgm:t>
    </dgm:pt>
    <dgm:pt modelId="{BC10C42C-4EAC-4179-BE55-F573386FECCD}" type="sibTrans" cxnId="{BCD4E576-DE95-40C6-8121-B66F3C5ABA4A}">
      <dgm:prSet/>
      <dgm:spPr/>
      <dgm:t>
        <a:bodyPr/>
        <a:lstStyle/>
        <a:p>
          <a:endParaRPr lang="en-US"/>
        </a:p>
      </dgm:t>
    </dgm:pt>
    <dgm:pt modelId="{FEC3BDA5-7E02-488C-806B-F7D3730B7211}">
      <dgm:prSet/>
      <dgm:spPr/>
      <dgm:t>
        <a:bodyPr/>
        <a:lstStyle/>
        <a:p>
          <a:r>
            <a:rPr lang="he-IL"/>
            <a:t>4. כיצד להבין את המציאות הנוכחית?</a:t>
          </a:r>
          <a:endParaRPr lang="en-US"/>
        </a:p>
      </dgm:t>
    </dgm:pt>
    <dgm:pt modelId="{3AB8E9B7-3F95-4FB5-A381-98C9444ADDB6}" type="parTrans" cxnId="{46805EDD-552C-4131-A7A1-A320E22391CB}">
      <dgm:prSet/>
      <dgm:spPr/>
      <dgm:t>
        <a:bodyPr/>
        <a:lstStyle/>
        <a:p>
          <a:endParaRPr lang="en-US"/>
        </a:p>
      </dgm:t>
    </dgm:pt>
    <dgm:pt modelId="{ABEDAD2D-6F8C-4173-A677-DAA040F68BF5}" type="sibTrans" cxnId="{46805EDD-552C-4131-A7A1-A320E22391CB}">
      <dgm:prSet/>
      <dgm:spPr/>
      <dgm:t>
        <a:bodyPr/>
        <a:lstStyle/>
        <a:p>
          <a:endParaRPr lang="en-US"/>
        </a:p>
      </dgm:t>
    </dgm:pt>
    <dgm:pt modelId="{1C12E48D-20A6-4151-A66F-72B9870EF67B}" type="pres">
      <dgm:prSet presAssocID="{51095DDA-DC86-4498-9436-A9E58C87CB20}" presName="outerComposite" presStyleCnt="0">
        <dgm:presLayoutVars>
          <dgm:chMax val="5"/>
          <dgm:dir/>
          <dgm:resizeHandles val="exact"/>
        </dgm:presLayoutVars>
      </dgm:prSet>
      <dgm:spPr/>
    </dgm:pt>
    <dgm:pt modelId="{A240DF47-F3E9-416A-B108-2E32A2D090EA}" type="pres">
      <dgm:prSet presAssocID="{51095DDA-DC86-4498-9436-A9E58C87CB20}" presName="dummyMaxCanvas" presStyleCnt="0">
        <dgm:presLayoutVars/>
      </dgm:prSet>
      <dgm:spPr/>
    </dgm:pt>
    <dgm:pt modelId="{88F4B9E0-973D-4D78-9685-7D9D8B747B1F}" type="pres">
      <dgm:prSet presAssocID="{51095DDA-DC86-4498-9436-A9E58C87CB20}" presName="FourNodes_1" presStyleLbl="node1" presStyleIdx="0" presStyleCnt="4">
        <dgm:presLayoutVars>
          <dgm:bulletEnabled val="1"/>
        </dgm:presLayoutVars>
      </dgm:prSet>
      <dgm:spPr/>
    </dgm:pt>
    <dgm:pt modelId="{42FC19B7-56C7-46CD-8D6D-99AFA3383179}" type="pres">
      <dgm:prSet presAssocID="{51095DDA-DC86-4498-9436-A9E58C87CB20}" presName="FourNodes_2" presStyleLbl="node1" presStyleIdx="1" presStyleCnt="4">
        <dgm:presLayoutVars>
          <dgm:bulletEnabled val="1"/>
        </dgm:presLayoutVars>
      </dgm:prSet>
      <dgm:spPr/>
    </dgm:pt>
    <dgm:pt modelId="{C0C402B8-8254-494A-96F7-3961F61DA841}" type="pres">
      <dgm:prSet presAssocID="{51095DDA-DC86-4498-9436-A9E58C87CB20}" presName="FourNodes_3" presStyleLbl="node1" presStyleIdx="2" presStyleCnt="4">
        <dgm:presLayoutVars>
          <dgm:bulletEnabled val="1"/>
        </dgm:presLayoutVars>
      </dgm:prSet>
      <dgm:spPr/>
    </dgm:pt>
    <dgm:pt modelId="{2D7691C0-F1D7-4A11-87B8-0757E958962E}" type="pres">
      <dgm:prSet presAssocID="{51095DDA-DC86-4498-9436-A9E58C87CB20}" presName="FourNodes_4" presStyleLbl="node1" presStyleIdx="3" presStyleCnt="4">
        <dgm:presLayoutVars>
          <dgm:bulletEnabled val="1"/>
        </dgm:presLayoutVars>
      </dgm:prSet>
      <dgm:spPr/>
    </dgm:pt>
    <dgm:pt modelId="{F998BDCE-7F26-4180-BF3B-B55C05E5BE08}" type="pres">
      <dgm:prSet presAssocID="{51095DDA-DC86-4498-9436-A9E58C87CB20}" presName="FourConn_1-2" presStyleLbl="fgAccFollowNode1" presStyleIdx="0" presStyleCnt="3">
        <dgm:presLayoutVars>
          <dgm:bulletEnabled val="1"/>
        </dgm:presLayoutVars>
      </dgm:prSet>
      <dgm:spPr/>
    </dgm:pt>
    <dgm:pt modelId="{E52BDE28-0E5B-4428-9CC5-E343530210AD}" type="pres">
      <dgm:prSet presAssocID="{51095DDA-DC86-4498-9436-A9E58C87CB20}" presName="FourConn_2-3" presStyleLbl="fgAccFollowNode1" presStyleIdx="1" presStyleCnt="3">
        <dgm:presLayoutVars>
          <dgm:bulletEnabled val="1"/>
        </dgm:presLayoutVars>
      </dgm:prSet>
      <dgm:spPr/>
    </dgm:pt>
    <dgm:pt modelId="{B649AD28-F165-4C86-858E-C16E920B5C6C}" type="pres">
      <dgm:prSet presAssocID="{51095DDA-DC86-4498-9436-A9E58C87CB20}" presName="FourConn_3-4" presStyleLbl="fgAccFollowNode1" presStyleIdx="2" presStyleCnt="3">
        <dgm:presLayoutVars>
          <dgm:bulletEnabled val="1"/>
        </dgm:presLayoutVars>
      </dgm:prSet>
      <dgm:spPr/>
    </dgm:pt>
    <dgm:pt modelId="{39A58D52-A943-4F57-AB7B-A62566432AD1}" type="pres">
      <dgm:prSet presAssocID="{51095DDA-DC86-4498-9436-A9E58C87CB20}" presName="FourNodes_1_text" presStyleLbl="node1" presStyleIdx="3" presStyleCnt="4">
        <dgm:presLayoutVars>
          <dgm:bulletEnabled val="1"/>
        </dgm:presLayoutVars>
      </dgm:prSet>
      <dgm:spPr/>
    </dgm:pt>
    <dgm:pt modelId="{D1F9BD80-E6D3-4109-AFF1-1ED6C917D008}" type="pres">
      <dgm:prSet presAssocID="{51095DDA-DC86-4498-9436-A9E58C87CB20}" presName="FourNodes_2_text" presStyleLbl="node1" presStyleIdx="3" presStyleCnt="4">
        <dgm:presLayoutVars>
          <dgm:bulletEnabled val="1"/>
        </dgm:presLayoutVars>
      </dgm:prSet>
      <dgm:spPr/>
    </dgm:pt>
    <dgm:pt modelId="{86CCD69F-469A-4CC0-823C-FAE9B248E034}" type="pres">
      <dgm:prSet presAssocID="{51095DDA-DC86-4498-9436-A9E58C87CB20}" presName="FourNodes_3_text" presStyleLbl="node1" presStyleIdx="3" presStyleCnt="4">
        <dgm:presLayoutVars>
          <dgm:bulletEnabled val="1"/>
        </dgm:presLayoutVars>
      </dgm:prSet>
      <dgm:spPr/>
    </dgm:pt>
    <dgm:pt modelId="{A28AF0A7-D764-488F-8B2F-C25DF32E5B2B}" type="pres">
      <dgm:prSet presAssocID="{51095DDA-DC86-4498-9436-A9E58C87CB2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43CFE04-F8E4-47D7-9E54-70F30C047A12}" type="presOf" srcId="{FEC3BDA5-7E02-488C-806B-F7D3730B7211}" destId="{A28AF0A7-D764-488F-8B2F-C25DF32E5B2B}" srcOrd="1" destOrd="0" presId="urn:microsoft.com/office/officeart/2005/8/layout/vProcess5"/>
    <dgm:cxn modelId="{C0B1A922-5001-4C40-BFC5-02AEBA865059}" type="presOf" srcId="{FEC3BDA5-7E02-488C-806B-F7D3730B7211}" destId="{2D7691C0-F1D7-4A11-87B8-0757E958962E}" srcOrd="0" destOrd="0" presId="urn:microsoft.com/office/officeart/2005/8/layout/vProcess5"/>
    <dgm:cxn modelId="{57D18A32-B8EA-4151-B25C-EE9155D8884C}" type="presOf" srcId="{C1C3ED8E-AA84-4151-8933-ED06C94FC022}" destId="{D1F9BD80-E6D3-4109-AFF1-1ED6C917D008}" srcOrd="1" destOrd="0" presId="urn:microsoft.com/office/officeart/2005/8/layout/vProcess5"/>
    <dgm:cxn modelId="{AB421F3B-CC5C-4540-9F68-17205A3A9C57}" type="presOf" srcId="{4E0617F7-8692-4FFC-B219-2DEEE5D486BD}" destId="{C0C402B8-8254-494A-96F7-3961F61DA841}" srcOrd="0" destOrd="0" presId="urn:microsoft.com/office/officeart/2005/8/layout/vProcess5"/>
    <dgm:cxn modelId="{151ACA3D-576F-47CF-88AF-17FB60D69142}" type="presOf" srcId="{41E1D32F-0E4E-413D-8087-4B1A4F33428C}" destId="{39A58D52-A943-4F57-AB7B-A62566432AD1}" srcOrd="1" destOrd="0" presId="urn:microsoft.com/office/officeart/2005/8/layout/vProcess5"/>
    <dgm:cxn modelId="{F69EEB4B-878E-4B19-9109-B4662A3D1A72}" type="presOf" srcId="{6BE45B01-36A6-4B7D-84A4-8E5B30D9BAB4}" destId="{F998BDCE-7F26-4180-BF3B-B55C05E5BE08}" srcOrd="0" destOrd="0" presId="urn:microsoft.com/office/officeart/2005/8/layout/vProcess5"/>
    <dgm:cxn modelId="{BCD4E576-DE95-40C6-8121-B66F3C5ABA4A}" srcId="{51095DDA-DC86-4498-9436-A9E58C87CB20}" destId="{4E0617F7-8692-4FFC-B219-2DEEE5D486BD}" srcOrd="2" destOrd="0" parTransId="{AF661173-4D2C-4A92-B1B0-83CA61F3827C}" sibTransId="{BC10C42C-4EAC-4179-BE55-F573386FECCD}"/>
    <dgm:cxn modelId="{7380368B-D71E-4057-9046-17F0AF3587F0}" srcId="{51095DDA-DC86-4498-9436-A9E58C87CB20}" destId="{C1C3ED8E-AA84-4151-8933-ED06C94FC022}" srcOrd="1" destOrd="0" parTransId="{F6E38BD6-937D-4CF5-A192-04EB5827A916}" sibTransId="{90C7C728-88D3-4E4E-B307-B909FB9AD949}"/>
    <dgm:cxn modelId="{A2E100A7-6030-40A7-A880-939FEE3B2416}" type="presOf" srcId="{4E0617F7-8692-4FFC-B219-2DEEE5D486BD}" destId="{86CCD69F-469A-4CC0-823C-FAE9B248E034}" srcOrd="1" destOrd="0" presId="urn:microsoft.com/office/officeart/2005/8/layout/vProcess5"/>
    <dgm:cxn modelId="{6E1118B6-323B-4287-BE57-517923966707}" type="presOf" srcId="{41E1D32F-0E4E-413D-8087-4B1A4F33428C}" destId="{88F4B9E0-973D-4D78-9685-7D9D8B747B1F}" srcOrd="0" destOrd="0" presId="urn:microsoft.com/office/officeart/2005/8/layout/vProcess5"/>
    <dgm:cxn modelId="{81D6B2BC-FB56-4930-95AB-DEDED948C51B}" type="presOf" srcId="{BC10C42C-4EAC-4179-BE55-F573386FECCD}" destId="{B649AD28-F165-4C86-858E-C16E920B5C6C}" srcOrd="0" destOrd="0" presId="urn:microsoft.com/office/officeart/2005/8/layout/vProcess5"/>
    <dgm:cxn modelId="{5D6B68C5-7075-49E0-9F73-AAA2A72C2CC4}" type="presOf" srcId="{51095DDA-DC86-4498-9436-A9E58C87CB20}" destId="{1C12E48D-20A6-4151-A66F-72B9870EF67B}" srcOrd="0" destOrd="0" presId="urn:microsoft.com/office/officeart/2005/8/layout/vProcess5"/>
    <dgm:cxn modelId="{B28E79CD-2020-4412-AA95-E5DECFDC9028}" type="presOf" srcId="{C1C3ED8E-AA84-4151-8933-ED06C94FC022}" destId="{42FC19B7-56C7-46CD-8D6D-99AFA3383179}" srcOrd="0" destOrd="0" presId="urn:microsoft.com/office/officeart/2005/8/layout/vProcess5"/>
    <dgm:cxn modelId="{46805EDD-552C-4131-A7A1-A320E22391CB}" srcId="{51095DDA-DC86-4498-9436-A9E58C87CB20}" destId="{FEC3BDA5-7E02-488C-806B-F7D3730B7211}" srcOrd="3" destOrd="0" parTransId="{3AB8E9B7-3F95-4FB5-A381-98C9444ADDB6}" sibTransId="{ABEDAD2D-6F8C-4173-A677-DAA040F68BF5}"/>
    <dgm:cxn modelId="{B4D627E1-A386-41AF-AE46-628BEA100EFB}" type="presOf" srcId="{90C7C728-88D3-4E4E-B307-B909FB9AD949}" destId="{E52BDE28-0E5B-4428-9CC5-E343530210AD}" srcOrd="0" destOrd="0" presId="urn:microsoft.com/office/officeart/2005/8/layout/vProcess5"/>
    <dgm:cxn modelId="{030AD6E9-71DA-42C7-A776-0F7DA3DC1AE0}" srcId="{51095DDA-DC86-4498-9436-A9E58C87CB20}" destId="{41E1D32F-0E4E-413D-8087-4B1A4F33428C}" srcOrd="0" destOrd="0" parTransId="{EDD41DA0-1BCE-4CEF-A7E4-44AB24558565}" sibTransId="{6BE45B01-36A6-4B7D-84A4-8E5B30D9BAB4}"/>
    <dgm:cxn modelId="{D2E75D04-30E2-4070-BE95-BAF776620D19}" type="presParOf" srcId="{1C12E48D-20A6-4151-A66F-72B9870EF67B}" destId="{A240DF47-F3E9-416A-B108-2E32A2D090EA}" srcOrd="0" destOrd="0" presId="urn:microsoft.com/office/officeart/2005/8/layout/vProcess5"/>
    <dgm:cxn modelId="{4E81A75C-8332-405B-9291-D578076B2F22}" type="presParOf" srcId="{1C12E48D-20A6-4151-A66F-72B9870EF67B}" destId="{88F4B9E0-973D-4D78-9685-7D9D8B747B1F}" srcOrd="1" destOrd="0" presId="urn:microsoft.com/office/officeart/2005/8/layout/vProcess5"/>
    <dgm:cxn modelId="{5E8AD5B8-2536-46BA-BDE6-772F7A173942}" type="presParOf" srcId="{1C12E48D-20A6-4151-A66F-72B9870EF67B}" destId="{42FC19B7-56C7-46CD-8D6D-99AFA3383179}" srcOrd="2" destOrd="0" presId="urn:microsoft.com/office/officeart/2005/8/layout/vProcess5"/>
    <dgm:cxn modelId="{D113D2FB-C488-4F1C-AC06-F534541987B3}" type="presParOf" srcId="{1C12E48D-20A6-4151-A66F-72B9870EF67B}" destId="{C0C402B8-8254-494A-96F7-3961F61DA841}" srcOrd="3" destOrd="0" presId="urn:microsoft.com/office/officeart/2005/8/layout/vProcess5"/>
    <dgm:cxn modelId="{96C345F2-DE9E-424E-B348-FFE31381A2CA}" type="presParOf" srcId="{1C12E48D-20A6-4151-A66F-72B9870EF67B}" destId="{2D7691C0-F1D7-4A11-87B8-0757E958962E}" srcOrd="4" destOrd="0" presId="urn:microsoft.com/office/officeart/2005/8/layout/vProcess5"/>
    <dgm:cxn modelId="{D250E549-99DE-4337-AD16-4C59F249784E}" type="presParOf" srcId="{1C12E48D-20A6-4151-A66F-72B9870EF67B}" destId="{F998BDCE-7F26-4180-BF3B-B55C05E5BE08}" srcOrd="5" destOrd="0" presId="urn:microsoft.com/office/officeart/2005/8/layout/vProcess5"/>
    <dgm:cxn modelId="{E6A808B8-F860-49C6-BF8D-7786C3916234}" type="presParOf" srcId="{1C12E48D-20A6-4151-A66F-72B9870EF67B}" destId="{E52BDE28-0E5B-4428-9CC5-E343530210AD}" srcOrd="6" destOrd="0" presId="urn:microsoft.com/office/officeart/2005/8/layout/vProcess5"/>
    <dgm:cxn modelId="{6F275C82-63CA-4288-8BE1-378BC6BF5FD0}" type="presParOf" srcId="{1C12E48D-20A6-4151-A66F-72B9870EF67B}" destId="{B649AD28-F165-4C86-858E-C16E920B5C6C}" srcOrd="7" destOrd="0" presId="urn:microsoft.com/office/officeart/2005/8/layout/vProcess5"/>
    <dgm:cxn modelId="{62F09AA4-50AA-4217-A73D-ABD906913CC4}" type="presParOf" srcId="{1C12E48D-20A6-4151-A66F-72B9870EF67B}" destId="{39A58D52-A943-4F57-AB7B-A62566432AD1}" srcOrd="8" destOrd="0" presId="urn:microsoft.com/office/officeart/2005/8/layout/vProcess5"/>
    <dgm:cxn modelId="{44CC2379-01FD-402F-AE55-19B4A7EFE583}" type="presParOf" srcId="{1C12E48D-20A6-4151-A66F-72B9870EF67B}" destId="{D1F9BD80-E6D3-4109-AFF1-1ED6C917D008}" srcOrd="9" destOrd="0" presId="urn:microsoft.com/office/officeart/2005/8/layout/vProcess5"/>
    <dgm:cxn modelId="{2B6A3168-C656-4FFE-93F4-3B87B6889E37}" type="presParOf" srcId="{1C12E48D-20A6-4151-A66F-72B9870EF67B}" destId="{86CCD69F-469A-4CC0-823C-FAE9B248E034}" srcOrd="10" destOrd="0" presId="urn:microsoft.com/office/officeart/2005/8/layout/vProcess5"/>
    <dgm:cxn modelId="{125C4A1B-4A4A-4182-B577-EA1DB1BD1DAB}" type="presParOf" srcId="{1C12E48D-20A6-4151-A66F-72B9870EF67B}" destId="{A28AF0A7-D764-488F-8B2F-C25DF32E5B2B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BD41DE-4951-478F-9C64-9AB36BAEC50B}">
      <dsp:nvSpPr>
        <dsp:cNvPr id="0" name=""/>
        <dsp:cNvSpPr/>
      </dsp:nvSpPr>
      <dsp:spPr>
        <a:xfrm>
          <a:off x="0" y="28758"/>
          <a:ext cx="6798539" cy="11582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/>
            <a:t>וְהָיָה כִי יָבֹאוּ עָלֶיךָ כָּל הַדְּבָרִים הָאֵלֶּה הַבְּרָכָה וְהַקְּלָלָה... </a:t>
          </a:r>
          <a:endParaRPr lang="en-US" sz="3000" kern="1200"/>
        </a:p>
      </dsp:txBody>
      <dsp:txXfrm>
        <a:off x="56543" y="85301"/>
        <a:ext cx="6685453" cy="1045213"/>
      </dsp:txXfrm>
    </dsp:sp>
    <dsp:sp modelId="{501DA83D-6CF6-4910-973C-495287548A05}">
      <dsp:nvSpPr>
        <dsp:cNvPr id="0" name=""/>
        <dsp:cNvSpPr/>
      </dsp:nvSpPr>
      <dsp:spPr>
        <a:xfrm>
          <a:off x="0" y="1273458"/>
          <a:ext cx="6798539" cy="1158299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/>
            <a:t>וְשַׁבְתָּ עַד יְיָ אֱלֹהֶיךָ וְשָׁמַעְתָּ בְקֹלוֹ כְּכֹל אֲשֶׁר אָנֹכִי מְצַוְּךָ הַיּוֹם </a:t>
          </a:r>
          <a:endParaRPr lang="en-US" sz="3000" kern="1200"/>
        </a:p>
      </dsp:txBody>
      <dsp:txXfrm>
        <a:off x="56543" y="1330001"/>
        <a:ext cx="6685453" cy="1045213"/>
      </dsp:txXfrm>
    </dsp:sp>
    <dsp:sp modelId="{3CA852F9-DE35-4CC9-9DFD-3F886E18690B}">
      <dsp:nvSpPr>
        <dsp:cNvPr id="0" name=""/>
        <dsp:cNvSpPr/>
      </dsp:nvSpPr>
      <dsp:spPr>
        <a:xfrm>
          <a:off x="0" y="2518158"/>
          <a:ext cx="6798539" cy="1158299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/>
            <a:t>אַתָּה וּבָנֶיךָ בְּכָל לְבָבְךָ וּבְכָל נַפְשֶׁךָ</a:t>
          </a:r>
          <a:endParaRPr lang="en-US" sz="3000" kern="1200"/>
        </a:p>
      </dsp:txBody>
      <dsp:txXfrm>
        <a:off x="56543" y="2574701"/>
        <a:ext cx="6685453" cy="10452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D3A11B-D55A-474E-999D-E31DE01BF6A1}">
      <dsp:nvSpPr>
        <dsp:cNvPr id="0" name=""/>
        <dsp:cNvSpPr/>
      </dsp:nvSpPr>
      <dsp:spPr>
        <a:xfrm>
          <a:off x="0" y="51979"/>
          <a:ext cx="6666833" cy="16988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400" kern="1200"/>
            <a:t>וְשָׁב יְיָ אֱלֹהֶיךָ אֶת שְׁבוּתְךָ וְרִחֲמֶךָ</a:t>
          </a:r>
          <a:endParaRPr lang="en-US" sz="4400" kern="1200"/>
        </a:p>
      </dsp:txBody>
      <dsp:txXfrm>
        <a:off x="82931" y="134910"/>
        <a:ext cx="6500971" cy="1532978"/>
      </dsp:txXfrm>
    </dsp:sp>
    <dsp:sp modelId="{6A98AECE-31E8-436D-8050-741D967576DD}">
      <dsp:nvSpPr>
        <dsp:cNvPr id="0" name=""/>
        <dsp:cNvSpPr/>
      </dsp:nvSpPr>
      <dsp:spPr>
        <a:xfrm>
          <a:off x="0" y="1877540"/>
          <a:ext cx="6666833" cy="1698840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400" kern="1200"/>
            <a:t>וְשָׁב וְקִבֶּצְךָ מִכָּל הָעַמִּים אֲשֶׁר הֱפִיצְךָ יְיָ אֱלֹהֶיךָ שָׁמָּה</a:t>
          </a:r>
          <a:endParaRPr lang="en-US" sz="4400" kern="1200"/>
        </a:p>
      </dsp:txBody>
      <dsp:txXfrm>
        <a:off x="82931" y="1960471"/>
        <a:ext cx="6500971" cy="1532978"/>
      </dsp:txXfrm>
    </dsp:sp>
    <dsp:sp modelId="{F7D97DB7-D789-407C-B3DC-0572D6E5C16D}">
      <dsp:nvSpPr>
        <dsp:cNvPr id="0" name=""/>
        <dsp:cNvSpPr/>
      </dsp:nvSpPr>
      <dsp:spPr>
        <a:xfrm>
          <a:off x="0" y="3703100"/>
          <a:ext cx="6666833" cy="169884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400" kern="1200"/>
            <a:t>אִם יִהְיֶה נִדַּחֲךָ בִּקְצֵה הַשָּׁמָיִם מִשָּׁם יְקַבֶּצְךָ</a:t>
          </a:r>
          <a:endParaRPr lang="en-US" sz="4400" kern="1200"/>
        </a:p>
      </dsp:txBody>
      <dsp:txXfrm>
        <a:off x="82931" y="3786031"/>
        <a:ext cx="6500971" cy="15329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71D280-7C55-4651-B400-162B08C9DE5F}">
      <dsp:nvSpPr>
        <dsp:cNvPr id="0" name=""/>
        <dsp:cNvSpPr/>
      </dsp:nvSpPr>
      <dsp:spPr>
        <a:xfrm>
          <a:off x="0" y="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2EF093-0434-4ABD-8BB1-3AB5B677CF13}">
      <dsp:nvSpPr>
        <dsp:cNvPr id="0" name=""/>
        <dsp:cNvSpPr/>
      </dsp:nvSpPr>
      <dsp:spPr>
        <a:xfrm>
          <a:off x="0" y="0"/>
          <a:ext cx="6666833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600" kern="1200"/>
            <a:t>וּמָל יְיָ אֱלֹהֶיךָ אֶת לְבָבְךָ וְאֶת לְבַב זַרְעֶךָ</a:t>
          </a:r>
          <a:endParaRPr lang="en-US" sz="5600" kern="1200"/>
        </a:p>
      </dsp:txBody>
      <dsp:txXfrm>
        <a:off x="0" y="0"/>
        <a:ext cx="6666833" cy="2726960"/>
      </dsp:txXfrm>
    </dsp:sp>
    <dsp:sp modelId="{D1854E62-39E9-422A-A407-5CB5527A1F86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FA2AB3-472E-4A3D-A0CC-26A76FDCFC9E}">
      <dsp:nvSpPr>
        <dsp:cNvPr id="0" name=""/>
        <dsp:cNvSpPr/>
      </dsp:nvSpPr>
      <dsp:spPr>
        <a:xfrm>
          <a:off x="0" y="2726960"/>
          <a:ext cx="6666833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600" kern="1200"/>
            <a:t>לְאַהֲבָה אֶת יְיָ אֱלֹהֶיךָ בְּכָל לְבָבְךָ וּבְכָל נַפְשְׁךָ לְמַעַן חַיֶּיךָ</a:t>
          </a:r>
          <a:endParaRPr lang="en-US" sz="5600" kern="1200"/>
        </a:p>
      </dsp:txBody>
      <dsp:txXfrm>
        <a:off x="0" y="2726960"/>
        <a:ext cx="6666833" cy="27269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05B49C-21EB-456A-A4D5-26E1E6439601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CC9D33-568A-41CB-AC86-9BB54EA9BB1A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/>
            <a:t>וּבִקַּשְׁתֶּם מִשָּׁם אֶת יְיָ אֱלֹהֶיךָ וּמָצָאתָ</a:t>
          </a:r>
          <a:endParaRPr lang="en-US" sz="3000" kern="1200"/>
        </a:p>
      </dsp:txBody>
      <dsp:txXfrm>
        <a:off x="378614" y="886531"/>
        <a:ext cx="2810360" cy="1744948"/>
      </dsp:txXfrm>
    </dsp:sp>
    <dsp:sp modelId="{F967DADF-431D-4273-B580-97E66442CBC7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0CA1A2-7A62-4427-844A-19B60F04ACAD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/>
            <a:t>כִּי תִדְרְשֶׁנּוּ בְּכָל לְבָבְךָ וּבְכָל נַפְשֶׁךָ</a:t>
          </a:r>
          <a:endParaRPr lang="en-US" sz="3000" kern="1200"/>
        </a:p>
      </dsp:txBody>
      <dsp:txXfrm>
        <a:off x="3946203" y="886531"/>
        <a:ext cx="2810360" cy="1744948"/>
      </dsp:txXfrm>
    </dsp:sp>
    <dsp:sp modelId="{098CEAE0-5E42-4EB7-8652-9372E4F0A60F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2C1A9A-DC30-4968-A389-9F0D02EE4B43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/>
            <a:t>בַּצַּר לְךָ וּמְצָאוּךָ כֹּל הַדְּבָרִים הָאֵלֶּה בְּאַחֲרִית הַיָּמִים</a:t>
          </a:r>
          <a:endParaRPr lang="en-US" sz="3000" kern="1200"/>
        </a:p>
      </dsp:txBody>
      <dsp:txXfrm>
        <a:off x="7513791" y="886531"/>
        <a:ext cx="2810360" cy="17449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F6407-0414-475C-BACE-19C765FB9A1B}">
      <dsp:nvSpPr>
        <dsp:cNvPr id="0" name=""/>
        <dsp:cNvSpPr/>
      </dsp:nvSpPr>
      <dsp:spPr>
        <a:xfrm>
          <a:off x="0" y="673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B044C2-B056-4B28-8FF8-76D93610C0D4}">
      <dsp:nvSpPr>
        <dsp:cNvPr id="0" name=""/>
        <dsp:cNvSpPr/>
      </dsp:nvSpPr>
      <dsp:spPr>
        <a:xfrm>
          <a:off x="476436" y="355047"/>
          <a:ext cx="866247" cy="86624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B8EBB6-F954-4489-B3E7-BA847DB565DB}">
      <dsp:nvSpPr>
        <dsp:cNvPr id="0" name=""/>
        <dsp:cNvSpPr/>
      </dsp:nvSpPr>
      <dsp:spPr>
        <a:xfrm>
          <a:off x="1819120" y="673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/>
            <a:t>• התורה קובעת: תשובה תחילה, גאולה אחר כך</a:t>
          </a:r>
          <a:endParaRPr lang="en-US" sz="2500" kern="1200"/>
        </a:p>
      </dsp:txBody>
      <dsp:txXfrm>
        <a:off x="1819120" y="673"/>
        <a:ext cx="4545103" cy="1574995"/>
      </dsp:txXfrm>
    </dsp:sp>
    <dsp:sp modelId="{95B44F26-DA30-426C-8C6A-708548A755DE}">
      <dsp:nvSpPr>
        <dsp:cNvPr id="0" name=""/>
        <dsp:cNvSpPr/>
      </dsp:nvSpPr>
      <dsp:spPr>
        <a:xfrm>
          <a:off x="0" y="1969418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29BA82-586E-4731-921D-625C60DCE8F6}">
      <dsp:nvSpPr>
        <dsp:cNvPr id="0" name=""/>
        <dsp:cNvSpPr/>
      </dsp:nvSpPr>
      <dsp:spPr>
        <a:xfrm>
          <a:off x="476436" y="2323792"/>
          <a:ext cx="866247" cy="86624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DE6A64-EC3B-446D-A284-FD7541D2927F}">
      <dsp:nvSpPr>
        <dsp:cNvPr id="0" name=""/>
        <dsp:cNvSpPr/>
      </dsp:nvSpPr>
      <dsp:spPr>
        <a:xfrm>
          <a:off x="1819120" y="1969418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/>
            <a:t>• המציאות בימינו: גאולה פיזית ללא תשובה מקדימה</a:t>
          </a:r>
          <a:endParaRPr lang="en-US" sz="2500" kern="1200"/>
        </a:p>
      </dsp:txBody>
      <dsp:txXfrm>
        <a:off x="1819120" y="1969418"/>
        <a:ext cx="4545103" cy="1574995"/>
      </dsp:txXfrm>
    </dsp:sp>
    <dsp:sp modelId="{CC7E93D6-E9BD-49AB-85A2-58090DAB9E3C}">
      <dsp:nvSpPr>
        <dsp:cNvPr id="0" name=""/>
        <dsp:cNvSpPr/>
      </dsp:nvSpPr>
      <dsp:spPr>
        <a:xfrm>
          <a:off x="0" y="3938162"/>
          <a:ext cx="6364224" cy="157499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B7CCED-E0BC-431D-B7BE-C179E4787576}">
      <dsp:nvSpPr>
        <dsp:cNvPr id="0" name=""/>
        <dsp:cNvSpPr/>
      </dsp:nvSpPr>
      <dsp:spPr>
        <a:xfrm>
          <a:off x="476436" y="4292537"/>
          <a:ext cx="866247" cy="86624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3D9FB8-FFB3-4D23-87AD-7B2BEC9B10EF}">
      <dsp:nvSpPr>
        <dsp:cNvPr id="0" name=""/>
        <dsp:cNvSpPr/>
      </dsp:nvSpPr>
      <dsp:spPr>
        <a:xfrm>
          <a:off x="1819120" y="3938162"/>
          <a:ext cx="4545103" cy="15749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687" tIns="166687" rIns="166687" bIns="16668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500" kern="1200"/>
            <a:t>• כיצד מתיישבת הסתירה?</a:t>
          </a:r>
          <a:endParaRPr lang="en-US" sz="2500" kern="1200"/>
        </a:p>
      </dsp:txBody>
      <dsp:txXfrm>
        <a:off x="1819120" y="3938162"/>
        <a:ext cx="4545103" cy="15749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F4B9E0-973D-4D78-9685-7D9D8B747B1F}">
      <dsp:nvSpPr>
        <dsp:cNvPr id="0" name=""/>
        <dsp:cNvSpPr/>
      </dsp:nvSpPr>
      <dsp:spPr>
        <a:xfrm>
          <a:off x="0" y="0"/>
          <a:ext cx="8412480" cy="9572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700" kern="1200"/>
            <a:t>1. האם יתכן שהסדר השתנה?</a:t>
          </a:r>
          <a:endParaRPr lang="en-US" sz="3700" kern="1200"/>
        </a:p>
      </dsp:txBody>
      <dsp:txXfrm>
        <a:off x="28038" y="28038"/>
        <a:ext cx="7298593" cy="901218"/>
      </dsp:txXfrm>
    </dsp:sp>
    <dsp:sp modelId="{42FC19B7-56C7-46CD-8D6D-99AFA3383179}">
      <dsp:nvSpPr>
        <dsp:cNvPr id="0" name=""/>
        <dsp:cNvSpPr/>
      </dsp:nvSpPr>
      <dsp:spPr>
        <a:xfrm>
          <a:off x="704545" y="1131347"/>
          <a:ext cx="8412480" cy="9572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700" kern="1200"/>
            <a:t>2. מהי מהות התשובה הנדרשת?</a:t>
          </a:r>
          <a:endParaRPr lang="en-US" sz="3700" kern="1200"/>
        </a:p>
      </dsp:txBody>
      <dsp:txXfrm>
        <a:off x="732583" y="1159385"/>
        <a:ext cx="7029617" cy="901218"/>
      </dsp:txXfrm>
    </dsp:sp>
    <dsp:sp modelId="{C0C402B8-8254-494A-96F7-3961F61DA841}">
      <dsp:nvSpPr>
        <dsp:cNvPr id="0" name=""/>
        <dsp:cNvSpPr/>
      </dsp:nvSpPr>
      <dsp:spPr>
        <a:xfrm>
          <a:off x="1398574" y="2262695"/>
          <a:ext cx="8412480" cy="9572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700" kern="1200"/>
            <a:t>3. האם יש דרגות שונות בגאולה?</a:t>
          </a:r>
          <a:endParaRPr lang="en-US" sz="3700" kern="1200"/>
        </a:p>
      </dsp:txBody>
      <dsp:txXfrm>
        <a:off x="1426612" y="2290733"/>
        <a:ext cx="7040133" cy="901218"/>
      </dsp:txXfrm>
    </dsp:sp>
    <dsp:sp modelId="{2D7691C0-F1D7-4A11-87B8-0757E958962E}">
      <dsp:nvSpPr>
        <dsp:cNvPr id="0" name=""/>
        <dsp:cNvSpPr/>
      </dsp:nvSpPr>
      <dsp:spPr>
        <a:xfrm>
          <a:off x="2103119" y="3394043"/>
          <a:ext cx="8412480" cy="95729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700" kern="1200"/>
            <a:t>4. כיצד להבין את המציאות הנוכחית?</a:t>
          </a:r>
          <a:endParaRPr lang="en-US" sz="3700" kern="1200"/>
        </a:p>
      </dsp:txBody>
      <dsp:txXfrm>
        <a:off x="2131157" y="3422081"/>
        <a:ext cx="7029617" cy="901218"/>
      </dsp:txXfrm>
    </dsp:sp>
    <dsp:sp modelId="{F998BDCE-7F26-4180-BF3B-B55C05E5BE08}">
      <dsp:nvSpPr>
        <dsp:cNvPr id="0" name=""/>
        <dsp:cNvSpPr/>
      </dsp:nvSpPr>
      <dsp:spPr>
        <a:xfrm>
          <a:off x="7790238" y="733200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930242" y="733200"/>
        <a:ext cx="342233" cy="468236"/>
      </dsp:txXfrm>
    </dsp:sp>
    <dsp:sp modelId="{E52BDE28-0E5B-4428-9CC5-E343530210AD}">
      <dsp:nvSpPr>
        <dsp:cNvPr id="0" name=""/>
        <dsp:cNvSpPr/>
      </dsp:nvSpPr>
      <dsp:spPr>
        <a:xfrm>
          <a:off x="8494783" y="1864548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634787" y="1864548"/>
        <a:ext cx="342233" cy="468236"/>
      </dsp:txXfrm>
    </dsp:sp>
    <dsp:sp modelId="{B649AD28-F165-4C86-858E-C16E920B5C6C}">
      <dsp:nvSpPr>
        <dsp:cNvPr id="0" name=""/>
        <dsp:cNvSpPr/>
      </dsp:nvSpPr>
      <dsp:spPr>
        <a:xfrm>
          <a:off x="9188813" y="2995896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9328817" y="2995896"/>
        <a:ext cx="342233" cy="4682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3D911F-E5D1-3585-28B5-1A3C03B3C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6B6D4BA-609D-96C6-FE54-919DC4AFA9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60DDFB5-D746-240C-20D3-7EEF9623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4C1B4DB-CCA3-7BDF-415A-532C4FBB9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62DE6A0-8B94-D105-384F-18BA14B80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3009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A0DAC81-D4BF-6546-73C8-E6D4C086F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75E12B5-CB76-AA95-E8C3-A39BA5B9E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227EBE9-4A18-7A5B-0702-190F776F0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B77EC15-6EF9-D676-8B81-8059F34C8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E7A0911-8F59-CBE8-D476-B7C9926A7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555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B161069-6B82-B5EE-F069-D14600E3D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5E9B10A-7633-E6EF-279A-1A4588098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5C38CD2-1DFE-614E-4D75-64539D018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8A76170-C117-8E16-EEA4-07C691F11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62A89CC-7560-9761-ECCC-9DDD52B7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27125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47E709C-2FFA-A320-0870-6E5F96212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2861054-AEC1-74C8-2530-EAACFED749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02E35BA-1E70-FCA5-A897-A3A687AB1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C57E4C7E-B4E7-42D3-A56F-BF0144B2C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F240223-29A5-2EF6-8795-B26869190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CE1EFCD-00EB-76B8-548C-8313F34D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6364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4C5D247-6938-63FC-F89D-CECFA1279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20D6532-3EF0-979B-4318-C51E8CB70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12F6A24-5631-2D5D-2C39-41043898A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D60C7B0C-8E01-EB26-AC2E-5A7F71AB7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5FD0F70F-AB19-CFD0-36B5-1E3F0A96F1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222B8327-B63B-78F4-4C70-859456FD5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DB6FAD29-2BAB-4434-81B9-C267D18C3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0265BC73-683B-8EF2-1170-8651B3350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0260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CE63404-CA30-C723-CB5E-5C618E8A1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B508E92-4F18-4631-2B63-7F6DC3B82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2ECDB46B-A6A0-19A0-2172-036E0174C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A11B0D1A-C52F-529F-04A9-7CB0CDFDC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7504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E64BD46-6271-7148-4212-C9301BA47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FA933334-8297-B289-1E88-0CA25F42E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21D3B2E-CB09-C8A7-52C6-FAECCAD80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773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0A37DFF-8DC5-1BA5-B782-303BF08CA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EFC4056-0557-2780-08C9-3CC70EBDF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5A29564A-12EA-F66E-835F-5D01141025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8B32476-3144-B65E-C813-66506D69F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0D458C3-69FF-1A4B-E113-EF48FEDF2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B1E2B08-A4DC-B105-0065-415AC6691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5084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EE0983D-F1E1-0781-F067-DA9D745DA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C135AD37-7A88-4226-9517-B1AC9DC015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2BF13BF-AC0B-ECBE-B141-2AB5A1443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8449802-CE76-D71E-45B9-036BBB516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CDCD914-586F-0C20-C31E-8E9F2D44A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731E2D0-1D1D-05CC-A1F1-906AB96E8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4444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4193AB9-B4A2-DEF7-D55A-EE89CBFFB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B0C2E82-751B-7DE7-06B9-E5F85E0BEF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42B34D6-6CBA-2770-823F-9619B5CC9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A45FD4B-B709-DABB-2FB6-9483D6183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DA7761B-754D-A900-EC9E-FC02E2DB6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84004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0027E0EB-7923-223B-650C-CEA830FB7C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EBF0EDD5-9BC2-ECC8-51EC-A9D18F4514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9DD4C7E-7BA0-FC6E-5DD0-394FF211F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BBD0-67E1-4EDB-9A97-F89D93B3A37D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C2DC367-FDEB-BC2B-7ED2-F663DC9CC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27364D8-BBC6-69CD-7050-5DC29EC36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3385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כותר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7369CD8-307F-BD74-FD3E-672CC7C8B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A4B14A8-D4D3-45CE-E926-BB07B69582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47E88E5-E8DB-0BF1-8EFA-828F9D23F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2953-1BD6-4B02-A004-5AAD1171C0BC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EC7E893-E3C0-C6DE-94B2-806EC3EC1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A880DE9-2ED8-2789-B1A0-2DD9BB5BB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ACA9C-4AE6-4EB5-8AD3-5E5D2DD7D4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9361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DD1714A6-8392-3E2D-7902-E33487556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DDE57DC-21E4-BC57-8316-A8DCED76E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D87D540-D078-9547-7840-59313D6A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30BBD0-67E1-4EDB-9A97-F89D93B3A37D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0654146-9794-B467-40A3-9C3BE8B9B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F89A511-0E95-9B51-DDC1-1AB84E9FB6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7A3241-9E93-45BE-8634-5F0DA0D3773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01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EF7F388-2865-1047-05D3-F75B280D7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he-IL" sz="8000">
                <a:solidFill>
                  <a:srgbClr val="FFFFFF"/>
                </a:solidFill>
                <a:latin typeface="David" panose="020E0502060401010101" pitchFamily="34" charset="-79"/>
              </a:rPr>
              <a:t>התשובה והגאולה בפרשת נצבים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DA87B6A7-C9C0-B8A2-70E4-B0CE6B1A6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5972174"/>
            <a:ext cx="8578699" cy="504825"/>
          </a:xfrm>
        </p:spPr>
        <p:txBody>
          <a:bodyPr>
            <a:normAutofit/>
          </a:bodyPr>
          <a:lstStyle/>
          <a:p>
            <a:pPr algn="l"/>
            <a:endParaRPr lang="he-IL" sz="2000">
              <a:solidFill>
                <a:srgbClr val="FFFFFF"/>
              </a:solidFill>
            </a:endParaRPr>
          </a:p>
        </p:txBody>
      </p:sp>
      <p:sp>
        <p:nvSpPr>
          <p:cNvPr id="10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50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334"/>
    </mc:Choice>
    <mc:Fallback xmlns="">
      <p:transition spd="slow" advTm="613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5CFA3B76-80F9-E903-4A09-75D71514F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4000"/>
              <a:t>מבנה הפרשה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1D9975E-EFFF-73F8-AD6F-2CBFDC73B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2000"/>
              <a:t>• התורה שוזרת את נושאי התשובה והגאולה</a:t>
            </a:r>
          </a:p>
          <a:p>
            <a:pPr algn="l" rtl="0"/>
            <a:r>
              <a:rPr lang="en-US" sz="2000"/>
              <a:t>• הפסוקים מופיעים לסירוגין</a:t>
            </a:r>
          </a:p>
          <a:p>
            <a:pPr algn="l" rtl="0"/>
            <a:r>
              <a:rPr lang="en-US" sz="2000"/>
              <a:t>• יש תלות הדדית בין התהליכים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5C1695-6143-A4B4-0075-F64D355A01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505" r="15217" b="-445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58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07"/>
    </mc:Choice>
    <mc:Fallback xmlns="">
      <p:transition spd="slow" advTm="2150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755E301B-3268-C552-7D01-2C704C01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/>
            <a:r>
              <a:rPr lang="en-US" sz="4000"/>
              <a:t>פסוקי התשובה הראשונים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825424-71E8-DDF3-E421-8627E379ED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944" r="14210" b="-1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graphicFrame>
        <p:nvGraphicFramePr>
          <p:cNvPr id="5" name="מציין מיקום טקסט 2">
            <a:extLst>
              <a:ext uri="{FF2B5EF4-FFF2-40B4-BE49-F238E27FC236}">
                <a16:creationId xmlns:a16="http://schemas.microsoft.com/office/drawing/2014/main" id="{5BB9099D-E191-BDEB-84EA-AD27865B34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1883954"/>
              </p:ext>
            </p:extLst>
          </p:nvPr>
        </p:nvGraphicFramePr>
        <p:xfrm>
          <a:off x="4553734" y="2409830"/>
          <a:ext cx="6798539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960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912"/>
    </mc:Choice>
    <mc:Fallback xmlns="">
      <p:transition spd="slow" advTm="4691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897BE387-580B-2DD2-050B-99DC882B8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פסוקי הגאולה</a:t>
            </a:r>
          </a:p>
        </p:txBody>
      </p:sp>
      <p:graphicFrame>
        <p:nvGraphicFramePr>
          <p:cNvPr id="5" name="מציין מיקום טקסט 2">
            <a:extLst>
              <a:ext uri="{FF2B5EF4-FFF2-40B4-BE49-F238E27FC236}">
                <a16:creationId xmlns:a16="http://schemas.microsoft.com/office/drawing/2014/main" id="{CB1DB7A4-AB45-FA46-3F73-093EFA5CC0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275446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319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61"/>
    </mc:Choice>
    <mc:Fallback xmlns="">
      <p:transition spd="slow" advTm="2656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0F984AD1-11BF-54C2-1CF2-35571593D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פסוקי מילת הלב</a:t>
            </a:r>
          </a:p>
        </p:txBody>
      </p:sp>
      <p:graphicFrame>
        <p:nvGraphicFramePr>
          <p:cNvPr id="5" name="מציין מיקום טקסט 2">
            <a:extLst>
              <a:ext uri="{FF2B5EF4-FFF2-40B4-BE49-F238E27FC236}">
                <a16:creationId xmlns:a16="http://schemas.microsoft.com/office/drawing/2014/main" id="{2E23D23C-7B01-4C25-C568-B23B911377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915508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25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153"/>
    </mc:Choice>
    <mc:Fallback xmlns="">
      <p:transition spd="slow" advTm="28515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925DEAF0-0749-9701-3953-B017DD29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המקור בפרשת ואתחנן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מציין מיקום טקסט 2">
            <a:extLst>
              <a:ext uri="{FF2B5EF4-FFF2-40B4-BE49-F238E27FC236}">
                <a16:creationId xmlns:a16="http://schemas.microsoft.com/office/drawing/2014/main" id="{EDA6F804-89F6-6BB8-31F3-59CE0CE034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5936770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86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350"/>
    </mc:Choice>
    <mc:Fallback xmlns="">
      <p:transition spd="slow" advTm="9735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2EDCD2-B3C5-88D5-2AB2-EADF5E63D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25C3234-0D8A-6021-D5C0-8C5CC4896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הויכוח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בין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מיכאל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לשר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של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אדuם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7D13A39-6DAF-7B72-4139-E0AAF7CA3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660" y="2599509"/>
            <a:ext cx="10143668" cy="34355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1500" dirty="0" err="1"/>
              <a:t>זוהר</a:t>
            </a:r>
            <a:r>
              <a:rPr lang="en-US" sz="1500" dirty="0"/>
              <a:t> </a:t>
            </a:r>
            <a:r>
              <a:rPr lang="en-US" sz="1500" dirty="0" err="1"/>
              <a:t>חדש</a:t>
            </a:r>
            <a:r>
              <a:rPr lang="en-US" sz="1500" dirty="0"/>
              <a:t> </a:t>
            </a:r>
            <a:r>
              <a:rPr lang="en-US" sz="1500" dirty="0" err="1"/>
              <a:t>כרך</a:t>
            </a:r>
            <a:r>
              <a:rPr lang="en-US" sz="1500" dirty="0"/>
              <a:t> א (</a:t>
            </a:r>
            <a:r>
              <a:rPr lang="en-US" sz="1500" dirty="0" err="1"/>
              <a:t>תורה</a:t>
            </a:r>
            <a:r>
              <a:rPr lang="en-US" sz="1500" dirty="0"/>
              <a:t>) </a:t>
            </a:r>
            <a:r>
              <a:rPr lang="en-US" sz="1500" dirty="0" err="1"/>
              <a:t>פרשת</a:t>
            </a:r>
            <a:r>
              <a:rPr lang="en-US" sz="1500" dirty="0"/>
              <a:t> </a:t>
            </a:r>
            <a:r>
              <a:rPr lang="en-US" sz="1500" dirty="0" err="1"/>
              <a:t>נח</a:t>
            </a:r>
            <a:r>
              <a:rPr lang="en-US" sz="1500" dirty="0"/>
              <a:t> </a:t>
            </a:r>
            <a:r>
              <a:rPr lang="en-US" sz="1500" dirty="0" err="1"/>
              <a:t>דף</a:t>
            </a:r>
            <a:r>
              <a:rPr lang="en-US" sz="1500" dirty="0"/>
              <a:t> מ </a:t>
            </a:r>
            <a:r>
              <a:rPr lang="en-US" sz="1500" dirty="0" err="1"/>
              <a:t>עמוד</a:t>
            </a:r>
            <a:r>
              <a:rPr lang="en-US" sz="1500" dirty="0"/>
              <a:t> א</a:t>
            </a:r>
          </a:p>
          <a:p>
            <a:pPr algn="r"/>
            <a:r>
              <a:rPr lang="en-US" sz="1500" dirty="0" err="1"/>
              <a:t>אתא</a:t>
            </a:r>
            <a:r>
              <a:rPr lang="en-US" sz="1500" dirty="0"/>
              <a:t> </a:t>
            </a:r>
            <a:r>
              <a:rPr lang="en-US" sz="1500" dirty="0" err="1"/>
              <a:t>מיכאל</a:t>
            </a:r>
            <a:r>
              <a:rPr lang="en-US" sz="1500" dirty="0"/>
              <a:t> </a:t>
            </a:r>
            <a:r>
              <a:rPr lang="en-US" sz="1500" dirty="0" err="1"/>
              <a:t>אפטרופסא</a:t>
            </a:r>
            <a:r>
              <a:rPr lang="en-US" sz="1500" dirty="0"/>
              <a:t> </a:t>
            </a:r>
            <a:r>
              <a:rPr lang="en-US" sz="1500" dirty="0" err="1"/>
              <a:t>רבה</a:t>
            </a:r>
            <a:r>
              <a:rPr lang="en-US" sz="1500" dirty="0"/>
              <a:t> </a:t>
            </a:r>
            <a:r>
              <a:rPr lang="en-US" sz="1500" dirty="0" err="1"/>
              <a:t>דילהון</a:t>
            </a:r>
            <a:r>
              <a:rPr lang="en-US" sz="1500" dirty="0"/>
              <a:t> </a:t>
            </a:r>
            <a:r>
              <a:rPr lang="en-US" sz="1500" dirty="0" err="1"/>
              <a:t>ובעי</a:t>
            </a:r>
            <a:r>
              <a:rPr lang="en-US" sz="1500" dirty="0"/>
              <a:t> </a:t>
            </a:r>
            <a:r>
              <a:rPr lang="en-US" sz="1500" dirty="0" err="1"/>
              <a:t>דאימתי</a:t>
            </a:r>
            <a:r>
              <a:rPr lang="en-US" sz="1500" dirty="0"/>
              <a:t> </a:t>
            </a:r>
            <a:r>
              <a:rPr lang="en-US" sz="1500" dirty="0" err="1"/>
              <a:t>יפקון</a:t>
            </a:r>
            <a:r>
              <a:rPr lang="en-US" sz="1500" dirty="0"/>
              <a:t> </a:t>
            </a:r>
            <a:r>
              <a:rPr lang="en-US" sz="1500" dirty="0" err="1"/>
              <a:t>בנוהי</a:t>
            </a:r>
            <a:r>
              <a:rPr lang="en-US" sz="1500" dirty="0"/>
              <a:t> </a:t>
            </a:r>
            <a:r>
              <a:rPr lang="en-US" sz="1500" dirty="0" err="1"/>
              <a:t>רחימוהי</a:t>
            </a:r>
            <a:r>
              <a:rPr lang="en-US" sz="1500" dirty="0"/>
              <a:t> </a:t>
            </a:r>
            <a:r>
              <a:rPr lang="en-US" sz="1500" dirty="0" err="1"/>
              <a:t>מתחות</a:t>
            </a:r>
            <a:r>
              <a:rPr lang="en-US" sz="1500" dirty="0"/>
              <a:t> </a:t>
            </a:r>
            <a:r>
              <a:rPr lang="en-US" sz="1500" dirty="0" err="1"/>
              <a:t>גלותא</a:t>
            </a:r>
            <a:r>
              <a:rPr lang="en-US" sz="1500" dirty="0"/>
              <a:t> </a:t>
            </a:r>
            <a:r>
              <a:rPr lang="en-US" sz="1500" dirty="0" err="1"/>
              <a:t>דאדום</a:t>
            </a:r>
            <a:r>
              <a:rPr lang="en-US" sz="1500" dirty="0"/>
              <a:t> </a:t>
            </a:r>
            <a:r>
              <a:rPr lang="en-US" sz="1500" dirty="0" err="1"/>
              <a:t>ואמר</a:t>
            </a:r>
            <a:r>
              <a:rPr lang="en-US" sz="1500" dirty="0"/>
              <a:t> </a:t>
            </a:r>
            <a:r>
              <a:rPr lang="en-US" sz="1500" dirty="0" err="1"/>
              <a:t>את</a:t>
            </a:r>
            <a:r>
              <a:rPr lang="en-US" sz="1500" dirty="0"/>
              <a:t> </a:t>
            </a:r>
            <a:r>
              <a:rPr lang="en-US" sz="1500" dirty="0" err="1"/>
              <a:t>כתבת</a:t>
            </a:r>
            <a:r>
              <a:rPr lang="en-US" sz="1500" dirty="0"/>
              <a:t> </a:t>
            </a:r>
            <a:r>
              <a:rPr lang="en-US" sz="1500" dirty="0" err="1"/>
              <a:t>באורייתך</a:t>
            </a:r>
            <a:r>
              <a:rPr lang="en-US" sz="1500" dirty="0"/>
              <a:t> </a:t>
            </a:r>
            <a:r>
              <a:rPr lang="en-US" sz="1500" dirty="0" err="1"/>
              <a:t>דכד</a:t>
            </a:r>
            <a:r>
              <a:rPr lang="en-US" sz="1500" dirty="0"/>
              <a:t> </a:t>
            </a:r>
            <a:r>
              <a:rPr lang="en-US" sz="1500" dirty="0" err="1"/>
              <a:t>יסבלון</a:t>
            </a:r>
            <a:r>
              <a:rPr lang="en-US" sz="1500" dirty="0"/>
              <a:t> </a:t>
            </a:r>
            <a:r>
              <a:rPr lang="en-US" sz="1500" dirty="0" err="1"/>
              <a:t>אינון</a:t>
            </a:r>
            <a:r>
              <a:rPr lang="en-US" sz="1500" dirty="0"/>
              <a:t> </a:t>
            </a:r>
            <a:r>
              <a:rPr lang="en-US" sz="1500" dirty="0" err="1"/>
              <a:t>עונשייא</a:t>
            </a:r>
            <a:r>
              <a:rPr lang="en-US" sz="1500" dirty="0"/>
              <a:t> </a:t>
            </a:r>
            <a:r>
              <a:rPr lang="en-US" sz="1500" dirty="0" err="1"/>
              <a:t>על</a:t>
            </a:r>
            <a:r>
              <a:rPr lang="en-US" sz="1500" dirty="0"/>
              <a:t> </a:t>
            </a:r>
            <a:r>
              <a:rPr lang="en-US" sz="1500" dirty="0" err="1"/>
              <a:t>מה</a:t>
            </a:r>
            <a:r>
              <a:rPr lang="en-US" sz="1500" dirty="0"/>
              <a:t> </a:t>
            </a:r>
            <a:r>
              <a:rPr lang="en-US" sz="1500" dirty="0" err="1"/>
              <a:t>דעבדו</a:t>
            </a:r>
            <a:r>
              <a:rPr lang="en-US" sz="1500" dirty="0"/>
              <a:t> </a:t>
            </a:r>
            <a:r>
              <a:rPr lang="en-US" sz="1500" dirty="0" err="1"/>
              <a:t>מאי</a:t>
            </a:r>
            <a:r>
              <a:rPr lang="en-US" sz="1500" dirty="0"/>
              <a:t> </a:t>
            </a:r>
            <a:r>
              <a:rPr lang="en-US" sz="1500" dirty="0" err="1"/>
              <a:t>כתיב</a:t>
            </a:r>
            <a:r>
              <a:rPr lang="en-US" sz="1500" dirty="0"/>
              <a:t> </a:t>
            </a:r>
            <a:r>
              <a:rPr lang="en-US" sz="1500" dirty="0" err="1"/>
              <a:t>כי</a:t>
            </a:r>
            <a:r>
              <a:rPr lang="en-US" sz="1500" dirty="0"/>
              <a:t> </a:t>
            </a:r>
            <a:r>
              <a:rPr lang="en-US" sz="1500" dirty="0" err="1"/>
              <a:t>אל</a:t>
            </a:r>
            <a:r>
              <a:rPr lang="en-US" sz="1500" dirty="0"/>
              <a:t> </a:t>
            </a:r>
            <a:r>
              <a:rPr lang="en-US" sz="1500" dirty="0" err="1"/>
              <a:t>רחום</a:t>
            </a:r>
            <a:r>
              <a:rPr lang="en-US" sz="1500" dirty="0"/>
              <a:t> ה' </a:t>
            </a:r>
            <a:r>
              <a:rPr lang="en-US" sz="1500" dirty="0" err="1"/>
              <a:t>אלהיך</a:t>
            </a:r>
            <a:r>
              <a:rPr lang="en-US" sz="1500" dirty="0"/>
              <a:t>. </a:t>
            </a:r>
          </a:p>
          <a:p>
            <a:pPr algn="r"/>
            <a:r>
              <a:rPr lang="en-US" sz="1500" dirty="0" err="1"/>
              <a:t>א"ל</a:t>
            </a:r>
            <a:r>
              <a:rPr lang="en-US" sz="1500" dirty="0"/>
              <a:t> </a:t>
            </a:r>
            <a:r>
              <a:rPr lang="en-US" sz="1500" dirty="0" err="1"/>
              <a:t>ייתי</a:t>
            </a:r>
            <a:r>
              <a:rPr lang="en-US" sz="1500" dirty="0"/>
              <a:t> </a:t>
            </a:r>
            <a:r>
              <a:rPr lang="en-US" sz="1500" dirty="0" err="1"/>
              <a:t>סמאל</a:t>
            </a:r>
            <a:r>
              <a:rPr lang="en-US" sz="1500" dirty="0"/>
              <a:t> </a:t>
            </a:r>
            <a:r>
              <a:rPr lang="en-US" sz="1500" dirty="0" err="1"/>
              <a:t>אפוטרופסא</a:t>
            </a:r>
            <a:r>
              <a:rPr lang="en-US" sz="1500" dirty="0"/>
              <a:t> </a:t>
            </a:r>
            <a:r>
              <a:rPr lang="en-US" sz="1500" dirty="0" err="1"/>
              <a:t>דאדום</a:t>
            </a:r>
            <a:r>
              <a:rPr lang="en-US" sz="1500" dirty="0"/>
              <a:t> </a:t>
            </a:r>
            <a:r>
              <a:rPr lang="en-US" sz="1500" dirty="0" err="1"/>
              <a:t>ויטעין</a:t>
            </a:r>
            <a:r>
              <a:rPr lang="en-US" sz="1500" dirty="0"/>
              <a:t> </a:t>
            </a:r>
            <a:r>
              <a:rPr lang="en-US" sz="1500" dirty="0" err="1"/>
              <a:t>עמיה</a:t>
            </a:r>
            <a:r>
              <a:rPr lang="en-US" sz="1500" dirty="0"/>
              <a:t> </a:t>
            </a:r>
            <a:r>
              <a:rPr lang="en-US" sz="1500" dirty="0" err="1"/>
              <a:t>קמאי</a:t>
            </a:r>
            <a:r>
              <a:rPr lang="en-US" sz="1500" dirty="0"/>
              <a:t>. </a:t>
            </a:r>
          </a:p>
          <a:p>
            <a:pPr algn="r"/>
            <a:r>
              <a:rPr lang="en-US" sz="1500" dirty="0" err="1"/>
              <a:t>אתא</a:t>
            </a:r>
            <a:r>
              <a:rPr lang="en-US" sz="1500" dirty="0"/>
              <a:t> </a:t>
            </a:r>
            <a:r>
              <a:rPr lang="en-US" sz="1500" dirty="0" err="1"/>
              <a:t>סמאל</a:t>
            </a:r>
            <a:r>
              <a:rPr lang="en-US" sz="1500" dirty="0"/>
              <a:t>. </a:t>
            </a:r>
            <a:r>
              <a:rPr lang="en-US" sz="1500" dirty="0" err="1"/>
              <a:t>וטעין</a:t>
            </a:r>
            <a:r>
              <a:rPr lang="en-US" sz="1500" dirty="0"/>
              <a:t> </a:t>
            </a:r>
            <a:r>
              <a:rPr lang="en-US" sz="1500" dirty="0" err="1"/>
              <a:t>מיכאל</a:t>
            </a:r>
            <a:r>
              <a:rPr lang="en-US" sz="1500" dirty="0"/>
              <a:t> </a:t>
            </a:r>
            <a:r>
              <a:rPr lang="en-US" sz="1500" dirty="0" err="1"/>
              <a:t>מלתא</a:t>
            </a:r>
            <a:r>
              <a:rPr lang="en-US" sz="1500" dirty="0"/>
              <a:t> </a:t>
            </a:r>
            <a:r>
              <a:rPr lang="en-US" sz="1500" dirty="0" err="1"/>
              <a:t>דא</a:t>
            </a:r>
            <a:r>
              <a:rPr lang="en-US" sz="1500" dirty="0"/>
              <a:t> </a:t>
            </a:r>
            <a:r>
              <a:rPr lang="en-US" sz="1500" dirty="0" err="1"/>
              <a:t>כדבקדמייתא</a:t>
            </a:r>
            <a:r>
              <a:rPr lang="en-US" sz="1500" dirty="0"/>
              <a:t>. </a:t>
            </a:r>
            <a:r>
              <a:rPr lang="en-US" sz="1500" dirty="0" err="1"/>
              <a:t>אמר</a:t>
            </a:r>
            <a:r>
              <a:rPr lang="en-US" sz="1500" dirty="0"/>
              <a:t> </a:t>
            </a:r>
            <a:r>
              <a:rPr lang="en-US" sz="1500" dirty="0" err="1"/>
              <a:t>סמאל</a:t>
            </a:r>
            <a:r>
              <a:rPr lang="en-US" sz="1500" dirty="0"/>
              <a:t> </a:t>
            </a:r>
            <a:r>
              <a:rPr lang="en-US" sz="1500" dirty="0" err="1"/>
              <a:t>מארי</a:t>
            </a:r>
            <a:r>
              <a:rPr lang="en-US" sz="1500" dirty="0"/>
              <a:t> </a:t>
            </a:r>
            <a:r>
              <a:rPr lang="en-US" sz="1500" dirty="0" err="1"/>
              <a:t>דעלמא</a:t>
            </a:r>
            <a:r>
              <a:rPr lang="en-US" sz="1500" dirty="0"/>
              <a:t> </a:t>
            </a:r>
            <a:r>
              <a:rPr lang="en-US" sz="1500" dirty="0" err="1"/>
              <a:t>את</a:t>
            </a:r>
            <a:r>
              <a:rPr lang="en-US" sz="1500" dirty="0"/>
              <a:t> </a:t>
            </a:r>
            <a:r>
              <a:rPr lang="en-US" sz="1500" dirty="0" err="1"/>
              <a:t>הוא</a:t>
            </a:r>
            <a:r>
              <a:rPr lang="en-US" sz="1500" dirty="0"/>
              <a:t> </a:t>
            </a:r>
            <a:r>
              <a:rPr lang="en-US" sz="1500" dirty="0" err="1"/>
              <a:t>דאמרת</a:t>
            </a:r>
            <a:r>
              <a:rPr lang="en-US" sz="1500" dirty="0"/>
              <a:t> </a:t>
            </a:r>
            <a:r>
              <a:rPr lang="en-US" sz="1500" dirty="0" err="1"/>
              <a:t>דתהוי</a:t>
            </a:r>
            <a:r>
              <a:rPr lang="en-US" sz="1500" dirty="0"/>
              <a:t> </a:t>
            </a:r>
            <a:r>
              <a:rPr lang="en-US" sz="1500" dirty="0" err="1"/>
              <a:t>כנישתא</a:t>
            </a:r>
            <a:r>
              <a:rPr lang="en-US" sz="1500" dirty="0"/>
              <a:t> </a:t>
            </a:r>
            <a:r>
              <a:rPr lang="en-US" sz="1500" dirty="0" err="1"/>
              <a:t>דישראל</a:t>
            </a:r>
            <a:r>
              <a:rPr lang="en-US" sz="1500" dirty="0"/>
              <a:t> </a:t>
            </a:r>
            <a:r>
              <a:rPr lang="en-US" sz="1500" dirty="0" err="1"/>
              <a:t>תחות</a:t>
            </a:r>
            <a:r>
              <a:rPr lang="en-US" sz="1500" dirty="0"/>
              <a:t> </a:t>
            </a:r>
            <a:r>
              <a:rPr lang="en-US" sz="1500" dirty="0" err="1"/>
              <a:t>שולטנא</a:t>
            </a:r>
            <a:r>
              <a:rPr lang="en-US" sz="1500" dirty="0"/>
              <a:t> </a:t>
            </a:r>
            <a:r>
              <a:rPr lang="en-US" sz="1500" dirty="0" err="1"/>
              <a:t>דאדום</a:t>
            </a:r>
            <a:r>
              <a:rPr lang="en-US" sz="1500" dirty="0"/>
              <a:t> </a:t>
            </a:r>
            <a:r>
              <a:rPr lang="en-US" sz="1500" dirty="0" err="1"/>
              <a:t>עד</a:t>
            </a:r>
            <a:r>
              <a:rPr lang="en-US" sz="1500" dirty="0"/>
              <a:t> </a:t>
            </a:r>
            <a:r>
              <a:rPr lang="en-US" sz="1500" dirty="0" err="1"/>
              <a:t>דיהון</a:t>
            </a:r>
            <a:r>
              <a:rPr lang="en-US" sz="1500" dirty="0"/>
              <a:t> </a:t>
            </a:r>
            <a:r>
              <a:rPr lang="en-US" sz="1500" dirty="0" err="1"/>
              <a:t>זכאין</a:t>
            </a:r>
            <a:r>
              <a:rPr lang="en-US" sz="1500" dirty="0"/>
              <a:t> </a:t>
            </a:r>
            <a:r>
              <a:rPr lang="en-US" sz="1500" dirty="0" err="1"/>
              <a:t>קמך</a:t>
            </a:r>
            <a:r>
              <a:rPr lang="en-US" sz="1500" dirty="0"/>
              <a:t> </a:t>
            </a:r>
            <a:r>
              <a:rPr lang="en-US" sz="1500" dirty="0" err="1"/>
              <a:t>והא</a:t>
            </a:r>
            <a:r>
              <a:rPr lang="en-US" sz="1500" dirty="0"/>
              <a:t> </a:t>
            </a:r>
            <a:r>
              <a:rPr lang="en-US" sz="1500" dirty="0" err="1"/>
              <a:t>כלהון</a:t>
            </a:r>
            <a:r>
              <a:rPr lang="en-US" sz="1500" dirty="0"/>
              <a:t> </a:t>
            </a:r>
            <a:r>
              <a:rPr lang="en-US" sz="1500" dirty="0" err="1"/>
              <a:t>חייבין</a:t>
            </a:r>
            <a:r>
              <a:rPr lang="en-US" sz="1500" dirty="0"/>
              <a:t> </a:t>
            </a:r>
            <a:r>
              <a:rPr lang="en-US" sz="1500" dirty="0" err="1"/>
              <a:t>עד</a:t>
            </a:r>
            <a:r>
              <a:rPr lang="en-US" sz="1500" dirty="0"/>
              <a:t> </a:t>
            </a:r>
            <a:r>
              <a:rPr lang="en-US" sz="1500" dirty="0" err="1"/>
              <a:t>יומא</a:t>
            </a:r>
            <a:r>
              <a:rPr lang="en-US" sz="1500" dirty="0"/>
              <a:t> </a:t>
            </a:r>
            <a:r>
              <a:rPr lang="en-US" sz="1500" dirty="0" err="1"/>
              <a:t>דין</a:t>
            </a:r>
            <a:r>
              <a:rPr lang="en-US" sz="1500" dirty="0"/>
              <a:t>. </a:t>
            </a:r>
          </a:p>
          <a:p>
            <a:pPr algn="r"/>
            <a:r>
              <a:rPr lang="en-US" sz="1500" dirty="0" err="1"/>
              <a:t>ביה</a:t>
            </a:r>
            <a:r>
              <a:rPr lang="en-US" sz="1500" dirty="0"/>
              <a:t> </a:t>
            </a:r>
            <a:r>
              <a:rPr lang="en-US" sz="1500" dirty="0" err="1"/>
              <a:t>שעתא</a:t>
            </a:r>
            <a:r>
              <a:rPr lang="en-US" sz="1500" dirty="0"/>
              <a:t> </a:t>
            </a:r>
            <a:r>
              <a:rPr lang="en-US" sz="1500" dirty="0" err="1"/>
              <a:t>אנזיפיה</a:t>
            </a:r>
            <a:r>
              <a:rPr lang="en-US" sz="1500" dirty="0"/>
              <a:t> </a:t>
            </a:r>
            <a:r>
              <a:rPr lang="en-US" sz="1500" dirty="0" err="1"/>
              <a:t>קב"ה</a:t>
            </a:r>
            <a:r>
              <a:rPr lang="en-US" sz="1500" dirty="0"/>
              <a:t> </a:t>
            </a:r>
            <a:r>
              <a:rPr lang="en-US" sz="1500" dirty="0" err="1"/>
              <a:t>על</a:t>
            </a:r>
            <a:r>
              <a:rPr lang="en-US" sz="1500" dirty="0"/>
              <a:t> </a:t>
            </a:r>
            <a:r>
              <a:rPr lang="en-US" sz="1500" dirty="0" err="1"/>
              <a:t>דאמר</a:t>
            </a:r>
            <a:r>
              <a:rPr lang="en-US" sz="1500" dirty="0"/>
              <a:t> </a:t>
            </a:r>
            <a:r>
              <a:rPr lang="en-US" sz="1500" dirty="0" err="1"/>
              <a:t>דלטורא</a:t>
            </a:r>
            <a:r>
              <a:rPr lang="en-US" sz="1500" dirty="0"/>
              <a:t> </a:t>
            </a:r>
            <a:r>
              <a:rPr lang="en-US" sz="1500" dirty="0" err="1"/>
              <a:t>על</a:t>
            </a:r>
            <a:r>
              <a:rPr lang="en-US" sz="1500" dirty="0"/>
              <a:t> </a:t>
            </a:r>
            <a:r>
              <a:rPr lang="en-US" sz="1500" dirty="0" err="1"/>
              <a:t>בנוהי</a:t>
            </a:r>
            <a:r>
              <a:rPr lang="en-US" sz="1500" dirty="0"/>
              <a:t> </a:t>
            </a:r>
            <a:r>
              <a:rPr lang="en-US" sz="1500" dirty="0" err="1"/>
              <a:t>וערק</a:t>
            </a:r>
            <a:r>
              <a:rPr lang="en-US" sz="1500" dirty="0"/>
              <a:t> </a:t>
            </a:r>
            <a:r>
              <a:rPr lang="en-US" sz="1500" dirty="0" err="1"/>
              <a:t>תלת</a:t>
            </a:r>
            <a:r>
              <a:rPr lang="en-US" sz="1500" dirty="0"/>
              <a:t> </a:t>
            </a:r>
            <a:r>
              <a:rPr lang="en-US" sz="1500" dirty="0" err="1"/>
              <a:t>אלפי</a:t>
            </a:r>
            <a:r>
              <a:rPr lang="en-US" sz="1500" dirty="0"/>
              <a:t> </a:t>
            </a:r>
            <a:r>
              <a:rPr lang="en-US" sz="1500" dirty="0" err="1"/>
              <a:t>מילין</a:t>
            </a:r>
            <a:r>
              <a:rPr lang="en-US" sz="1500" dirty="0"/>
              <a:t>. </a:t>
            </a:r>
          </a:p>
          <a:p>
            <a:pPr algn="r"/>
            <a:r>
              <a:rPr lang="en-US" sz="1500" dirty="0" err="1"/>
              <a:t>ואמר</a:t>
            </a:r>
            <a:r>
              <a:rPr lang="en-US" sz="1500" dirty="0"/>
              <a:t> </a:t>
            </a:r>
            <a:r>
              <a:rPr lang="en-US" sz="1500" dirty="0" err="1"/>
              <a:t>למיכאל</a:t>
            </a:r>
            <a:r>
              <a:rPr lang="en-US" sz="1500" dirty="0"/>
              <a:t> </a:t>
            </a:r>
            <a:r>
              <a:rPr lang="en-US" sz="1500" dirty="0" err="1"/>
              <a:t>מיכאל</a:t>
            </a:r>
            <a:r>
              <a:rPr lang="en-US" sz="1500" dirty="0"/>
              <a:t> </a:t>
            </a:r>
            <a:r>
              <a:rPr lang="en-US" sz="1500" dirty="0" err="1"/>
              <a:t>הוה</a:t>
            </a:r>
            <a:r>
              <a:rPr lang="en-US" sz="1500" dirty="0"/>
              <a:t> </a:t>
            </a:r>
            <a:r>
              <a:rPr lang="en-US" sz="1500" dirty="0" err="1"/>
              <a:t>לך</a:t>
            </a:r>
            <a:r>
              <a:rPr lang="en-US" sz="1500" dirty="0"/>
              <a:t> </a:t>
            </a:r>
            <a:r>
              <a:rPr lang="en-US" sz="1500" dirty="0" err="1"/>
              <a:t>למהוי</a:t>
            </a:r>
            <a:r>
              <a:rPr lang="en-US" sz="1500" dirty="0"/>
              <a:t> </a:t>
            </a:r>
            <a:r>
              <a:rPr lang="en-US" sz="1500" dirty="0" err="1"/>
              <a:t>שפיל</a:t>
            </a:r>
            <a:r>
              <a:rPr lang="en-US" sz="1500" dirty="0"/>
              <a:t> </a:t>
            </a:r>
            <a:r>
              <a:rPr lang="en-US" sz="1500" dirty="0" err="1"/>
              <a:t>לרישיה</a:t>
            </a:r>
            <a:r>
              <a:rPr lang="en-US" sz="1500" dirty="0"/>
              <a:t> </a:t>
            </a:r>
            <a:r>
              <a:rPr lang="en-US" sz="1500" dirty="0" err="1"/>
              <a:t>דקרא</a:t>
            </a:r>
            <a:r>
              <a:rPr lang="en-US" sz="1500" dirty="0"/>
              <a:t> </a:t>
            </a:r>
            <a:r>
              <a:rPr lang="en-US" sz="1500" dirty="0" err="1"/>
              <a:t>דכתיב</a:t>
            </a:r>
            <a:r>
              <a:rPr lang="en-US" sz="1500" dirty="0"/>
              <a:t> </a:t>
            </a:r>
            <a:r>
              <a:rPr lang="en-US" sz="1500" dirty="0" err="1"/>
              <a:t>ושבת</a:t>
            </a:r>
            <a:r>
              <a:rPr lang="en-US" sz="1500" dirty="0"/>
              <a:t> </a:t>
            </a:r>
            <a:r>
              <a:rPr lang="en-US" sz="1500" dirty="0" err="1"/>
              <a:t>עד</a:t>
            </a:r>
            <a:r>
              <a:rPr lang="en-US" sz="1500" dirty="0"/>
              <a:t> ה' </a:t>
            </a:r>
            <a:r>
              <a:rPr lang="en-US" sz="1500" dirty="0" err="1"/>
              <a:t>אלהיך</a:t>
            </a:r>
            <a:r>
              <a:rPr lang="en-US" sz="1500" dirty="0"/>
              <a:t> </a:t>
            </a:r>
            <a:r>
              <a:rPr lang="en-US" sz="1500" dirty="0" err="1"/>
              <a:t>ושמעת</a:t>
            </a:r>
            <a:r>
              <a:rPr lang="en-US" sz="1500" dirty="0"/>
              <a:t> </a:t>
            </a:r>
            <a:r>
              <a:rPr lang="en-US" sz="1500" dirty="0" err="1"/>
              <a:t>בקולו</a:t>
            </a:r>
            <a:r>
              <a:rPr lang="en-US" sz="1500" dirty="0"/>
              <a:t> </a:t>
            </a:r>
            <a:r>
              <a:rPr lang="en-US" sz="1500" dirty="0" err="1"/>
              <a:t>ואח"כ</a:t>
            </a:r>
            <a:r>
              <a:rPr lang="en-US" sz="1500" dirty="0"/>
              <a:t> </a:t>
            </a:r>
            <a:r>
              <a:rPr lang="en-US" sz="1500" dirty="0" err="1"/>
              <a:t>כתיב</a:t>
            </a:r>
            <a:r>
              <a:rPr lang="en-US" sz="1500" dirty="0"/>
              <a:t> </a:t>
            </a:r>
            <a:r>
              <a:rPr lang="en-US" sz="1500" dirty="0" err="1"/>
              <a:t>כי</a:t>
            </a:r>
            <a:r>
              <a:rPr lang="en-US" sz="1500" dirty="0"/>
              <a:t> </a:t>
            </a:r>
            <a:r>
              <a:rPr lang="en-US" sz="1500" dirty="0" err="1"/>
              <a:t>אל</a:t>
            </a:r>
            <a:r>
              <a:rPr lang="en-US" sz="1500" dirty="0"/>
              <a:t> </a:t>
            </a:r>
            <a:r>
              <a:rPr lang="en-US" sz="1500" dirty="0" err="1"/>
              <a:t>רחום</a:t>
            </a:r>
            <a:r>
              <a:rPr lang="en-US" sz="1500" dirty="0"/>
              <a:t> ה' </a:t>
            </a:r>
            <a:r>
              <a:rPr lang="en-US" sz="1500" dirty="0" err="1"/>
              <a:t>אלהיך</a:t>
            </a:r>
            <a:r>
              <a:rPr lang="en-US" sz="1500" dirty="0"/>
              <a:t>. </a:t>
            </a:r>
          </a:p>
          <a:p>
            <a:pPr algn="r"/>
            <a:r>
              <a:rPr lang="en-US" sz="1500" dirty="0" err="1"/>
              <a:t>אמר</a:t>
            </a:r>
            <a:r>
              <a:rPr lang="en-US" sz="1500" dirty="0"/>
              <a:t> </a:t>
            </a:r>
            <a:r>
              <a:rPr lang="en-US" sz="1500" dirty="0" err="1"/>
              <a:t>מיכאל</a:t>
            </a:r>
            <a:r>
              <a:rPr lang="en-US" sz="1500" dirty="0"/>
              <a:t> </a:t>
            </a:r>
            <a:r>
              <a:rPr lang="en-US" sz="1500" dirty="0" err="1"/>
              <a:t>מארי</a:t>
            </a:r>
            <a:r>
              <a:rPr lang="en-US" sz="1500" dirty="0"/>
              <a:t> </a:t>
            </a:r>
            <a:r>
              <a:rPr lang="en-US" sz="1500" dirty="0" err="1"/>
              <a:t>דעלמא</a:t>
            </a:r>
            <a:r>
              <a:rPr lang="en-US" sz="1500" dirty="0"/>
              <a:t> </a:t>
            </a:r>
            <a:r>
              <a:rPr lang="en-US" sz="1500" dirty="0" err="1"/>
              <a:t>הוה</a:t>
            </a:r>
            <a:r>
              <a:rPr lang="en-US" sz="1500" dirty="0"/>
              <a:t> </a:t>
            </a:r>
            <a:r>
              <a:rPr lang="en-US" sz="1500" dirty="0" err="1"/>
              <a:t>לך</a:t>
            </a:r>
            <a:r>
              <a:rPr lang="en-US" sz="1500" dirty="0"/>
              <a:t> </a:t>
            </a:r>
            <a:r>
              <a:rPr lang="en-US" sz="1500" dirty="0" err="1"/>
              <a:t>לרחמא</a:t>
            </a:r>
            <a:r>
              <a:rPr lang="en-US" sz="1500" dirty="0"/>
              <a:t> </a:t>
            </a:r>
            <a:r>
              <a:rPr lang="en-US" sz="1500" dirty="0" err="1"/>
              <a:t>עלייהו</a:t>
            </a:r>
            <a:r>
              <a:rPr lang="en-US" sz="1500" dirty="0"/>
              <a:t> </a:t>
            </a:r>
            <a:r>
              <a:rPr lang="en-US" sz="1500" dirty="0" err="1"/>
              <a:t>את</a:t>
            </a:r>
            <a:r>
              <a:rPr lang="en-US" sz="1500" dirty="0"/>
              <a:t> </a:t>
            </a:r>
            <a:r>
              <a:rPr lang="en-US" sz="1500" dirty="0" err="1"/>
              <a:t>רחום</a:t>
            </a:r>
            <a:r>
              <a:rPr lang="en-US" sz="1500" dirty="0"/>
              <a:t> </a:t>
            </a:r>
            <a:r>
              <a:rPr lang="en-US" sz="1500" dirty="0" err="1"/>
              <a:t>וכך</a:t>
            </a:r>
            <a:r>
              <a:rPr lang="en-US" sz="1500" dirty="0"/>
              <a:t> </a:t>
            </a:r>
            <a:r>
              <a:rPr lang="en-US" sz="1500" dirty="0" err="1"/>
              <a:t>אתקריאת</a:t>
            </a:r>
            <a:r>
              <a:rPr lang="en-US" sz="1500" dirty="0"/>
              <a:t>. </a:t>
            </a:r>
          </a:p>
          <a:p>
            <a:pPr algn="r"/>
            <a:r>
              <a:rPr lang="en-US" sz="1500" dirty="0" err="1"/>
              <a:t>א"ל</a:t>
            </a:r>
            <a:r>
              <a:rPr lang="en-US" sz="1500" dirty="0"/>
              <a:t> </a:t>
            </a:r>
            <a:r>
              <a:rPr lang="en-US" sz="1500" dirty="0" err="1"/>
              <a:t>אומאה</a:t>
            </a:r>
            <a:r>
              <a:rPr lang="en-US" sz="1500" dirty="0"/>
              <a:t> </a:t>
            </a:r>
            <a:r>
              <a:rPr lang="en-US" sz="1500" dirty="0" err="1"/>
              <a:t>אומיתי</a:t>
            </a:r>
            <a:r>
              <a:rPr lang="en-US" sz="1500" dirty="0"/>
              <a:t> </a:t>
            </a:r>
            <a:r>
              <a:rPr lang="en-US" sz="1500" dirty="0" err="1"/>
              <a:t>ביומא</a:t>
            </a:r>
            <a:r>
              <a:rPr lang="en-US" sz="1500" dirty="0"/>
              <a:t> </a:t>
            </a:r>
            <a:r>
              <a:rPr lang="en-US" sz="1500" dirty="0" err="1"/>
              <a:t>דאתגזרא</a:t>
            </a:r>
            <a:r>
              <a:rPr lang="en-US" sz="1500" dirty="0"/>
              <a:t> </a:t>
            </a:r>
            <a:r>
              <a:rPr lang="en-US" sz="1500" dirty="0" err="1"/>
              <a:t>דינא</a:t>
            </a:r>
            <a:r>
              <a:rPr lang="en-US" sz="1500" dirty="0"/>
              <a:t> </a:t>
            </a:r>
            <a:r>
              <a:rPr lang="en-US" sz="1500" dirty="0" err="1"/>
              <a:t>קדמאי</a:t>
            </a:r>
            <a:r>
              <a:rPr lang="en-US" sz="1500" dirty="0"/>
              <a:t> </a:t>
            </a:r>
            <a:r>
              <a:rPr lang="en-US" sz="1500" dirty="0" err="1"/>
              <a:t>עד</a:t>
            </a:r>
            <a:r>
              <a:rPr lang="en-US" sz="1500" dirty="0"/>
              <a:t> </a:t>
            </a:r>
            <a:r>
              <a:rPr lang="en-US" sz="1500" dirty="0" err="1"/>
              <a:t>די</a:t>
            </a:r>
            <a:r>
              <a:rPr lang="en-US" sz="1500" dirty="0"/>
              <a:t> </a:t>
            </a:r>
            <a:r>
              <a:rPr lang="en-US" sz="1500" dirty="0" err="1"/>
              <a:t>יתובון</a:t>
            </a:r>
            <a:r>
              <a:rPr lang="en-US" sz="1500" dirty="0"/>
              <a:t>. </a:t>
            </a:r>
            <a:r>
              <a:rPr lang="en-US" sz="1500" dirty="0" err="1"/>
              <a:t>ואי</a:t>
            </a:r>
            <a:r>
              <a:rPr lang="en-US" sz="1500" dirty="0"/>
              <a:t> </a:t>
            </a:r>
            <a:r>
              <a:rPr lang="en-US" sz="1500" dirty="0" err="1"/>
              <a:t>כנישתא</a:t>
            </a:r>
            <a:r>
              <a:rPr lang="en-US" sz="1500" dirty="0"/>
              <a:t> </a:t>
            </a:r>
            <a:r>
              <a:rPr lang="en-US" sz="1500" dirty="0" err="1"/>
              <a:t>דישראל</a:t>
            </a:r>
            <a:r>
              <a:rPr lang="en-US" sz="1500" dirty="0"/>
              <a:t> </a:t>
            </a:r>
            <a:r>
              <a:rPr lang="en-US" sz="1500" dirty="0" err="1"/>
              <a:t>אפתחת</a:t>
            </a:r>
            <a:r>
              <a:rPr lang="en-US" sz="1500" dirty="0"/>
              <a:t> </a:t>
            </a:r>
            <a:r>
              <a:rPr lang="en-US" sz="1500" dirty="0" err="1"/>
              <a:t>תשובה</a:t>
            </a:r>
            <a:r>
              <a:rPr lang="en-US" sz="1500" dirty="0"/>
              <a:t> </a:t>
            </a:r>
            <a:r>
              <a:rPr lang="en-US" sz="1500" dirty="0" err="1"/>
              <a:t>כעינא</a:t>
            </a:r>
            <a:r>
              <a:rPr lang="en-US" sz="1500" dirty="0"/>
              <a:t> </a:t>
            </a:r>
            <a:r>
              <a:rPr lang="en-US" sz="1500" dirty="0" err="1"/>
              <a:t>דמחטא</a:t>
            </a:r>
            <a:r>
              <a:rPr lang="en-US" sz="1500" dirty="0"/>
              <a:t> </a:t>
            </a:r>
            <a:r>
              <a:rPr lang="en-US" sz="1500" dirty="0" err="1"/>
              <a:t>אנא</a:t>
            </a:r>
            <a:r>
              <a:rPr lang="en-US" sz="1500" dirty="0"/>
              <a:t> </a:t>
            </a:r>
            <a:r>
              <a:rPr lang="en-US" sz="1500" dirty="0" err="1"/>
              <a:t>אפתח</a:t>
            </a:r>
            <a:r>
              <a:rPr lang="en-US" sz="1500" dirty="0"/>
              <a:t> </a:t>
            </a:r>
            <a:r>
              <a:rPr lang="en-US" sz="1500" dirty="0" err="1"/>
              <a:t>לה</a:t>
            </a:r>
            <a:r>
              <a:rPr lang="en-US" sz="1500" dirty="0"/>
              <a:t> </a:t>
            </a:r>
            <a:r>
              <a:rPr lang="en-US" sz="1500" dirty="0" err="1"/>
              <a:t>תרעין</a:t>
            </a:r>
            <a:r>
              <a:rPr lang="en-US" sz="1500" dirty="0"/>
              <a:t> </a:t>
            </a:r>
            <a:r>
              <a:rPr lang="en-US" sz="1500" dirty="0" err="1"/>
              <a:t>רברבין</a:t>
            </a:r>
            <a:r>
              <a:rPr lang="en-US" sz="1500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66650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763"/>
    </mc:Choice>
    <mc:Fallback xmlns="">
      <p:transition spd="slow" advTm="14776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92ECF8AF-84FE-B81C-753E-7289D0668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הקושי המרכזי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מציין מיקום טקסט 2">
            <a:extLst>
              <a:ext uri="{FF2B5EF4-FFF2-40B4-BE49-F238E27FC236}">
                <a16:creationId xmlns:a16="http://schemas.microsoft.com/office/drawing/2014/main" id="{602CAB06-D42C-0E19-1453-CC0FEB1008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530318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681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098"/>
    </mc:Choice>
    <mc:Fallback xmlns="">
      <p:transition spd="slow" advTm="13209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40E445D-E5B8-33D5-4B10-7BE8FD298C0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3558F52E-80CA-78DE-1342-0B9233A9A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/>
              <a:t>שאלות לעיון</a:t>
            </a:r>
          </a:p>
        </p:txBody>
      </p:sp>
      <p:graphicFrame>
        <p:nvGraphicFramePr>
          <p:cNvPr id="5" name="מציין מיקום טקסט 2">
            <a:extLst>
              <a:ext uri="{FF2B5EF4-FFF2-40B4-BE49-F238E27FC236}">
                <a16:creationId xmlns:a16="http://schemas.microsoft.com/office/drawing/2014/main" id="{9C07CC41-1332-22AA-32F2-53A55E8EB1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694036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5682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8643"/>
    </mc:Choice>
    <mc:Fallback xmlns="">
      <p:transition spd="slow" advTm="498643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3074B056-48D1-E16D-C272-57F61A48F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4000"/>
              <a:t>נקודות למחשבה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DAE27CE-061E-9921-BD67-745A4E26F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800" y="2470244"/>
            <a:ext cx="5334197" cy="37698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/>
            <a:r>
              <a:rPr lang="en-US" sz="2000"/>
              <a:t>• היחס בין תשובה וגאולה הוא מורכב</a:t>
            </a:r>
          </a:p>
          <a:p>
            <a:pPr algn="l" rtl="0"/>
            <a:r>
              <a:rPr lang="en-US" sz="2000"/>
              <a:t>• יש לבחון את המושגים לעומקם</a:t>
            </a:r>
          </a:p>
          <a:p>
            <a:pPr algn="l" rtl="0"/>
            <a:r>
              <a:rPr lang="en-US" sz="2000"/>
              <a:t>• המציאות מחייבת עיון מחודש בפסוקים</a:t>
            </a:r>
          </a:p>
          <a:p>
            <a:pPr algn="l" rtl="0"/>
            <a:r>
              <a:rPr lang="en-US" sz="2000"/>
              <a:t>• נדרשת הבנה מעמיקה של תהליך הגאולה</a:t>
            </a:r>
          </a:p>
        </p:txBody>
      </p:sp>
      <p:pic>
        <p:nvPicPr>
          <p:cNvPr id="5" name="Picture 4" descr="תמונה שמכילה ציור, שרטוט, שרבוט, אומנות קליפיפם&#10;&#10;התיאור נוצר באופן אוטומטי">
            <a:extLst>
              <a:ext uri="{FF2B5EF4-FFF2-40B4-BE49-F238E27FC236}">
                <a16:creationId xmlns:a16="http://schemas.microsoft.com/office/drawing/2014/main" id="{77EC3FB8-EB1F-3C46-BCAC-C0DFD66669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033" r="4" b="11320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354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07"/>
    </mc:Choice>
    <mc:Fallback xmlns="">
      <p:transition spd="slow" advTm="1080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7122323-A111-FC66-8C15-E98330C30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DCDD6F0-6670-02EA-3F0C-3DDEC73989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A65856D-22B5-DAEE-B956-412D1F867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367"/>
            <a:ext cx="12192000" cy="641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998"/>
    </mc:Choice>
    <mc:Fallback xmlns="">
      <p:transition spd="slow" advTm="31399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0514A52-9725-94C6-0B94-6A3579E2A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0D56865-0629-D3B6-D0A1-58289BA370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4884D7F-8ABB-99EB-70A3-04A8B1E4A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44"/>
            <a:ext cx="12192000" cy="485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9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695"/>
    </mc:Choice>
    <mc:Fallback xmlns="">
      <p:transition spd="slow" advTm="23469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1F323DB-082E-6A67-07EC-4B4997CE3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01BC2D8-F854-5AD5-E9C4-29D455C40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למען ירבו ימיכם</a:t>
            </a:r>
          </a:p>
          <a:p>
            <a:r>
              <a:rPr lang="he-IL" dirty="0"/>
              <a:t>והשיבה שופטנו כבראשונה</a:t>
            </a:r>
          </a:p>
          <a:p>
            <a:r>
              <a:rPr lang="he-IL" dirty="0"/>
              <a:t>ירושלים נבנית קודם משיח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8546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142"/>
    </mc:Choice>
    <mc:Fallback xmlns="">
      <p:transition spd="slow" advTm="320142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ABC8F30-B992-0B7E-2E7C-E78070490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תוחלת החיים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A5BE21C-EC17-8653-4BD7-59184DECD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e-IL" dirty="0"/>
              <a:t>נכון לשנת 2024, תוחלת החיים הממוצעת בעולם היא כ-73–74 שנים, אך יש הבדלים משמעותיים בין מדינות שונות.</a:t>
            </a:r>
          </a:p>
          <a:p>
            <a:endParaRPr lang="he-IL" dirty="0"/>
          </a:p>
          <a:p>
            <a:r>
              <a:rPr lang="he-IL" dirty="0"/>
              <a:t>תוחלת חיים לפי אזור:</a:t>
            </a:r>
          </a:p>
          <a:p>
            <a:r>
              <a:rPr lang="he-IL" dirty="0"/>
              <a:t>ישראל:</a:t>
            </a:r>
          </a:p>
          <a:p>
            <a:endParaRPr lang="he-IL" dirty="0"/>
          </a:p>
          <a:p>
            <a:r>
              <a:rPr lang="he-IL" dirty="0"/>
              <a:t>גברים: כ-81 שנים</a:t>
            </a:r>
          </a:p>
          <a:p>
            <a:r>
              <a:rPr lang="he-IL" dirty="0"/>
              <a:t>נשים: כ-85 שנים</a:t>
            </a:r>
          </a:p>
          <a:p>
            <a:r>
              <a:rPr lang="he-IL" dirty="0"/>
              <a:t>ממוצע כללי: כ-83 שנים</a:t>
            </a:r>
          </a:p>
          <a:p>
            <a:r>
              <a:rPr lang="he-IL" dirty="0"/>
              <a:t>ישראל ממוקמת במקום גבוה יחסית בעולם מבחינת תוחלת החיים.</a:t>
            </a:r>
          </a:p>
          <a:p>
            <a:r>
              <a:rPr lang="he-IL" dirty="0"/>
              <a:t>ארה"ב: ממוצע כללי: כ-77 שנים (נמוך יחסית למדינות מערביות אחרות).</a:t>
            </a:r>
          </a:p>
        </p:txBody>
      </p:sp>
    </p:spTree>
    <p:extLst>
      <p:ext uri="{BB962C8B-B14F-4D97-AF65-F5344CB8AC3E}">
        <p14:creationId xmlns:p14="http://schemas.microsoft.com/office/powerpoint/2010/main" val="33951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645"/>
    </mc:Choice>
    <mc:Fallback xmlns="">
      <p:transition spd="slow" advTm="267645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7FF5FB6-40FF-3EFE-59BE-AB6AF1D98C1C}"/>
              </a:ext>
            </a:extLst>
          </p:cNvPr>
          <p:cNvSpPr txBox="1"/>
          <p:nvPr/>
        </p:nvSpPr>
        <p:spPr>
          <a:xfrm>
            <a:off x="0" y="110836"/>
            <a:ext cx="12081164" cy="72943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העלייה הממוצעת בתוחלת החיים בכל שנה</a:t>
            </a:r>
            <a:r>
              <a:rPr lang="he-IL" dirty="0"/>
              <a:t> משתנה בהתאם למדינות ולתקופות שונות. אך באופן כללי, מאז תחילת המאה ה-20, </a:t>
            </a:r>
            <a:r>
              <a:rPr lang="he-IL" b="1" dirty="0"/>
              <a:t>תוחלת החיים בעולם עלתה בקצב ממוצע של כ-2–3 חודשים בשנה</a:t>
            </a:r>
            <a:r>
              <a:rPr lang="he-IL" dirty="0"/>
              <a:t>.</a:t>
            </a:r>
          </a:p>
          <a:p>
            <a:r>
              <a:rPr lang="he-IL" b="1" dirty="0"/>
              <a:t>מגמות היסטוריות:</a:t>
            </a:r>
          </a:p>
          <a:p>
            <a:pPr>
              <a:buFont typeface="+mj-lt"/>
              <a:buAutoNum type="arabicPeriod"/>
            </a:pPr>
            <a:r>
              <a:rPr lang="he-IL" b="1" dirty="0"/>
              <a:t>המאה ה-20 (1900–2000)</a:t>
            </a:r>
            <a:endParaRPr lang="he-IL" dirty="0"/>
          </a:p>
          <a:p>
            <a:pPr marL="742950" lvl="1" indent="-285750">
              <a:buFont typeface="+mj-lt"/>
              <a:buAutoNum type="arabicPeriod"/>
            </a:pPr>
            <a:r>
              <a:rPr lang="he-IL" dirty="0"/>
              <a:t>בתחילת המאה ה-20, תוחלת החיים בעולם הייתה כ-30–40 שנים בלבד.</a:t>
            </a:r>
          </a:p>
          <a:p>
            <a:pPr marL="742950" lvl="1" indent="-285750">
              <a:buFont typeface="+mj-lt"/>
              <a:buAutoNum type="arabicPeriod"/>
            </a:pPr>
            <a:r>
              <a:rPr lang="he-IL" dirty="0"/>
              <a:t>במאה ה-20, בעיקר בעקבות התקדמות הרפואה (חיסונים, אנטיביוטיקה), שיפורי תברואה </a:t>
            </a:r>
            <a:r>
              <a:rPr lang="he-IL" dirty="0" err="1"/>
              <a:t>ות</a:t>
            </a:r>
            <a:r>
              <a:rPr lang="en-US" dirty="0" err="1"/>
              <a:t>xxxxxxxxxxxxxxxxxxxxxxxxx</a:t>
            </a:r>
            <a:r>
              <a:rPr lang="en-US" dirty="0"/>
              <a:t> </a:t>
            </a:r>
            <a:r>
              <a:rPr lang="he-IL" dirty="0"/>
              <a:t>תוחלת החיים זינקה משמעותית.</a:t>
            </a:r>
          </a:p>
          <a:p>
            <a:pPr marL="742950" lvl="1" indent="-285750">
              <a:buFont typeface="+mj-lt"/>
              <a:buAutoNum type="arabicPeriod"/>
            </a:pPr>
            <a:r>
              <a:rPr lang="he-IL" dirty="0"/>
              <a:t>קצב העלייה היה </a:t>
            </a:r>
            <a:r>
              <a:rPr lang="he-IL" b="1" dirty="0"/>
              <a:t>כ-2.5 שנים לכל עשור (0.25 שנים בשנה)</a:t>
            </a:r>
            <a:r>
              <a:rPr lang="he-IL" dirty="0"/>
              <a:t>.</a:t>
            </a:r>
          </a:p>
          <a:p>
            <a:pPr>
              <a:buFont typeface="+mj-lt"/>
              <a:buAutoNum type="arabicPeriod"/>
            </a:pPr>
            <a:r>
              <a:rPr lang="he-IL" b="1" dirty="0"/>
              <a:t>המאה ה-21 (2000–2024)</a:t>
            </a:r>
            <a:endParaRPr lang="he-IL" dirty="0"/>
          </a:p>
          <a:p>
            <a:pPr marL="742950" lvl="1" indent="-285750">
              <a:buFont typeface="+mj-lt"/>
              <a:buAutoNum type="arabicPeriod"/>
            </a:pPr>
            <a:r>
              <a:rPr lang="he-IL" dirty="0"/>
              <a:t>העלייה נמשכת, אך בקצב </a:t>
            </a:r>
            <a:r>
              <a:rPr lang="he-IL" b="1" dirty="0"/>
              <a:t>מעט איטי יותר במדינות מפותחות</a:t>
            </a:r>
            <a:r>
              <a:rPr lang="he-IL" dirty="0"/>
              <a:t>, כיוון שתקרת האפשרויות הרפואיות מתחילה למצות את עצמה.</a:t>
            </a:r>
          </a:p>
          <a:p>
            <a:pPr marL="742950" lvl="1" indent="-285750">
              <a:buFont typeface="+mj-lt"/>
              <a:buAutoNum type="arabicPeriod"/>
            </a:pPr>
            <a:r>
              <a:rPr lang="he-IL" dirty="0"/>
              <a:t>במדינות מתפתחות, השיפור בתנאים הביא להמשך העלייה בקצב של </a:t>
            </a:r>
            <a:r>
              <a:rPr lang="he-IL" b="1" dirty="0"/>
              <a:t>2–3 חודשים בממוצע בשנה</a:t>
            </a:r>
            <a:r>
              <a:rPr lang="he-IL" dirty="0"/>
              <a:t> (כלומר, 1.5–2.5 שנים בכל עשור).</a:t>
            </a:r>
          </a:p>
          <a:p>
            <a:r>
              <a:rPr lang="he-IL" b="1" dirty="0"/>
              <a:t>מה משפיע על קצב העלייה?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b="1" dirty="0"/>
              <a:t>התקדמות רפואית</a:t>
            </a:r>
            <a:r>
              <a:rPr lang="he-IL" dirty="0"/>
              <a:t> – גילוי טיפולים למחלות כרוניות כמו סרטן, לב וסוכרת.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b="1" dirty="0"/>
              <a:t>מניעת מחלות</a:t>
            </a:r>
            <a:r>
              <a:rPr lang="he-IL" dirty="0"/>
              <a:t> – חיסונים, אנטיביוטיקה, טיפולים מתקדמים.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b="1" dirty="0"/>
              <a:t>אורח חיים בריא יותר</a:t>
            </a:r>
            <a:r>
              <a:rPr lang="he-IL" dirty="0"/>
              <a:t> – מודעות גבוהה יותר לתזונה, ספורט, הימנעות מעישון ואלכוהול.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b="1" dirty="0"/>
              <a:t>שיפור בתנאים הסביבתיים</a:t>
            </a:r>
            <a:r>
              <a:rPr lang="he-IL" dirty="0"/>
              <a:t> – מים נקיים, תשתיות בריאות טובות יותר.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b="1" dirty="0"/>
              <a:t>טכנולוגיות רפואיות חדשות</a:t>
            </a:r>
            <a:r>
              <a:rPr lang="he-IL" dirty="0"/>
              <a:t> – בינה מלאכותית ברפואה, ריפוי גנטי.</a:t>
            </a:r>
          </a:p>
          <a:p>
            <a:r>
              <a:rPr lang="he-IL" b="1" dirty="0"/>
              <a:t>מה קורה בימינו?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dirty="0"/>
              <a:t>במדינות מפותחות, כמו </a:t>
            </a:r>
            <a:r>
              <a:rPr lang="he-IL" b="1" dirty="0"/>
              <a:t>ישראל, יפן ואירופה</a:t>
            </a:r>
            <a:r>
              <a:rPr lang="he-IL" dirty="0"/>
              <a:t>, קצב העלייה </a:t>
            </a:r>
            <a:r>
              <a:rPr lang="he-IL" b="1" dirty="0"/>
              <a:t>הואט</a:t>
            </a:r>
            <a:r>
              <a:rPr lang="he-IL" dirty="0"/>
              <a:t> ל</a:t>
            </a:r>
            <a:r>
              <a:rPr lang="he-IL" b="1" dirty="0"/>
              <a:t>כ-1.5 שנים בכל עשור</a:t>
            </a:r>
            <a:r>
              <a:rPr lang="he-IL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dirty="0"/>
              <a:t>במדינות מתפתחות, הקצב עדיין גבוה יותר, כי יש שיפורים משמעותיים ברפואה ובתשתיות.</a:t>
            </a:r>
          </a:p>
          <a:p>
            <a:r>
              <a:rPr lang="he-IL" b="1" dirty="0"/>
              <a:t>האם הקצב ימשיך לעלות בעתיד?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dirty="0"/>
              <a:t>אם יהיו </a:t>
            </a:r>
            <a:r>
              <a:rPr lang="he-IL" b="1" dirty="0"/>
              <a:t>פריצות דרך ברפואה ובביוטכנולוגיה</a:t>
            </a:r>
            <a:r>
              <a:rPr lang="he-IL" dirty="0"/>
              <a:t> (כגון עיכוב הזדקנות גנטי), תוחלת החיים יכולה לזנק שוב בקצב מהיר יותר.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dirty="0"/>
              <a:t>לעומת זאת, מגיפות עולמיות (כמו הקורונה), שינויי אקלים ומחלות כרוניות עשויות להאט את הקצב.</a:t>
            </a:r>
          </a:p>
          <a:p>
            <a:r>
              <a:rPr lang="he-IL" dirty="0"/>
              <a:t>אם אתה מחפש נתון עדכני לשנה מסוימת או למדינה מסוימת, אני יכול לבדוק עבורך!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4005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556"/>
    </mc:Choice>
    <mc:Fallback xmlns="">
      <p:transition spd="slow" advTm="397556"/>
    </mc:Fallback>
  </mc:AlternateContent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751</Words>
  <Application>Microsoft Office PowerPoint</Application>
  <PresentationFormat>מסך רחב</PresentationFormat>
  <Paragraphs>79</Paragraphs>
  <Slides>15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David</vt:lpstr>
      <vt:lpstr>ערכת נושא Office</vt:lpstr>
      <vt:lpstr>התשובה והגאולה בפרשת נצבים</vt:lpstr>
      <vt:lpstr>מבנה הפרשה</vt:lpstr>
      <vt:lpstr>פסוקי התשובה הראשונים</vt:lpstr>
      <vt:lpstr>פסוקי הגאולה</vt:lpstr>
      <vt:lpstr>פסוקי מילת הלב</vt:lpstr>
      <vt:lpstr>המקור בפרשת ואתחנן</vt:lpstr>
      <vt:lpstr>הויכוח בין מיכאל לשר של אדuם</vt:lpstr>
      <vt:lpstr>הקושי המרכזי</vt:lpstr>
      <vt:lpstr>שאלות לעיון</vt:lpstr>
      <vt:lpstr>נקודות למחשבה</vt:lpstr>
      <vt:lpstr>מצגת של PowerPoint‏</vt:lpstr>
      <vt:lpstr>מצגת של PowerPoint‏</vt:lpstr>
      <vt:lpstr>מצגת של PowerPoint‏</vt:lpstr>
      <vt:lpstr>תוחלת החיים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יהודה טאוב</dc:creator>
  <cp:lastModifiedBy>יהודה טאוב</cp:lastModifiedBy>
  <cp:revision>6</cp:revision>
  <dcterms:created xsi:type="dcterms:W3CDTF">2025-02-05T05:33:13Z</dcterms:created>
  <dcterms:modified xsi:type="dcterms:W3CDTF">2026-10-18T02:18:22Z</dcterms:modified>
</cp:coreProperties>
</file>