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3.xml" ContentType="application/vnd.openxmlformats-officedocument.presentationml.tags+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xml" ContentType="application/vnd.openxmlformats-officedocument.presentationml.tags+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5.xml" ContentType="application/vnd.openxmlformats-officedocument.presentationml.tags+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6.xml" ContentType="application/vnd.openxmlformats-officedocument.presentationml.tags+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7.xml" ContentType="application/vnd.openxmlformats-officedocument.presentationml.tags+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8.xml" ContentType="application/vnd.openxmlformats-officedocument.presentationml.tags+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9.xml" ContentType="application/vnd.openxmlformats-officedocument.presentationml.tags+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tl="1" saveSubsetFonts="1" autoCompressPictures="0">
  <p:sldMasterIdLst>
    <p:sldMasterId id="2147483852" r:id="rId4"/>
  </p:sldMasterIdLst>
  <p:notesMasterIdLst>
    <p:notesMasterId r:id="rId16"/>
  </p:notesMasterIdLst>
  <p:handoutMasterIdLst>
    <p:handoutMasterId r:id="rId17"/>
  </p:handoutMasterIdLst>
  <p:sldIdLst>
    <p:sldId id="256" r:id="rId5"/>
    <p:sldId id="279" r:id="rId6"/>
    <p:sldId id="281" r:id="rId7"/>
    <p:sldId id="280" r:id="rId8"/>
    <p:sldId id="282" r:id="rId9"/>
    <p:sldId id="284" r:id="rId10"/>
    <p:sldId id="285" r:id="rId11"/>
    <p:sldId id="286" r:id="rId12"/>
    <p:sldId id="283" r:id="rId13"/>
    <p:sldId id="287" r:id="rId14"/>
    <p:sldId id="273" r:id="rId15"/>
  </p:sldIdLst>
  <p:sldSz cx="12192000" cy="6858000"/>
  <p:notesSz cx="6858000" cy="9144000"/>
  <p:defaultTextStyle>
    <a:defPPr algn="r" rtl="1">
      <a:defRPr lang="he-il"/>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4262D8-4990-4443-B83C-7B689B8EAB5C}" v="260" dt="2024-12-05T03:14:56.8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4675"/>
  </p:normalViewPr>
  <p:slideViewPr>
    <p:cSldViewPr snapToGrid="0" snapToObjects="1">
      <p:cViewPr varScale="1">
        <p:scale>
          <a:sx n="91" d="100"/>
          <a:sy n="91" d="100"/>
        </p:scale>
        <p:origin x="322" y="62"/>
      </p:cViewPr>
      <p:guideLst>
        <p:guide orient="horz" pos="2160"/>
        <p:guide pos="3840"/>
      </p:guideLst>
    </p:cSldViewPr>
  </p:slideViewPr>
  <p:notesTextViewPr>
    <p:cViewPr>
      <p:scale>
        <a:sx n="1" d="1"/>
        <a:sy n="1" d="1"/>
      </p:scale>
      <p:origin x="0" y="0"/>
    </p:cViewPr>
  </p:notesTextViewPr>
  <p:notesViewPr>
    <p:cSldViewPr snapToGrid="0" snapToObjects="1">
      <p:cViewPr varScale="1">
        <p:scale>
          <a:sx n="86" d="100"/>
          <a:sy n="86" d="100"/>
        </p:scale>
        <p:origin x="385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A84262D8-4990-4443-B83C-7B689B8EAB5C}"/>
    <pc:docChg chg="modSld">
      <pc:chgData name="יהודה טאוב" userId="80c2dbd02819b45c" providerId="LiveId" clId="{A84262D8-4990-4443-B83C-7B689B8EAB5C}" dt="2024-12-05T03:14:56.828" v="259" actId="6549"/>
      <pc:docMkLst>
        <pc:docMk/>
      </pc:docMkLst>
      <pc:sldChg chg="modSp modAnim">
        <pc:chgData name="יהודה טאוב" userId="80c2dbd02819b45c" providerId="LiveId" clId="{A84262D8-4990-4443-B83C-7B689B8EAB5C}" dt="2024-12-05T03:14:56.828" v="259" actId="6549"/>
        <pc:sldMkLst>
          <pc:docMk/>
          <pc:sldMk cId="684473275" sldId="283"/>
        </pc:sldMkLst>
        <pc:spChg chg="mod">
          <ac:chgData name="יהודה טאוב" userId="80c2dbd02819b45c" providerId="LiveId" clId="{A84262D8-4990-4443-B83C-7B689B8EAB5C}" dt="2024-12-05T03:14:56.828" v="259" actId="6549"/>
          <ac:spMkLst>
            <pc:docMk/>
            <pc:sldMk cId="684473275" sldId="283"/>
            <ac:spMk id="4" creationId="{A5B32014-2B8D-48E0-0BD6-61909E59F6B6}"/>
          </ac:spMkLst>
        </pc:spChg>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19:01.637" v="21"/>
      <pc:docMkLst>
        <pc:docMk/>
      </pc:docMkLst>
      <pc:sldChg chg="delSp mod delAnim modAnim">
        <pc:chgData name="יהודה טאוב" userId="80c2dbd02819b45c" providerId="LiveId" clId="{9C42E4DE-A4EE-4899-912D-CC2AC8F5DB5D}" dt="2026-10-18T02:19:01.296" v="1"/>
        <pc:sldMkLst>
          <pc:docMk/>
          <pc:sldMk cId="531247187" sldId="256"/>
        </pc:sldMkLst>
        <pc:picChg chg="del">
          <ac:chgData name="יהודה טאוב" userId="80c2dbd02819b45c" providerId="LiveId" clId="{9C42E4DE-A4EE-4899-912D-CC2AC8F5DB5D}" dt="2026-10-18T02:19:01.296" v="1"/>
          <ac:picMkLst>
            <pc:docMk/>
            <pc:sldMk cId="531247187" sldId="256"/>
            <ac:picMk id="4" creationId="{E6BAE2A4-1007-628C-939C-539D76C5384B}"/>
          </ac:picMkLst>
        </pc:picChg>
      </pc:sldChg>
      <pc:sldChg chg="delSp mod delAnim modAnim">
        <pc:chgData name="יהודה טאוב" userId="80c2dbd02819b45c" providerId="LiveId" clId="{9C42E4DE-A4EE-4899-912D-CC2AC8F5DB5D}" dt="2026-10-18T02:19:01.637" v="21"/>
        <pc:sldMkLst>
          <pc:docMk/>
          <pc:sldMk cId="256556608" sldId="273"/>
        </pc:sldMkLst>
        <pc:picChg chg="del">
          <ac:chgData name="יהודה טאוב" userId="80c2dbd02819b45c" providerId="LiveId" clId="{9C42E4DE-A4EE-4899-912D-CC2AC8F5DB5D}" dt="2026-10-18T02:19:01.637" v="21"/>
          <ac:picMkLst>
            <pc:docMk/>
            <pc:sldMk cId="256556608" sldId="273"/>
            <ac:picMk id="6" creationId="{8BB420FC-ED21-6DC3-0EAD-3D6BF5A676A2}"/>
          </ac:picMkLst>
        </pc:picChg>
      </pc:sldChg>
      <pc:sldChg chg="delSp mod delAnim modAnim">
        <pc:chgData name="יהודה טאוב" userId="80c2dbd02819b45c" providerId="LiveId" clId="{9C42E4DE-A4EE-4899-912D-CC2AC8F5DB5D}" dt="2026-10-18T02:19:01.320" v="3"/>
        <pc:sldMkLst>
          <pc:docMk/>
          <pc:sldMk cId="148202990" sldId="279"/>
        </pc:sldMkLst>
        <pc:picChg chg="del">
          <ac:chgData name="יהודה טאוב" userId="80c2dbd02819b45c" providerId="LiveId" clId="{9C42E4DE-A4EE-4899-912D-CC2AC8F5DB5D}" dt="2026-10-18T02:19:01.320" v="3"/>
          <ac:picMkLst>
            <pc:docMk/>
            <pc:sldMk cId="148202990" sldId="279"/>
            <ac:picMk id="6" creationId="{57E87952-4378-7D73-6A86-A9729F8E7FE9}"/>
          </ac:picMkLst>
        </pc:picChg>
      </pc:sldChg>
      <pc:sldChg chg="delSp mod delAnim modAnim">
        <pc:chgData name="יהודה טאוב" userId="80c2dbd02819b45c" providerId="LiveId" clId="{9C42E4DE-A4EE-4899-912D-CC2AC8F5DB5D}" dt="2026-10-18T02:19:01.393" v="7"/>
        <pc:sldMkLst>
          <pc:docMk/>
          <pc:sldMk cId="4040036744" sldId="280"/>
        </pc:sldMkLst>
        <pc:picChg chg="del">
          <ac:chgData name="יהודה טאוב" userId="80c2dbd02819b45c" providerId="LiveId" clId="{9C42E4DE-A4EE-4899-912D-CC2AC8F5DB5D}" dt="2026-10-18T02:19:01.393" v="7"/>
          <ac:picMkLst>
            <pc:docMk/>
            <pc:sldMk cId="4040036744" sldId="280"/>
            <ac:picMk id="6" creationId="{68E918B0-C668-4A8D-2A92-3C6BFAECA03B}"/>
          </ac:picMkLst>
        </pc:picChg>
      </pc:sldChg>
      <pc:sldChg chg="delSp mod delAnim modAnim">
        <pc:chgData name="יהודה טאוב" userId="80c2dbd02819b45c" providerId="LiveId" clId="{9C42E4DE-A4EE-4899-912D-CC2AC8F5DB5D}" dt="2026-10-18T02:19:01.356" v="5"/>
        <pc:sldMkLst>
          <pc:docMk/>
          <pc:sldMk cId="2538576423" sldId="281"/>
        </pc:sldMkLst>
        <pc:picChg chg="del">
          <ac:chgData name="יהודה טאוב" userId="80c2dbd02819b45c" providerId="LiveId" clId="{9C42E4DE-A4EE-4899-912D-CC2AC8F5DB5D}" dt="2026-10-18T02:19:01.356" v="5"/>
          <ac:picMkLst>
            <pc:docMk/>
            <pc:sldMk cId="2538576423" sldId="281"/>
            <ac:picMk id="6" creationId="{A8939A23-34C1-04F2-B12C-FFE1C44F0AC7}"/>
          </ac:picMkLst>
        </pc:picChg>
      </pc:sldChg>
      <pc:sldChg chg="delSp mod delAnim modAnim">
        <pc:chgData name="יהודה טאוב" userId="80c2dbd02819b45c" providerId="LiveId" clId="{9C42E4DE-A4EE-4899-912D-CC2AC8F5DB5D}" dt="2026-10-18T02:19:01.426" v="9"/>
        <pc:sldMkLst>
          <pc:docMk/>
          <pc:sldMk cId="317441353" sldId="282"/>
        </pc:sldMkLst>
        <pc:picChg chg="del">
          <ac:chgData name="יהודה טאוב" userId="80c2dbd02819b45c" providerId="LiveId" clId="{9C42E4DE-A4EE-4899-912D-CC2AC8F5DB5D}" dt="2026-10-18T02:19:01.426" v="9"/>
          <ac:picMkLst>
            <pc:docMk/>
            <pc:sldMk cId="317441353" sldId="282"/>
            <ac:picMk id="6" creationId="{A9770E2B-34B4-0F39-6AF5-154FF91EAA9C}"/>
          </ac:picMkLst>
        </pc:picChg>
      </pc:sldChg>
      <pc:sldChg chg="delSp mod delAnim modAnim">
        <pc:chgData name="יהודה טאוב" userId="80c2dbd02819b45c" providerId="LiveId" clId="{9C42E4DE-A4EE-4899-912D-CC2AC8F5DB5D}" dt="2026-10-18T02:19:01.564" v="17"/>
        <pc:sldMkLst>
          <pc:docMk/>
          <pc:sldMk cId="684473275" sldId="283"/>
        </pc:sldMkLst>
        <pc:picChg chg="del">
          <ac:chgData name="יהודה טאוב" userId="80c2dbd02819b45c" providerId="LiveId" clId="{9C42E4DE-A4EE-4899-912D-CC2AC8F5DB5D}" dt="2026-10-18T02:19:01.564" v="17"/>
          <ac:picMkLst>
            <pc:docMk/>
            <pc:sldMk cId="684473275" sldId="283"/>
            <ac:picMk id="6" creationId="{B9669892-EF32-34E9-ABB0-215FB5090D24}"/>
          </ac:picMkLst>
        </pc:picChg>
      </pc:sldChg>
      <pc:sldChg chg="delSp mod delAnim modAnim">
        <pc:chgData name="יהודה טאוב" userId="80c2dbd02819b45c" providerId="LiveId" clId="{9C42E4DE-A4EE-4899-912D-CC2AC8F5DB5D}" dt="2026-10-18T02:19:01.460" v="11"/>
        <pc:sldMkLst>
          <pc:docMk/>
          <pc:sldMk cId="2908876914" sldId="284"/>
        </pc:sldMkLst>
        <pc:picChg chg="del">
          <ac:chgData name="יהודה טאוב" userId="80c2dbd02819b45c" providerId="LiveId" clId="{9C42E4DE-A4EE-4899-912D-CC2AC8F5DB5D}" dt="2026-10-18T02:19:01.460" v="11"/>
          <ac:picMkLst>
            <pc:docMk/>
            <pc:sldMk cId="2908876914" sldId="284"/>
            <ac:picMk id="6" creationId="{12666959-1530-E6B2-37F5-81F5400464BF}"/>
          </ac:picMkLst>
        </pc:picChg>
      </pc:sldChg>
      <pc:sldChg chg="delSp mod delAnim modAnim">
        <pc:chgData name="יהודה טאוב" userId="80c2dbd02819b45c" providerId="LiveId" clId="{9C42E4DE-A4EE-4899-912D-CC2AC8F5DB5D}" dt="2026-10-18T02:19:01.495" v="13"/>
        <pc:sldMkLst>
          <pc:docMk/>
          <pc:sldMk cId="145960725" sldId="285"/>
        </pc:sldMkLst>
        <pc:picChg chg="del">
          <ac:chgData name="יהודה טאוב" userId="80c2dbd02819b45c" providerId="LiveId" clId="{9C42E4DE-A4EE-4899-912D-CC2AC8F5DB5D}" dt="2026-10-18T02:19:01.495" v="13"/>
          <ac:picMkLst>
            <pc:docMk/>
            <pc:sldMk cId="145960725" sldId="285"/>
            <ac:picMk id="6" creationId="{B0477C0E-5AE8-257A-C396-F7CFC97F1830}"/>
          </ac:picMkLst>
        </pc:picChg>
      </pc:sldChg>
      <pc:sldChg chg="delSp mod delAnim modAnim">
        <pc:chgData name="יהודה טאוב" userId="80c2dbd02819b45c" providerId="LiveId" clId="{9C42E4DE-A4EE-4899-912D-CC2AC8F5DB5D}" dt="2026-10-18T02:19:01.529" v="15"/>
        <pc:sldMkLst>
          <pc:docMk/>
          <pc:sldMk cId="1143459941" sldId="286"/>
        </pc:sldMkLst>
        <pc:picChg chg="del">
          <ac:chgData name="יהודה טאוב" userId="80c2dbd02819b45c" providerId="LiveId" clId="{9C42E4DE-A4EE-4899-912D-CC2AC8F5DB5D}" dt="2026-10-18T02:19:01.529" v="15"/>
          <ac:picMkLst>
            <pc:docMk/>
            <pc:sldMk cId="1143459941" sldId="286"/>
            <ac:picMk id="6" creationId="{9F229EC8-2BF9-3DA7-62A4-52B63851BF89}"/>
          </ac:picMkLst>
        </pc:picChg>
      </pc:sldChg>
      <pc:sldChg chg="delSp mod delAnim modAnim">
        <pc:chgData name="יהודה טאוב" userId="80c2dbd02819b45c" providerId="LiveId" clId="{9C42E4DE-A4EE-4899-912D-CC2AC8F5DB5D}" dt="2026-10-18T02:19:01.599" v="19"/>
        <pc:sldMkLst>
          <pc:docMk/>
          <pc:sldMk cId="898885023" sldId="287"/>
        </pc:sldMkLst>
        <pc:picChg chg="del">
          <ac:chgData name="יהודה טאוב" userId="80c2dbd02819b45c" providerId="LiveId" clId="{9C42E4DE-A4EE-4899-912D-CC2AC8F5DB5D}" dt="2026-10-18T02:19:01.599" v="19"/>
          <ac:picMkLst>
            <pc:docMk/>
            <pc:sldMk cId="898885023" sldId="287"/>
            <ac:picMk id="8" creationId="{D05EA9CB-B943-1A66-4542-24D819473F00}"/>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ata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ata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ata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ata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ata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ata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ata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ata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r>
            <a:rPr lang="he-IL" noProof="0" dirty="0">
              <a:latin typeface="Tahoma" panose="020B0604030504040204" pitchFamily="34" charset="0"/>
              <a:ea typeface="Tahoma" panose="020B0604030504040204" pitchFamily="34" charset="0"/>
              <a:cs typeface="Tahoma" panose="020B0604030504040204" pitchFamily="34" charset="0"/>
            </a:rPr>
            <a:t>כִּי יִבְעַל בָּחוּר בְּתוּלָה יִבְעָלוּךְ בָּנָיִךְ </a:t>
          </a:r>
        </a:p>
      </dgm:t>
    </dgm:pt>
    <dgm:pt modelId="{0BEED663-FC38-4EAD-940F-4C475D2C87DB}" type="parTrans" cxnId="{C5E94186-9CB6-4C42-92B3-C546CC53A7B9}">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r>
            <a:rPr lang="he-IL" noProof="0" dirty="0">
              <a:latin typeface="Tahoma" panose="020B0604030504040204" pitchFamily="34" charset="0"/>
              <a:ea typeface="Tahoma" panose="020B0604030504040204" pitchFamily="34" charset="0"/>
              <a:cs typeface="Tahoma" panose="020B0604030504040204" pitchFamily="34" charset="0"/>
            </a:rPr>
            <a:t>וּמְשׂוֹשׂ חָתָן עַל כַּלָּה יָשִׂישׂ עָלַיִךְ </a:t>
          </a:r>
          <a:r>
            <a:rPr lang="he-IL" noProof="0" dirty="0" err="1">
              <a:latin typeface="Tahoma" panose="020B0604030504040204" pitchFamily="34" charset="0"/>
              <a:ea typeface="Tahoma" panose="020B0604030504040204" pitchFamily="34" charset="0"/>
              <a:cs typeface="Tahoma" panose="020B0604030504040204" pitchFamily="34" charset="0"/>
            </a:rPr>
            <a:t>אֱלֹהָיִך</a:t>
          </a:r>
          <a:r>
            <a:rPr lang="he-IL" noProof="0" dirty="0">
              <a:latin typeface="Tahoma" panose="020B0604030504040204" pitchFamily="34" charset="0"/>
              <a:ea typeface="Tahoma" panose="020B0604030504040204" pitchFamily="34" charset="0"/>
              <a:cs typeface="Tahoma" panose="020B0604030504040204" pitchFamily="34" charset="0"/>
            </a:rPr>
            <a:t>ְ: </a:t>
          </a:r>
        </a:p>
      </dgm:t>
    </dgm:pt>
    <dgm:pt modelId="{B954BF22-E3B3-4A1C-802E-590228BE2D9C}" type="parTrans" cxnId="{0F866C41-EB5F-47BD-A2CD-A58671F15B67}">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השפעת גומלין</a:t>
          </a:r>
        </a:p>
      </dgm:t>
    </dgm:pt>
    <dgm:pt modelId="{3D674B97-6DC6-4A12-85BA-0976D3064237}" type="parTrans" cxnId="{4B40C8DC-6B57-4F5B-8440-7241C649700B}">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ראובן – בן תמורה. </a:t>
          </a:r>
        </a:p>
      </dgm:t>
    </dgm:pt>
    <dgm:pt modelId="{0BEED663-FC38-4EAD-940F-4C475D2C87DB}" type="parTrans" cxnId="{C5E94186-9CB6-4C42-92B3-C546CC53A7B9}">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גד – זלפה ללא בקשה.</a:t>
          </a:r>
        </a:p>
      </dgm:t>
    </dgm:pt>
    <dgm:pt modelId="{B954BF22-E3B3-4A1C-802E-590228BE2D9C}" type="parTrans" cxnId="{0F866C41-EB5F-47BD-A2CD-A58671F15B67}">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מנשה – אסנת ושכם.</a:t>
          </a:r>
        </a:p>
      </dgm:t>
    </dgm:pt>
    <dgm:pt modelId="{3D674B97-6DC6-4A12-85BA-0976D3064237}" type="parTrans" cxnId="{4B40C8DC-6B57-4F5B-8440-7241C649700B}">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בני תשע מידות </a:t>
          </a:r>
        </a:p>
      </dgm:t>
    </dgm:pt>
    <dgm:pt modelId="{0BEED663-FC38-4EAD-940F-4C475D2C87DB}" type="parTrans" cxnId="{C5E94186-9CB6-4C42-92B3-C546CC53A7B9}">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מדבר העמים</a:t>
          </a:r>
        </a:p>
      </dgm:t>
    </dgm:pt>
    <dgm:pt modelId="{B954BF22-E3B3-4A1C-802E-590228BE2D9C}" type="parTrans" cxnId="{0F866C41-EB5F-47BD-A2CD-A58671F15B67}">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חסרון חיבור מונע מא"י.</a:t>
          </a:r>
        </a:p>
      </dgm:t>
    </dgm:pt>
    <dgm:pt modelId="{3D674B97-6DC6-4A12-85BA-0976D3064237}" type="parTrans" cxnId="{4B40C8DC-6B57-4F5B-8440-7241C649700B}">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שתילה </a:t>
          </a:r>
        </a:p>
      </dgm:t>
    </dgm:pt>
    <dgm:pt modelId="{0BEED663-FC38-4EAD-940F-4C475D2C87DB}" type="parTrans" cxnId="{C5E94186-9CB6-4C42-92B3-C546CC53A7B9}">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צמיחה</a:t>
          </a:r>
        </a:p>
      </dgm:t>
    </dgm:pt>
    <dgm:pt modelId="{B954BF22-E3B3-4A1C-802E-590228BE2D9C}" type="parTrans" cxnId="{0F866C41-EB5F-47BD-A2CD-A58671F15B67}">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אספקה</a:t>
          </a:r>
        </a:p>
      </dgm:t>
    </dgm:pt>
    <dgm:pt modelId="{3D674B97-6DC6-4A12-85BA-0976D3064237}" type="parTrans" cxnId="{4B40C8DC-6B57-4F5B-8440-7241C649700B}">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שתילה </a:t>
          </a:r>
        </a:p>
      </dgm:t>
    </dgm:pt>
    <dgm:pt modelId="{0BEED663-FC38-4EAD-940F-4C475D2C87DB}" type="parTrans" cxnId="{C5E94186-9CB6-4C42-92B3-C546CC53A7B9}">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צמיחה</a:t>
          </a:r>
        </a:p>
      </dgm:t>
    </dgm:pt>
    <dgm:pt modelId="{B954BF22-E3B3-4A1C-802E-590228BE2D9C}" type="parTrans" cxnId="{0F866C41-EB5F-47BD-A2CD-A58671F15B67}">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אספקה</a:t>
          </a:r>
        </a:p>
      </dgm:t>
    </dgm:pt>
    <dgm:pt modelId="{3D674B97-6DC6-4A12-85BA-0976D3064237}" type="parTrans" cxnId="{4B40C8DC-6B57-4F5B-8440-7241C649700B}">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שתילה </a:t>
          </a:r>
        </a:p>
      </dgm:t>
    </dgm:pt>
    <dgm:pt modelId="{0BEED663-FC38-4EAD-940F-4C475D2C87DB}" type="parTrans" cxnId="{C5E94186-9CB6-4C42-92B3-C546CC53A7B9}">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צמיחה</a:t>
          </a:r>
        </a:p>
      </dgm:t>
    </dgm:pt>
    <dgm:pt modelId="{B954BF22-E3B3-4A1C-802E-590228BE2D9C}" type="parTrans" cxnId="{0F866C41-EB5F-47BD-A2CD-A58671F15B67}">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אספקה</a:t>
          </a:r>
        </a:p>
      </dgm:t>
    </dgm:pt>
    <dgm:pt modelId="{3D674B97-6DC6-4A12-85BA-0976D3064237}" type="parTrans" cxnId="{4B40C8DC-6B57-4F5B-8440-7241C649700B}">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שתילה </a:t>
          </a:r>
        </a:p>
      </dgm:t>
    </dgm:pt>
    <dgm:pt modelId="{0BEED663-FC38-4EAD-940F-4C475D2C87DB}" type="parTrans" cxnId="{C5E94186-9CB6-4C42-92B3-C546CC53A7B9}">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צמיחה</a:t>
          </a:r>
        </a:p>
      </dgm:t>
    </dgm:pt>
    <dgm:pt modelId="{B954BF22-E3B3-4A1C-802E-590228BE2D9C}" type="parTrans" cxnId="{0F866C41-EB5F-47BD-A2CD-A58671F15B67}">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אספקה</a:t>
          </a:r>
        </a:p>
      </dgm:t>
    </dgm:pt>
    <dgm:pt modelId="{3D674B97-6DC6-4A12-85BA-0976D3064237}" type="parTrans" cxnId="{4B40C8DC-6B57-4F5B-8440-7241C649700B}">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שתילה </a:t>
          </a:r>
        </a:p>
      </dgm:t>
    </dgm:pt>
    <dgm:pt modelId="{0BEED663-FC38-4EAD-940F-4C475D2C87DB}" type="parTrans" cxnId="{C5E94186-9CB6-4C42-92B3-C546CC53A7B9}">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צמיחה</a:t>
          </a:r>
        </a:p>
      </dgm:t>
    </dgm:pt>
    <dgm:pt modelId="{B954BF22-E3B3-4A1C-802E-590228BE2D9C}" type="parTrans" cxnId="{0F866C41-EB5F-47BD-A2CD-A58671F15B67}">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אספקה</a:t>
          </a:r>
        </a:p>
      </dgm:t>
    </dgm:pt>
    <dgm:pt modelId="{3D674B97-6DC6-4A12-85BA-0976D3064237}" type="parTrans" cxnId="{4B40C8DC-6B57-4F5B-8440-7241C649700B}">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4503D04-C97E-4622-AE07-D0307CB3B4CA}" type="doc">
      <dgm:prSet loTypeId="urn:microsoft.com/office/officeart/2018/2/layout/IconVerticalSolidList" loCatId="icon" qsTypeId="urn:microsoft.com/office/officeart/2005/8/quickstyle/simple1" qsCatId="simple" csTypeId="urn:microsoft.com/office/officeart/2018/5/colors/Iconchunking_neutralicontext_colorful5" csCatId="colorful" phldr="1"/>
      <dgm:spPr/>
      <dgm:t>
        <a:bodyPr rtlCol="1"/>
        <a:lstStyle/>
        <a:p>
          <a:pPr rtl="1"/>
          <a:endParaRPr lang="en-US"/>
        </a:p>
      </dgm:t>
    </dgm:pt>
    <dgm:pt modelId="{AAC263CB-8256-4B03-92FE-1622698FB3E9}">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שתילה </a:t>
          </a:r>
        </a:p>
      </dgm:t>
    </dgm:pt>
    <dgm:pt modelId="{0BEED663-FC38-4EAD-940F-4C475D2C87DB}" type="parTrans" cxnId="{C5E94186-9CB6-4C42-92B3-C546CC53A7B9}">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808B76D0-8EC7-469A-93AC-7A6017188A9D}" type="sibTrans" cxnId="{C5E94186-9CB6-4C42-92B3-C546CC53A7B9}">
      <dgm:prSet phldrT="1"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4E8D2E69-0173-4BD3-B96A-7A9C5DD12B47}">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צמיחה</a:t>
          </a:r>
        </a:p>
      </dgm:t>
    </dgm:pt>
    <dgm:pt modelId="{B954BF22-E3B3-4A1C-802E-590228BE2D9C}" type="parTrans" cxnId="{0F866C41-EB5F-47BD-A2CD-A58671F15B67}">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FEF1E80E-8A9E-4B0A-817C-2A4CFDCF3FB2}" type="sibTrans" cxnId="{0F866C41-EB5F-47BD-A2CD-A58671F15B67}">
      <dgm:prSet phldrT="2"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93A6A030-ABAB-4EFA-B539-0FDB3E07C1EF}">
      <dgm:prSet/>
      <dgm:spPr/>
      <dgm:t>
        <a:bodyPr rtlCol="1" anchor="ctr"/>
        <a:lstStyle/>
        <a:p>
          <a:pPr rtl="1">
            <a:lnSpc>
              <a:spcPct val="100000"/>
            </a:lnSpc>
          </a:pPr>
          <a:r>
            <a:rPr lang="he-IL" noProof="0" dirty="0">
              <a:latin typeface="Tahoma" panose="020B0604030504040204" pitchFamily="34" charset="0"/>
              <a:ea typeface="Tahoma" panose="020B0604030504040204" pitchFamily="34" charset="0"/>
              <a:cs typeface="Tahoma" panose="020B0604030504040204" pitchFamily="34" charset="0"/>
            </a:rPr>
            <a:t>אספקה</a:t>
          </a:r>
        </a:p>
      </dgm:t>
    </dgm:pt>
    <dgm:pt modelId="{3D674B97-6DC6-4A12-85BA-0976D3064237}" type="parTrans" cxnId="{4B40C8DC-6B57-4F5B-8440-7241C649700B}">
      <dgm:prSet/>
      <dgm:spPr/>
      <dgm:t>
        <a:bodyPr rtlCol="1"/>
        <a:lstStyle/>
        <a:p>
          <a:pPr rtl="1"/>
          <a:endParaRPr lang="he-IL" sz="4000" noProof="0" dirty="0">
            <a:latin typeface="Tahoma" panose="020B0604030504040204" pitchFamily="34" charset="0"/>
            <a:ea typeface="Tahoma" panose="020B0604030504040204" pitchFamily="34" charset="0"/>
            <a:cs typeface="Tahoma" panose="020B0604030504040204" pitchFamily="34" charset="0"/>
          </a:endParaRPr>
        </a:p>
      </dgm:t>
    </dgm:pt>
    <dgm:pt modelId="{BFE0749E-E343-4A6F-BD09-2810EE6B4BD7}" type="sibTrans" cxnId="{4B40C8DC-6B57-4F5B-8440-7241C649700B}">
      <dgm:prSet phldrT="3" phldr="0"/>
      <dgm:spPr/>
      <dgm:t>
        <a:bodyPr rtlCol="1"/>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dgm:t>
    </dgm:pt>
    <dgm:pt modelId="{5C75D25B-729C-4880-9D2E-0125BC8E10B6}" type="pres">
      <dgm:prSet presAssocID="{D4503D04-C97E-4622-AE07-D0307CB3B4CA}" presName="root" presStyleCnt="0">
        <dgm:presLayoutVars>
          <dgm:dir val="rev"/>
          <dgm:resizeHandles val="exact"/>
        </dgm:presLayoutVars>
      </dgm:prSet>
      <dgm:spPr/>
    </dgm:pt>
    <dgm:pt modelId="{D306BA23-CBDB-4B76-9A00-F1BD2D0E3AB6}" type="pres">
      <dgm:prSet presAssocID="{AAC263CB-8256-4B03-92FE-1622698FB3E9}" presName="compNode" presStyleCnt="0"/>
      <dgm:spPr/>
    </dgm:pt>
    <dgm:pt modelId="{7BE66FA6-753F-4634-847C-3776E08D4B7E}" type="pres">
      <dgm:prSet presAssocID="{AAC263CB-8256-4B03-92FE-1622698FB3E9}" presName="bgRect" presStyleLbl="bgShp" presStyleIdx="0" presStyleCnt="3"/>
      <dgm:spPr/>
    </dgm:pt>
    <dgm:pt modelId="{D5B4F75B-F23E-458D-8503-2D17FB11A702}" type="pres">
      <dgm:prSet presAssocID="{AAC263CB-8256-4B03-92FE-1622698FB3E9}" presName="iconRect" presStyleLbl="node1" presStyleIdx="0"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lower in pot"/>
        </a:ext>
      </dgm:extLst>
    </dgm:pt>
    <dgm:pt modelId="{3606B416-D160-4DEA-B617-D22C0FB8F203}" type="pres">
      <dgm:prSet presAssocID="{AAC263CB-8256-4B03-92FE-1622698FB3E9}" presName="spaceRect" presStyleCnt="0"/>
      <dgm:spPr/>
    </dgm:pt>
    <dgm:pt modelId="{8B3907AB-9FCD-4D59-B68F-4F73F035FE52}" type="pres">
      <dgm:prSet presAssocID="{AAC263CB-8256-4B03-92FE-1622698FB3E9}" presName="parTx" presStyleLbl="revTx" presStyleIdx="0" presStyleCnt="3" custLinFactNeighborX="-33722">
        <dgm:presLayoutVars>
          <dgm:chMax val="0"/>
          <dgm:chPref val="0"/>
        </dgm:presLayoutVars>
      </dgm:prSet>
      <dgm:spPr/>
    </dgm:pt>
    <dgm:pt modelId="{7E777C8E-F91A-4641-B0A0-AB8F8C847C69}" type="pres">
      <dgm:prSet presAssocID="{808B76D0-8EC7-469A-93AC-7A6017188A9D}" presName="sibTrans" presStyleCnt="0"/>
      <dgm:spPr/>
    </dgm:pt>
    <dgm:pt modelId="{C97003FF-391E-467A-A738-C6497D580523}" type="pres">
      <dgm:prSet presAssocID="{4E8D2E69-0173-4BD3-B96A-7A9C5DD12B47}" presName="compNode" presStyleCnt="0"/>
      <dgm:spPr/>
    </dgm:pt>
    <dgm:pt modelId="{0F6BAAF8-CB60-4B3A-8B7F-F036077073E4}" type="pres">
      <dgm:prSet presAssocID="{4E8D2E69-0173-4BD3-B96A-7A9C5DD12B47}" presName="bgRect" presStyleLbl="bgShp" presStyleIdx="1" presStyleCnt="3"/>
      <dgm:spPr/>
    </dgm:pt>
    <dgm:pt modelId="{BF46F64E-08D3-4401-971A-A37980929B2F}" type="pres">
      <dgm:prSet presAssocID="{4E8D2E69-0173-4BD3-B96A-7A9C5DD12B47}" presName="iconRect" presStyleLbl="node1" presStyleIdx="1"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lant"/>
        </a:ext>
      </dgm:extLst>
    </dgm:pt>
    <dgm:pt modelId="{389F81C1-C561-4A25-83FE-46BB28BC5B3A}" type="pres">
      <dgm:prSet presAssocID="{4E8D2E69-0173-4BD3-B96A-7A9C5DD12B47}" presName="spaceRect" presStyleCnt="0"/>
      <dgm:spPr/>
    </dgm:pt>
    <dgm:pt modelId="{733FAF41-DF03-485F-8F06-C142970A5497}" type="pres">
      <dgm:prSet presAssocID="{4E8D2E69-0173-4BD3-B96A-7A9C5DD12B47}" presName="parTx" presStyleLbl="revTx" presStyleIdx="1" presStyleCnt="3" custLinFactNeighborX="-33722">
        <dgm:presLayoutVars>
          <dgm:chMax val="0"/>
          <dgm:chPref val="0"/>
        </dgm:presLayoutVars>
      </dgm:prSet>
      <dgm:spPr/>
    </dgm:pt>
    <dgm:pt modelId="{D9C062C7-DE09-4BE5-9372-87D3C2DBB0FF}" type="pres">
      <dgm:prSet presAssocID="{FEF1E80E-8A9E-4B0A-817C-2A4CFDCF3FB2}" presName="sibTrans" presStyleCnt="0"/>
      <dgm:spPr/>
    </dgm:pt>
    <dgm:pt modelId="{2D358619-623B-4E64-8786-ED7DAFC11DC5}" type="pres">
      <dgm:prSet presAssocID="{93A6A030-ABAB-4EFA-B539-0FDB3E07C1EF}" presName="compNode" presStyleCnt="0"/>
      <dgm:spPr/>
    </dgm:pt>
    <dgm:pt modelId="{AFB2F689-BE38-4D4D-BBC2-8CA8AEAAD3B8}" type="pres">
      <dgm:prSet presAssocID="{93A6A030-ABAB-4EFA-B539-0FDB3E07C1EF}" presName="bgRect" presStyleLbl="bgShp" presStyleIdx="2" presStyleCnt="3"/>
      <dgm:spPr/>
    </dgm:pt>
    <dgm:pt modelId="{37FC968D-54D8-4E5B-AA68-7BB356A0611B}" type="pres">
      <dgm:prSet presAssocID="{93A6A030-ABAB-4EFA-B539-0FDB3E07C1EF}" presName="iconRect" presStyleLbl="node1" presStyleIdx="2" presStyleCnt="3" custFlipHor="1" custLinFactX="300000" custLinFactNeighborX="322151"/>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Truck"/>
        </a:ext>
      </dgm:extLst>
    </dgm:pt>
    <dgm:pt modelId="{F02DB9CD-1B62-4E12-BB7D-3B0DBA05F346}" type="pres">
      <dgm:prSet presAssocID="{93A6A030-ABAB-4EFA-B539-0FDB3E07C1EF}" presName="spaceRect" presStyleCnt="0"/>
      <dgm:spPr/>
    </dgm:pt>
    <dgm:pt modelId="{73BA3BD0-B804-40ED-B730-B739330E1722}" type="pres">
      <dgm:prSet presAssocID="{93A6A030-ABAB-4EFA-B539-0FDB3E07C1EF}" presName="parTx" presStyleLbl="revTx" presStyleIdx="2" presStyleCnt="3" custLinFactNeighborX="-33722">
        <dgm:presLayoutVars>
          <dgm:chMax val="0"/>
          <dgm:chPref val="0"/>
        </dgm:presLayoutVars>
      </dgm:prSet>
      <dgm:spPr/>
    </dgm:pt>
  </dgm:ptLst>
  <dgm:cxnLst>
    <dgm:cxn modelId="{7540662E-D116-4373-8557-BE60021FE4EE}" type="presOf" srcId="{AAC263CB-8256-4B03-92FE-1622698FB3E9}" destId="{8B3907AB-9FCD-4D59-B68F-4F73F035FE52}" srcOrd="0" destOrd="0" presId="urn:microsoft.com/office/officeart/2018/2/layout/IconVerticalSolidList"/>
    <dgm:cxn modelId="{0F866C41-EB5F-47BD-A2CD-A58671F15B67}" srcId="{D4503D04-C97E-4622-AE07-D0307CB3B4CA}" destId="{4E8D2E69-0173-4BD3-B96A-7A9C5DD12B47}" srcOrd="1" destOrd="0" parTransId="{B954BF22-E3B3-4A1C-802E-590228BE2D9C}" sibTransId="{FEF1E80E-8A9E-4B0A-817C-2A4CFDCF3FB2}"/>
    <dgm:cxn modelId="{80609053-FDEF-4334-8FBE-B3BA38CB8912}" type="presOf" srcId="{D4503D04-C97E-4622-AE07-D0307CB3B4CA}" destId="{5C75D25B-729C-4880-9D2E-0125BC8E10B6}" srcOrd="0" destOrd="0" presId="urn:microsoft.com/office/officeart/2018/2/layout/IconVerticalSolidList"/>
    <dgm:cxn modelId="{C5E94186-9CB6-4C42-92B3-C546CC53A7B9}" srcId="{D4503D04-C97E-4622-AE07-D0307CB3B4CA}" destId="{AAC263CB-8256-4B03-92FE-1622698FB3E9}" srcOrd="0" destOrd="0" parTransId="{0BEED663-FC38-4EAD-940F-4C475D2C87DB}" sibTransId="{808B76D0-8EC7-469A-93AC-7A6017188A9D}"/>
    <dgm:cxn modelId="{F3F2D191-B5EC-40C1-AE92-55705BD911BA}" type="presOf" srcId="{4E8D2E69-0173-4BD3-B96A-7A9C5DD12B47}" destId="{733FAF41-DF03-485F-8F06-C142970A5497}" srcOrd="0" destOrd="0" presId="urn:microsoft.com/office/officeart/2018/2/layout/IconVerticalSolidList"/>
    <dgm:cxn modelId="{8D594CBB-8E88-448B-B883-09FA83506CBA}" type="presOf" srcId="{93A6A030-ABAB-4EFA-B539-0FDB3E07C1EF}" destId="{73BA3BD0-B804-40ED-B730-B739330E1722}" srcOrd="0" destOrd="0" presId="urn:microsoft.com/office/officeart/2018/2/layout/IconVerticalSolidList"/>
    <dgm:cxn modelId="{4B40C8DC-6B57-4F5B-8440-7241C649700B}" srcId="{D4503D04-C97E-4622-AE07-D0307CB3B4CA}" destId="{93A6A030-ABAB-4EFA-B539-0FDB3E07C1EF}" srcOrd="2" destOrd="0" parTransId="{3D674B97-6DC6-4A12-85BA-0976D3064237}" sibTransId="{BFE0749E-E343-4A6F-BD09-2810EE6B4BD7}"/>
    <dgm:cxn modelId="{77174FFC-565E-4D2C-89FD-2AED42E179E6}" type="presParOf" srcId="{5C75D25B-729C-4880-9D2E-0125BC8E10B6}" destId="{D306BA23-CBDB-4B76-9A00-F1BD2D0E3AB6}" srcOrd="0" destOrd="0" presId="urn:microsoft.com/office/officeart/2018/2/layout/IconVerticalSolidList"/>
    <dgm:cxn modelId="{7549D3C1-C75B-4C36-B29F-1E0F23029184}" type="presParOf" srcId="{D306BA23-CBDB-4B76-9A00-F1BD2D0E3AB6}" destId="{7BE66FA6-753F-4634-847C-3776E08D4B7E}" srcOrd="0" destOrd="0" presId="urn:microsoft.com/office/officeart/2018/2/layout/IconVerticalSolidList"/>
    <dgm:cxn modelId="{5018B3FB-29D0-4E87-9EFB-0C0C0CAD84D9}" type="presParOf" srcId="{D306BA23-CBDB-4B76-9A00-F1BD2D0E3AB6}" destId="{D5B4F75B-F23E-458D-8503-2D17FB11A702}" srcOrd="1" destOrd="0" presId="urn:microsoft.com/office/officeart/2018/2/layout/IconVerticalSolidList"/>
    <dgm:cxn modelId="{DDFB7701-C74E-4A52-9B0B-7DC1D3C3577E}" type="presParOf" srcId="{D306BA23-CBDB-4B76-9A00-F1BD2D0E3AB6}" destId="{3606B416-D160-4DEA-B617-D22C0FB8F203}" srcOrd="2" destOrd="0" presId="urn:microsoft.com/office/officeart/2018/2/layout/IconVerticalSolidList"/>
    <dgm:cxn modelId="{687D608F-CAED-4075-A830-F635581B3BD6}" type="presParOf" srcId="{D306BA23-CBDB-4B76-9A00-F1BD2D0E3AB6}" destId="{8B3907AB-9FCD-4D59-B68F-4F73F035FE52}" srcOrd="3" destOrd="0" presId="urn:microsoft.com/office/officeart/2018/2/layout/IconVerticalSolidList"/>
    <dgm:cxn modelId="{6DED0859-FC05-4545-B578-0DF329D20AA1}" type="presParOf" srcId="{5C75D25B-729C-4880-9D2E-0125BC8E10B6}" destId="{7E777C8E-F91A-4641-B0A0-AB8F8C847C69}" srcOrd="1" destOrd="0" presId="urn:microsoft.com/office/officeart/2018/2/layout/IconVerticalSolidList"/>
    <dgm:cxn modelId="{F20F05DC-273B-43D2-9D74-673E7EDDC510}" type="presParOf" srcId="{5C75D25B-729C-4880-9D2E-0125BC8E10B6}" destId="{C97003FF-391E-467A-A738-C6497D580523}" srcOrd="2" destOrd="0" presId="urn:microsoft.com/office/officeart/2018/2/layout/IconVerticalSolidList"/>
    <dgm:cxn modelId="{7704DEC1-3D06-49F9-BB69-558AE8E6127F}" type="presParOf" srcId="{C97003FF-391E-467A-A738-C6497D580523}" destId="{0F6BAAF8-CB60-4B3A-8B7F-F036077073E4}" srcOrd="0" destOrd="0" presId="urn:microsoft.com/office/officeart/2018/2/layout/IconVerticalSolidList"/>
    <dgm:cxn modelId="{E7D5087A-A451-4BB5-A277-F2244B09EE05}" type="presParOf" srcId="{C97003FF-391E-467A-A738-C6497D580523}" destId="{BF46F64E-08D3-4401-971A-A37980929B2F}" srcOrd="1" destOrd="0" presId="urn:microsoft.com/office/officeart/2018/2/layout/IconVerticalSolidList"/>
    <dgm:cxn modelId="{1040220C-63BF-4CE2-BD48-13D10DA9FF15}" type="presParOf" srcId="{C97003FF-391E-467A-A738-C6497D580523}" destId="{389F81C1-C561-4A25-83FE-46BB28BC5B3A}" srcOrd="2" destOrd="0" presId="urn:microsoft.com/office/officeart/2018/2/layout/IconVerticalSolidList"/>
    <dgm:cxn modelId="{E5B26274-A31C-4CCC-979C-44A21C89FFEF}" type="presParOf" srcId="{C97003FF-391E-467A-A738-C6497D580523}" destId="{733FAF41-DF03-485F-8F06-C142970A5497}" srcOrd="3" destOrd="0" presId="urn:microsoft.com/office/officeart/2018/2/layout/IconVerticalSolidList"/>
    <dgm:cxn modelId="{9C5FC9A7-25F9-4AD0-A8EB-A5EECA41C85F}" type="presParOf" srcId="{5C75D25B-729C-4880-9D2E-0125BC8E10B6}" destId="{D9C062C7-DE09-4BE5-9372-87D3C2DBB0FF}" srcOrd="3" destOrd="0" presId="urn:microsoft.com/office/officeart/2018/2/layout/IconVerticalSolidList"/>
    <dgm:cxn modelId="{4634DE91-2234-4348-B1EC-7B8B567420AC}" type="presParOf" srcId="{5C75D25B-729C-4880-9D2E-0125BC8E10B6}" destId="{2D358619-623B-4E64-8786-ED7DAFC11DC5}" srcOrd="4" destOrd="0" presId="urn:microsoft.com/office/officeart/2018/2/layout/IconVerticalSolidList"/>
    <dgm:cxn modelId="{2395A12A-8748-45E6-9C28-28CB820A8A39}" type="presParOf" srcId="{2D358619-623B-4E64-8786-ED7DAFC11DC5}" destId="{AFB2F689-BE38-4D4D-BBC2-8CA8AEAAD3B8}" srcOrd="0" destOrd="0" presId="urn:microsoft.com/office/officeart/2018/2/layout/IconVerticalSolidList"/>
    <dgm:cxn modelId="{87BAECAA-A3D7-46BD-8287-CA89F53A243F}" type="presParOf" srcId="{2D358619-623B-4E64-8786-ED7DAFC11DC5}" destId="{37FC968D-54D8-4E5B-AA68-7BB356A0611B}" srcOrd="1" destOrd="0" presId="urn:microsoft.com/office/officeart/2018/2/layout/IconVerticalSolidList"/>
    <dgm:cxn modelId="{6FC48B28-F8ED-42E3-80EF-C9EE90CBA7D3}" type="presParOf" srcId="{2D358619-623B-4E64-8786-ED7DAFC11DC5}" destId="{F02DB9CD-1B62-4E12-BB7D-3B0DBA05F346}" srcOrd="2" destOrd="0" presId="urn:microsoft.com/office/officeart/2018/2/layout/IconVerticalSolidList"/>
    <dgm:cxn modelId="{D0DDCEB8-C95F-4C04-A9B2-D8A4F5D54EA1}" type="presParOf" srcId="{2D358619-623B-4E64-8786-ED7DAFC11DC5}" destId="{73BA3BD0-B804-40ED-B730-B739330E1722}" srcOrd="3" destOrd="0" presId="urn:microsoft.com/office/officeart/2018/2/layout/IconVerticalSolidList"/>
  </dgm:cxnLst>
  <dgm:bg>
    <a:noFill/>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9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כִּי יִבְעַל בָּחוּר בְּתוּלָה יִבְעָלוּךְ בָּנָיִךְ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9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וּמְשׂוֹשׂ חָתָן עַל כַּלָּה יָשִׂישׂ עָלַיִךְ </a:t>
          </a:r>
          <a:r>
            <a:rPr lang="he-IL" sz="2500" kern="1200" noProof="0" dirty="0" err="1">
              <a:latin typeface="Tahoma" panose="020B0604030504040204" pitchFamily="34" charset="0"/>
              <a:ea typeface="Tahoma" panose="020B0604030504040204" pitchFamily="34" charset="0"/>
              <a:cs typeface="Tahoma" panose="020B0604030504040204" pitchFamily="34" charset="0"/>
            </a:rPr>
            <a:t>אֱלֹהָיִך</a:t>
          </a:r>
          <a:r>
            <a:rPr lang="he-IL" sz="2500" kern="1200" noProof="0" dirty="0">
              <a:latin typeface="Tahoma" panose="020B0604030504040204" pitchFamily="34" charset="0"/>
              <a:ea typeface="Tahoma" panose="020B0604030504040204" pitchFamily="34" charset="0"/>
              <a:cs typeface="Tahoma" panose="020B0604030504040204" pitchFamily="34" charset="0"/>
            </a:rPr>
            <a:t>ְ: </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השפעת גומלין</a:t>
          </a:r>
        </a:p>
      </dsp:txBody>
      <dsp:txXfrm>
        <a:off x="0" y="2893210"/>
        <a:ext cx="3963149" cy="11570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ראובן – בן תמורה.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גד – זלפה ללא בקשה.</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מנשה – אסנת ושכם.</a:t>
          </a:r>
        </a:p>
      </dsp:txBody>
      <dsp:txXfrm>
        <a:off x="0" y="2893210"/>
        <a:ext cx="3963149" cy="11570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בני תשע מידות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מדבר העמים</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חסרון חיבור מונע מא"י.</a:t>
          </a:r>
        </a:p>
      </dsp:txBody>
      <dsp:txXfrm>
        <a:off x="0" y="2893210"/>
        <a:ext cx="3963149" cy="11570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שתילה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צמיחה</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אספקה</a:t>
          </a:r>
        </a:p>
      </dsp:txBody>
      <dsp:txXfrm>
        <a:off x="0" y="2893210"/>
        <a:ext cx="3963149" cy="11570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שתילה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צמיחה</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אספקה</a:t>
          </a:r>
        </a:p>
      </dsp:txBody>
      <dsp:txXfrm>
        <a:off x="0" y="2893210"/>
        <a:ext cx="3963149" cy="115708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שתילה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צמיחה</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אספקה</a:t>
          </a:r>
        </a:p>
      </dsp:txBody>
      <dsp:txXfrm>
        <a:off x="0" y="2893210"/>
        <a:ext cx="3963149" cy="115708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שתילה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צמיחה</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אספקה</a:t>
          </a:r>
        </a:p>
      </dsp:txBody>
      <dsp:txXfrm>
        <a:off x="0" y="2893210"/>
        <a:ext cx="3963149" cy="115708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שתילה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צמיחה</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אספקה</a:t>
          </a:r>
        </a:p>
      </dsp:txBody>
      <dsp:txXfrm>
        <a:off x="0" y="2893210"/>
        <a:ext cx="3963149" cy="115708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E66FA6-753F-4634-847C-3776E08D4B7E}">
      <dsp:nvSpPr>
        <dsp:cNvPr id="0" name=""/>
        <dsp:cNvSpPr/>
      </dsp:nvSpPr>
      <dsp:spPr>
        <a:xfrm>
          <a:off x="0" y="494"/>
          <a:ext cx="5299585" cy="115708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B4F75B-F23E-458D-8503-2D17FB11A702}">
      <dsp:nvSpPr>
        <dsp:cNvPr id="0" name=""/>
        <dsp:cNvSpPr/>
      </dsp:nvSpPr>
      <dsp:spPr>
        <a:xfrm flipH="1">
          <a:off x="4309372" y="260838"/>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B3907AB-9FCD-4D59-B68F-4F73F035FE52}">
      <dsp:nvSpPr>
        <dsp:cNvPr id="0" name=""/>
        <dsp:cNvSpPr/>
      </dsp:nvSpPr>
      <dsp:spPr>
        <a:xfrm>
          <a:off x="0" y="494"/>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שתילה </a:t>
          </a:r>
        </a:p>
      </dsp:txBody>
      <dsp:txXfrm>
        <a:off x="0" y="494"/>
        <a:ext cx="3963149" cy="1157086"/>
      </dsp:txXfrm>
    </dsp:sp>
    <dsp:sp modelId="{0F6BAAF8-CB60-4B3A-8B7F-F036077073E4}">
      <dsp:nvSpPr>
        <dsp:cNvPr id="0" name=""/>
        <dsp:cNvSpPr/>
      </dsp:nvSpPr>
      <dsp:spPr>
        <a:xfrm>
          <a:off x="0" y="1446852"/>
          <a:ext cx="5299585" cy="1157086"/>
        </a:xfrm>
        <a:prstGeom prst="roundRect">
          <a:avLst>
            <a:gd name="adj" fmla="val 10000"/>
          </a:avLst>
        </a:prstGeom>
        <a:solidFill>
          <a:schemeClr val="accent5">
            <a:hueOff val="-10661560"/>
            <a:satOff val="6060"/>
            <a:lumOff val="-5000"/>
            <a:alphaOff val="0"/>
          </a:schemeClr>
        </a:solidFill>
        <a:ln>
          <a:noFill/>
        </a:ln>
        <a:effectLst/>
      </dsp:spPr>
      <dsp:style>
        <a:lnRef idx="0">
          <a:scrgbClr r="0" g="0" b="0"/>
        </a:lnRef>
        <a:fillRef idx="1">
          <a:scrgbClr r="0" g="0" b="0"/>
        </a:fillRef>
        <a:effectRef idx="0">
          <a:scrgbClr r="0" g="0" b="0"/>
        </a:effectRef>
        <a:fontRef idx="minor"/>
      </dsp:style>
    </dsp:sp>
    <dsp:sp modelId="{BF46F64E-08D3-4401-971A-A37980929B2F}">
      <dsp:nvSpPr>
        <dsp:cNvPr id="0" name=""/>
        <dsp:cNvSpPr/>
      </dsp:nvSpPr>
      <dsp:spPr>
        <a:xfrm flipH="1">
          <a:off x="4309372" y="1707197"/>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3FAF41-DF03-485F-8F06-C142970A5497}">
      <dsp:nvSpPr>
        <dsp:cNvPr id="0" name=""/>
        <dsp:cNvSpPr/>
      </dsp:nvSpPr>
      <dsp:spPr>
        <a:xfrm>
          <a:off x="0" y="1446852"/>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צמיחה</a:t>
          </a:r>
        </a:p>
      </dsp:txBody>
      <dsp:txXfrm>
        <a:off x="0" y="1446852"/>
        <a:ext cx="3963149" cy="1157086"/>
      </dsp:txXfrm>
    </dsp:sp>
    <dsp:sp modelId="{AFB2F689-BE38-4D4D-BBC2-8CA8AEAAD3B8}">
      <dsp:nvSpPr>
        <dsp:cNvPr id="0" name=""/>
        <dsp:cNvSpPr/>
      </dsp:nvSpPr>
      <dsp:spPr>
        <a:xfrm>
          <a:off x="0" y="2893210"/>
          <a:ext cx="5299585" cy="1157086"/>
        </a:xfrm>
        <a:prstGeom prst="roundRect">
          <a:avLst>
            <a:gd name="adj" fmla="val 10000"/>
          </a:avLst>
        </a:prstGeom>
        <a:solidFill>
          <a:schemeClr val="accent5">
            <a:hueOff val="-21323121"/>
            <a:satOff val="12119"/>
            <a:lumOff val="-10000"/>
            <a:alphaOff val="0"/>
          </a:schemeClr>
        </a:solidFill>
        <a:ln>
          <a:noFill/>
        </a:ln>
        <a:effectLst/>
      </dsp:spPr>
      <dsp:style>
        <a:lnRef idx="0">
          <a:scrgbClr r="0" g="0" b="0"/>
        </a:lnRef>
        <a:fillRef idx="1">
          <a:scrgbClr r="0" g="0" b="0"/>
        </a:fillRef>
        <a:effectRef idx="0">
          <a:scrgbClr r="0" g="0" b="0"/>
        </a:effectRef>
        <a:fontRef idx="minor"/>
      </dsp:style>
    </dsp:sp>
    <dsp:sp modelId="{37FC968D-54D8-4E5B-AA68-7BB356A0611B}">
      <dsp:nvSpPr>
        <dsp:cNvPr id="0" name=""/>
        <dsp:cNvSpPr/>
      </dsp:nvSpPr>
      <dsp:spPr>
        <a:xfrm flipH="1">
          <a:off x="4309372" y="3153555"/>
          <a:ext cx="636397" cy="63639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3BA3BD0-B804-40ED-B730-B739330E1722}">
      <dsp:nvSpPr>
        <dsp:cNvPr id="0" name=""/>
        <dsp:cNvSpPr/>
      </dsp:nvSpPr>
      <dsp:spPr>
        <a:xfrm>
          <a:off x="0" y="2893210"/>
          <a:ext cx="3963149" cy="11570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458" tIns="122458" rIns="122458" bIns="122458" numCol="1" spcCol="1270" rtlCol="1" anchor="ctr" anchorCtr="0">
          <a:noAutofit/>
        </a:bodyPr>
        <a:lstStyle/>
        <a:p>
          <a:pPr marL="0" lvl="0" indent="0" algn="r" defTabSz="1111250" rtl="1">
            <a:lnSpc>
              <a:spcPct val="100000"/>
            </a:lnSpc>
            <a:spcBef>
              <a:spcPct val="0"/>
            </a:spcBef>
            <a:spcAft>
              <a:spcPct val="35000"/>
            </a:spcAft>
            <a:buNone/>
          </a:pPr>
          <a:r>
            <a:rPr lang="he-IL" sz="2500" kern="1200" noProof="0" dirty="0">
              <a:latin typeface="Tahoma" panose="020B0604030504040204" pitchFamily="34" charset="0"/>
              <a:ea typeface="Tahoma" panose="020B0604030504040204" pitchFamily="34" charset="0"/>
              <a:cs typeface="Tahoma" panose="020B0604030504040204" pitchFamily="34" charset="0"/>
            </a:rPr>
            <a:t>אספקה</a:t>
          </a:r>
        </a:p>
      </dsp:txBody>
      <dsp:txXfrm>
        <a:off x="0" y="2893210"/>
        <a:ext cx="3963149" cy="115708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a:extLst>
              <a:ext uri="{FF2B5EF4-FFF2-40B4-BE49-F238E27FC236}">
                <a16:creationId xmlns:a16="http://schemas.microsoft.com/office/drawing/2014/main" id="{0E5BE8CB-7513-40D5-8F25-8F7A26ADE765}"/>
              </a:ext>
            </a:extLst>
          </p:cNvPr>
          <p:cNvSpPr>
            <a:spLocks noGrp="1"/>
          </p:cNvSpPr>
          <p:nvPr>
            <p:ph type="hdr" sz="quarter"/>
          </p:nvPr>
        </p:nvSpPr>
        <p:spPr>
          <a:xfrm flipH="1">
            <a:off x="3886200" y="0"/>
            <a:ext cx="2971800" cy="458788"/>
          </a:xfrm>
          <a:prstGeom prst="rect">
            <a:avLst/>
          </a:prstGeom>
        </p:spPr>
        <p:txBody>
          <a:bodyPr vert="horz" lIns="91440" tIns="45720" rIns="91440" bIns="45720" rtlCol="1"/>
          <a:lstStyle>
            <a:lvl1pPr algn="r" rtl="1">
              <a:defRPr sz="1200"/>
            </a:lvl1pPr>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a:extLst>
              <a:ext uri="{FF2B5EF4-FFF2-40B4-BE49-F238E27FC236}">
                <a16:creationId xmlns:a16="http://schemas.microsoft.com/office/drawing/2014/main" id="{19FDC1CD-8851-4B36-92F7-008E10F52FB6}"/>
              </a:ext>
            </a:extLst>
          </p:cNvPr>
          <p:cNvSpPr>
            <a:spLocks noGrp="1"/>
          </p:cNvSpPr>
          <p:nvPr>
            <p:ph type="dt" sz="quarter" idx="1"/>
          </p:nvPr>
        </p:nvSpPr>
        <p:spPr>
          <a:xfrm flipH="1">
            <a:off x="1587" y="0"/>
            <a:ext cx="2971800" cy="458788"/>
          </a:xfrm>
          <a:prstGeom prst="rect">
            <a:avLst/>
          </a:prstGeom>
        </p:spPr>
        <p:txBody>
          <a:bodyPr vert="horz" lIns="91440" tIns="45720" rIns="91440" bIns="45720" rtlCol="1"/>
          <a:lstStyle>
            <a:lvl1pPr algn="r" rtl="1">
              <a:defRPr sz="1200"/>
            </a:lvl1pPr>
          </a:lstStyle>
          <a:p>
            <a:pPr algn="l" rtl="1"/>
            <a:fld id="{BFA99760-5EA9-40F2-89E7-FDE5D583223B}" type="datetime1">
              <a:rPr lang="he-IL" smtClean="0">
                <a:latin typeface="Tahoma" panose="020B0604030504040204" pitchFamily="34" charset="0"/>
                <a:ea typeface="Tahoma" panose="020B0604030504040204" pitchFamily="34" charset="0"/>
                <a:cs typeface="Tahoma" panose="020B0604030504040204" pitchFamily="34" charset="0"/>
              </a:rPr>
              <a:t>ז'/חשון/תשפ"ז</a:t>
            </a:fld>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a:extLst>
              <a:ext uri="{FF2B5EF4-FFF2-40B4-BE49-F238E27FC236}">
                <a16:creationId xmlns:a16="http://schemas.microsoft.com/office/drawing/2014/main" id="{BACA7B18-D3B1-45F3-9E34-1A660C29A0B9}"/>
              </a:ext>
            </a:extLst>
          </p:cNvPr>
          <p:cNvSpPr>
            <a:spLocks noGrp="1"/>
          </p:cNvSpPr>
          <p:nvPr>
            <p:ph type="ftr" sz="quarter" idx="2"/>
          </p:nvPr>
        </p:nvSpPr>
        <p:spPr>
          <a:xfrm flipH="1">
            <a:off x="3886200" y="8685213"/>
            <a:ext cx="2971800" cy="458787"/>
          </a:xfrm>
          <a:prstGeom prst="rect">
            <a:avLst/>
          </a:prstGeom>
        </p:spPr>
        <p:txBody>
          <a:bodyPr vert="horz" lIns="91440" tIns="45720" rIns="91440" bIns="45720" rtlCol="1" anchor="b"/>
          <a:lstStyle>
            <a:lvl1pPr algn="r" rtl="1">
              <a:defRPr sz="1200"/>
            </a:lvl1pPr>
          </a:lstStyle>
          <a:p>
            <a:pPr algn="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a:extLst>
              <a:ext uri="{FF2B5EF4-FFF2-40B4-BE49-F238E27FC236}">
                <a16:creationId xmlns:a16="http://schemas.microsoft.com/office/drawing/2014/main" id="{20838E9E-6E33-4E23-B47B-480AB40E07CF}"/>
              </a:ext>
            </a:extLst>
          </p:cNvPr>
          <p:cNvSpPr>
            <a:spLocks noGrp="1"/>
          </p:cNvSpPr>
          <p:nvPr>
            <p:ph type="sldNum" sz="quarter" idx="3"/>
          </p:nvPr>
        </p:nvSpPr>
        <p:spPr>
          <a:xfrm flipH="1">
            <a:off x="1587" y="8685213"/>
            <a:ext cx="2971800" cy="458787"/>
          </a:xfrm>
          <a:prstGeom prst="rect">
            <a:avLst/>
          </a:prstGeom>
        </p:spPr>
        <p:txBody>
          <a:bodyPr vert="horz" lIns="91440" tIns="45720" rIns="91440" bIns="45720" rtlCol="1" anchor="b"/>
          <a:lstStyle>
            <a:lvl1pPr algn="r" rtl="1">
              <a:defRPr sz="1200"/>
            </a:lvl1pPr>
          </a:lstStyle>
          <a:p>
            <a:pPr algn="l" rtl="1"/>
            <a:fld id="{FBAD922C-BDCA-48C2-A83F-9C54D92D4494}" type="slidenum">
              <a:rPr lang="he-IL" smtClean="0">
                <a:latin typeface="Tahoma" panose="020B0604030504040204" pitchFamily="34" charset="0"/>
                <a:ea typeface="Tahoma" panose="020B0604030504040204" pitchFamily="34" charset="0"/>
                <a:cs typeface="Tahoma" panose="020B0604030504040204" pitchFamily="34" charset="0"/>
              </a:rPr>
              <a:pPr algn="l" rtl="1"/>
              <a:t>‹#›</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393753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flipH="1">
            <a:off x="3886200"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3" name="מציין מיקום של תאריך 2"/>
          <p:cNvSpPr>
            <a:spLocks noGrp="1"/>
          </p:cNvSpPr>
          <p:nvPr>
            <p:ph type="dt" idx="1"/>
          </p:nvPr>
        </p:nvSpPr>
        <p:spPr>
          <a:xfrm flipH="1">
            <a:off x="1587" y="0"/>
            <a:ext cx="2971800" cy="458788"/>
          </a:xfrm>
          <a:prstGeom prst="rect">
            <a:avLst/>
          </a:prstGeom>
        </p:spPr>
        <p:txBody>
          <a:bodyPr vert="horz" lIns="91440" tIns="45720" rIns="91440" bIns="45720" rtlCol="1"/>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F434A9EB-F5BE-4D45-9516-94B0FC97A9F0}" type="datetime1">
              <a:rPr lang="he-IL" smtClean="0"/>
              <a:pPr/>
              <a:t>ז'/חשון/תשפ"ז</a:t>
            </a:fld>
            <a:endParaRPr lang="he-IL" dirty="0"/>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he-IL" noProof="0" dirty="0"/>
          </a:p>
        </p:txBody>
      </p:sp>
      <p:sp>
        <p:nvSpPr>
          <p:cNvPr id="5" name="מציין מיקום של הערות 4"/>
          <p:cNvSpPr>
            <a:spLocks noGrp="1"/>
          </p:cNvSpPr>
          <p:nvPr>
            <p:ph type="body" sz="quarter" idx="3"/>
          </p:nvPr>
        </p:nvSpPr>
        <p:spPr>
          <a:xfrm flipH="1">
            <a:off x="685800" y="4400550"/>
            <a:ext cx="5486400" cy="3600450"/>
          </a:xfrm>
          <a:prstGeom prst="rect">
            <a:avLst/>
          </a:prstGeom>
        </p:spPr>
        <p:txBody>
          <a:bodyPr vert="horz" lIns="91440" tIns="45720" rIns="91440" bIns="45720" rtlCol="1"/>
          <a:lstStyle/>
          <a:p>
            <a:pPr lvl="0" rtl="1"/>
            <a:r>
              <a:rPr lang="he-IL" noProof="0" dirty="0"/>
              <a:t>ערוך סגנונות טקסט של תבנית בסיס</a:t>
            </a:r>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6" name="מציין מיקום של כותרת תחתונה 5"/>
          <p:cNvSpPr>
            <a:spLocks noGrp="1"/>
          </p:cNvSpPr>
          <p:nvPr>
            <p:ph type="ftr" sz="quarter" idx="4"/>
          </p:nvPr>
        </p:nvSpPr>
        <p:spPr>
          <a:xfrm flipH="1">
            <a:off x="3886200"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7" name="מציין מיקום של מספר שקופית 6"/>
          <p:cNvSpPr>
            <a:spLocks noGrp="1"/>
          </p:cNvSpPr>
          <p:nvPr>
            <p:ph type="sldNum" sz="quarter" idx="5"/>
          </p:nvPr>
        </p:nvSpPr>
        <p:spPr>
          <a:xfrm flipH="1">
            <a:off x="1587"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pPr algn="l"/>
            <a:fld id="{D2D76E09-41B7-FE4E-B099-04DFD58B8CF1}" type="slidenum">
              <a:rPr lang="he-IL" smtClean="0"/>
              <a:pPr algn="l"/>
              <a:t>‹#›</a:t>
            </a:fld>
            <a:endParaRPr lang="he-IL" dirty="0"/>
          </a:p>
        </p:txBody>
      </p:sp>
    </p:spTree>
    <p:extLst>
      <p:ext uri="{BB962C8B-B14F-4D97-AF65-F5344CB8AC3E}">
        <p14:creationId xmlns:p14="http://schemas.microsoft.com/office/powerpoint/2010/main" val="1629511621"/>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1</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17301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245B7-40F0-18DF-9886-4E48998CAB0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A63F3E7C-C9E6-B1A4-B7B1-EA2B786E759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65FAE936-3044-651E-0948-1732519E6686}"/>
              </a:ext>
            </a:extLst>
          </p:cNvPr>
          <p:cNvSpPr>
            <a:spLocks noGrp="1"/>
          </p:cNvSpPr>
          <p:nvPr>
            <p:ph type="body" idx="1"/>
          </p:nvPr>
        </p:nvSpPr>
        <p:spPr/>
        <p:txBody>
          <a:bodyPr/>
          <a:lstStyle/>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04DD9C4A-34F2-94DD-894C-3A3FA9687601}"/>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2</a:t>
            </a:fld>
            <a:endParaRPr kumimoji="0" lang="he-IL"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79281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5FB52-ABE5-4B76-0E4E-C6AA6FC36AA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018B0913-2741-C0CB-76C8-65785660497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FC03CD81-7AF2-969B-6285-A934E5822E7B}"/>
              </a:ext>
            </a:extLst>
          </p:cNvPr>
          <p:cNvSpPr>
            <a:spLocks noGrp="1"/>
          </p:cNvSpPr>
          <p:nvPr>
            <p:ph type="body" idx="1"/>
          </p:nvPr>
        </p:nvSpPr>
        <p:spPr/>
        <p:txBody>
          <a:bodyPr/>
          <a:lstStyle/>
          <a:p>
            <a:r>
              <a:rPr lang="he-IL" dirty="0" err="1">
                <a:latin typeface="Tahoma" panose="020B0604030504040204" pitchFamily="34" charset="0"/>
                <a:ea typeface="Tahoma" panose="020B0604030504040204" pitchFamily="34" charset="0"/>
                <a:cs typeface="Tahoma" panose="020B0604030504040204" pitchFamily="34" charset="0"/>
              </a:rPr>
              <a:t>רד"ק</a:t>
            </a:r>
            <a:r>
              <a:rPr lang="he-IL" dirty="0">
                <a:latin typeface="Tahoma" panose="020B0604030504040204" pitchFamily="34" charset="0"/>
                <a:ea typeface="Tahoma" panose="020B0604030504040204" pitchFamily="34" charset="0"/>
                <a:cs typeface="Tahoma" panose="020B0604030504040204" pitchFamily="34" charset="0"/>
              </a:rPr>
              <a:t> בראשית פרק לה פסוק </a:t>
            </a:r>
            <a:r>
              <a:rPr lang="he-IL" dirty="0" err="1">
                <a:latin typeface="Tahoma" panose="020B0604030504040204" pitchFamily="34" charset="0"/>
                <a:ea typeface="Tahoma" panose="020B0604030504040204" pitchFamily="34" charset="0"/>
                <a:cs typeface="Tahoma" panose="020B0604030504040204" pitchFamily="34" charset="0"/>
              </a:rPr>
              <a:t>כב</a:t>
            </a:r>
            <a:endParaRPr lang="he-IL" dirty="0">
              <a:latin typeface="Tahoma" panose="020B0604030504040204" pitchFamily="34" charset="0"/>
              <a:ea typeface="Tahoma" panose="020B0604030504040204" pitchFamily="34" charset="0"/>
              <a:cs typeface="Tahoma" panose="020B0604030504040204" pitchFamily="34" charset="0"/>
            </a:endParaRPr>
          </a:p>
          <a:p>
            <a:r>
              <a:rPr lang="he-IL" dirty="0">
                <a:latin typeface="Tahoma" panose="020B0604030504040204" pitchFamily="34" charset="0"/>
                <a:ea typeface="Tahoma" panose="020B0604030504040204" pitchFamily="34" charset="0"/>
                <a:cs typeface="Tahoma" panose="020B0604030504040204" pitchFamily="34" charset="0"/>
              </a:rPr>
              <a:t>וילך ראובן - הלך לאהל בלהה ושכב עמה:</a:t>
            </a:r>
          </a:p>
          <a:p>
            <a:r>
              <a:rPr lang="he-IL" dirty="0" err="1">
                <a:latin typeface="Tahoma" panose="020B0604030504040204" pitchFamily="34" charset="0"/>
                <a:ea typeface="Tahoma" panose="020B0604030504040204" pitchFamily="34" charset="0"/>
                <a:cs typeface="Tahoma" panose="020B0604030504040204" pitchFamily="34" charset="0"/>
              </a:rPr>
              <a:t>פלגש</a:t>
            </a:r>
            <a:r>
              <a:rPr lang="he-IL" dirty="0">
                <a:latin typeface="Tahoma" panose="020B0604030504040204" pitchFamily="34" charset="0"/>
                <a:ea typeface="Tahoma" panose="020B0604030504040204" pitchFamily="34" charset="0"/>
                <a:cs typeface="Tahoma" panose="020B0604030504040204" pitchFamily="34" charset="0"/>
              </a:rPr>
              <a:t> אביו - אשת אביו </a:t>
            </a:r>
            <a:r>
              <a:rPr lang="he-IL" dirty="0" err="1">
                <a:latin typeface="Tahoma" panose="020B0604030504040204" pitchFamily="34" charset="0"/>
                <a:ea typeface="Tahoma" panose="020B0604030504040204" pitchFamily="34" charset="0"/>
                <a:cs typeface="Tahoma" panose="020B0604030504040204" pitchFamily="34" charset="0"/>
              </a:rPr>
              <a:t>היתה</a:t>
            </a:r>
            <a:r>
              <a:rPr lang="he-IL" dirty="0">
                <a:latin typeface="Tahoma" panose="020B0604030504040204" pitchFamily="34" charset="0"/>
                <a:ea typeface="Tahoma" panose="020B0604030504040204" pitchFamily="34" charset="0"/>
                <a:cs typeface="Tahoma" panose="020B0604030504040204" pitchFamily="34" charset="0"/>
              </a:rPr>
              <a:t> נקראת </a:t>
            </a:r>
            <a:r>
              <a:rPr lang="he-IL" dirty="0" err="1">
                <a:latin typeface="Tahoma" panose="020B0604030504040204" pitchFamily="34" charset="0"/>
                <a:ea typeface="Tahoma" panose="020B0604030504040204" pitchFamily="34" charset="0"/>
                <a:cs typeface="Tahoma" panose="020B0604030504040204" pitchFamily="34" charset="0"/>
              </a:rPr>
              <a:t>פלגש</a:t>
            </a:r>
            <a:r>
              <a:rPr lang="he-IL" dirty="0">
                <a:latin typeface="Tahoma" panose="020B0604030504040204" pitchFamily="34" charset="0"/>
                <a:ea typeface="Tahoma" panose="020B0604030504040204" pitchFamily="34" charset="0"/>
                <a:cs typeface="Tahoma" panose="020B0604030504040204" pitchFamily="34" charset="0"/>
              </a:rPr>
              <a:t>; שראובן חשב כי לא </a:t>
            </a:r>
            <a:r>
              <a:rPr lang="he-IL" dirty="0" err="1">
                <a:latin typeface="Tahoma" panose="020B0604030504040204" pitchFamily="34" charset="0"/>
                <a:ea typeface="Tahoma" panose="020B0604030504040204" pitchFamily="34" charset="0"/>
                <a:cs typeface="Tahoma" panose="020B0604030504040204" pitchFamily="34" charset="0"/>
              </a:rPr>
              <a:t>היתה</a:t>
            </a:r>
            <a:r>
              <a:rPr lang="he-IL" dirty="0">
                <a:latin typeface="Tahoma" panose="020B0604030504040204" pitchFamily="34" charset="0"/>
                <a:ea typeface="Tahoma" panose="020B0604030504040204" pitchFamily="34" charset="0"/>
                <a:cs typeface="Tahoma" panose="020B0604030504040204" pitchFamily="34" charset="0"/>
              </a:rPr>
              <a:t> אסורה עליו לפי </a:t>
            </a:r>
            <a:r>
              <a:rPr lang="he-IL" dirty="0" err="1">
                <a:latin typeface="Tahoma" panose="020B0604030504040204" pitchFamily="34" charset="0"/>
                <a:ea typeface="Tahoma" panose="020B0604030504040204" pitchFamily="34" charset="0"/>
                <a:cs typeface="Tahoma" panose="020B0604030504040204" pitchFamily="34" charset="0"/>
              </a:rPr>
              <a:t>שהיתה</a:t>
            </a:r>
            <a:r>
              <a:rPr lang="he-IL" dirty="0">
                <a:latin typeface="Tahoma" panose="020B0604030504040204" pitchFamily="34" charset="0"/>
                <a:ea typeface="Tahoma" panose="020B0604030504040204" pitchFamily="34" charset="0"/>
                <a:cs typeface="Tahoma" panose="020B0604030504040204" pitchFamily="34" charset="0"/>
              </a:rPr>
              <a:t> תחלה שפחה ואחר כן לקחה אביו </a:t>
            </a:r>
            <a:r>
              <a:rPr lang="he-IL" dirty="0" err="1">
                <a:latin typeface="Tahoma" panose="020B0604030504040204" pitchFamily="34" charset="0"/>
                <a:ea typeface="Tahoma" panose="020B0604030504040204" pitchFamily="34" charset="0"/>
                <a:cs typeface="Tahoma" panose="020B0604030504040204" pitchFamily="34" charset="0"/>
              </a:rPr>
              <a:t>לפלגש</a:t>
            </a:r>
            <a:r>
              <a:rPr lang="he-IL" dirty="0">
                <a:latin typeface="Tahoma" panose="020B0604030504040204" pitchFamily="34" charset="0"/>
                <a:ea typeface="Tahoma" panose="020B0604030504040204" pitchFamily="34" charset="0"/>
                <a:cs typeface="Tahoma" panose="020B0604030504040204" pitchFamily="34" charset="0"/>
              </a:rPr>
              <a:t> והכתוב מעיד עליה </a:t>
            </a:r>
            <a:r>
              <a:rPr lang="he-IL" dirty="0" err="1">
                <a:latin typeface="Tahoma" panose="020B0604030504040204" pitchFamily="34" charset="0"/>
                <a:ea typeface="Tahoma" panose="020B0604030504040204" pitchFamily="34" charset="0"/>
                <a:cs typeface="Tahoma" panose="020B0604030504040204" pitchFamily="34" charset="0"/>
              </a:rPr>
              <a:t>שהיתה</a:t>
            </a:r>
            <a:r>
              <a:rPr lang="he-IL" dirty="0">
                <a:latin typeface="Tahoma" panose="020B0604030504040204" pitchFamily="34" charset="0"/>
                <a:ea typeface="Tahoma" panose="020B0604030504040204" pitchFamily="34" charset="0"/>
                <a:cs typeface="Tahoma" panose="020B0604030504040204" pitchFamily="34" charset="0"/>
              </a:rPr>
              <a:t> לו לאשה, כמו שאמר </a:t>
            </a:r>
            <a:r>
              <a:rPr lang="he-IL" dirty="0" err="1">
                <a:latin typeface="Tahoma" panose="020B0604030504040204" pitchFamily="34" charset="0"/>
                <a:ea typeface="Tahoma" panose="020B0604030504040204" pitchFamily="34" charset="0"/>
                <a:cs typeface="Tahoma" panose="020B0604030504040204" pitchFamily="34" charset="0"/>
              </a:rPr>
              <a:t>ותתן</a:t>
            </a:r>
            <a:r>
              <a:rPr lang="he-IL" dirty="0">
                <a:latin typeface="Tahoma" panose="020B0604030504040204" pitchFamily="34" charset="0"/>
                <a:ea typeface="Tahoma" panose="020B0604030504040204" pitchFamily="34" charset="0"/>
                <a:cs typeface="Tahoma" panose="020B0604030504040204" pitchFamily="34" charset="0"/>
              </a:rPr>
              <a:t> לו בלהה שפחתה לאשה, </a:t>
            </a:r>
            <a:r>
              <a:rPr lang="he-IL" dirty="0" err="1">
                <a:latin typeface="Tahoma" panose="020B0604030504040204" pitchFamily="34" charset="0"/>
                <a:ea typeface="Tahoma" panose="020B0604030504040204" pitchFamily="34" charset="0"/>
                <a:cs typeface="Tahoma" panose="020B0604030504040204" pitchFamily="34" charset="0"/>
              </a:rPr>
              <a:t>והיתה</a:t>
            </a:r>
            <a:r>
              <a:rPr lang="he-IL" dirty="0">
                <a:latin typeface="Tahoma" panose="020B0604030504040204" pitchFamily="34" charset="0"/>
                <a:ea typeface="Tahoma" panose="020B0604030504040204" pitchFamily="34" charset="0"/>
                <a:cs typeface="Tahoma" panose="020B0604030504040204" pitchFamily="34" charset="0"/>
              </a:rPr>
              <a:t> אסורה עליו, כי בני נח נצטוו על העריות כמו שכתבנו, כל שכן בני יעקב, לפיכך נטל ממנו יעקב בכורתו, כמו שאמר, בחללו יצועי אביו, ונתנה בכורתו ליוסף: </a:t>
            </a:r>
          </a:p>
        </p:txBody>
      </p:sp>
      <p:sp>
        <p:nvSpPr>
          <p:cNvPr id="4" name="מציין מיקום של מספר שקופית 3">
            <a:extLst>
              <a:ext uri="{FF2B5EF4-FFF2-40B4-BE49-F238E27FC236}">
                <a16:creationId xmlns:a16="http://schemas.microsoft.com/office/drawing/2014/main" id="{0AA55D03-0251-16F4-0684-729EDF5BF52F}"/>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3</a:t>
            </a:fld>
            <a:endParaRPr kumimoji="0" lang="he-IL"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004580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AFB83-DDCC-C5C0-82AD-14CA2EEBB556}"/>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9253331-CBC5-B679-A148-5F4BC32CFBA4}"/>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173D8189-46D9-E882-3E2A-A60082F330A3}"/>
              </a:ext>
            </a:extLst>
          </p:cNvPr>
          <p:cNvSpPr>
            <a:spLocks noGrp="1"/>
          </p:cNvSpPr>
          <p:nvPr>
            <p:ph type="body" idx="1"/>
          </p:nvPr>
        </p:nvSpPr>
        <p:spPr/>
        <p:txBody>
          <a:bodyPr/>
          <a:lstStyle/>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614B578A-5D29-60B3-4697-9885DCC70CE7}"/>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4</a:t>
            </a:fld>
            <a:endParaRPr kumimoji="0" lang="he-IL"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183084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2E5D9-4867-E0E6-733D-F668462A2A22}"/>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1473A34-6C9A-A95B-4ECC-49E544929638}"/>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2949DB8-F269-AFEF-D6AE-59259821D347}"/>
              </a:ext>
            </a:extLst>
          </p:cNvPr>
          <p:cNvSpPr>
            <a:spLocks noGrp="1"/>
          </p:cNvSpPr>
          <p:nvPr>
            <p:ph type="body" idx="1"/>
          </p:nvPr>
        </p:nvSpPr>
        <p:spPr/>
        <p:txBody>
          <a:bodyPr/>
          <a:lstStyle/>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92048CE5-785B-3CC0-0F32-BD1A0D88A9F2}"/>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5</a:t>
            </a:fld>
            <a:endParaRPr kumimoji="0" lang="he-IL"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48599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ACEC9-C859-1382-BD71-F68848D35948}"/>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9DD3D6C-760D-9DE2-36B6-A120BBD41467}"/>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C683BCF1-5A69-E275-8FAD-8DE6D7CC9568}"/>
              </a:ext>
            </a:extLst>
          </p:cNvPr>
          <p:cNvSpPr>
            <a:spLocks noGrp="1"/>
          </p:cNvSpPr>
          <p:nvPr>
            <p:ph type="body" idx="1"/>
          </p:nvPr>
        </p:nvSpPr>
        <p:spPr/>
        <p:txBody>
          <a:bodyPr/>
          <a:lstStyle/>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BC0A514E-14ED-D9B7-EED6-3F093A863FBC}"/>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6</a:t>
            </a:fld>
            <a:endParaRPr kumimoji="0" lang="he-IL"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99484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3CE3D-1B76-868D-AA90-B203BDEA857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D613CF38-0A51-FD1B-1B43-243F43D0D20F}"/>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23418EE-461C-740D-354F-09C5A5B6BAA6}"/>
              </a:ext>
            </a:extLst>
          </p:cNvPr>
          <p:cNvSpPr>
            <a:spLocks noGrp="1"/>
          </p:cNvSpPr>
          <p:nvPr>
            <p:ph type="body" idx="1"/>
          </p:nvPr>
        </p:nvSpPr>
        <p:spPr/>
        <p:txBody>
          <a:bodyPr/>
          <a:lstStyle/>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B070DE5F-E9FA-A3EB-5E75-8D725456F4D2}"/>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7</a:t>
            </a:fld>
            <a:endParaRPr kumimoji="0" lang="he-IL"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369474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2C451-20AB-12F0-AEAC-C030F8B1DCE4}"/>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F2E1B7E6-0332-D861-09CE-8B82D26D7C1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3C52CB44-C6ED-0050-8036-839109C01B2D}"/>
              </a:ext>
            </a:extLst>
          </p:cNvPr>
          <p:cNvSpPr>
            <a:spLocks noGrp="1"/>
          </p:cNvSpPr>
          <p:nvPr>
            <p:ph type="body" idx="1"/>
          </p:nvPr>
        </p:nvSpPr>
        <p:spPr/>
        <p:txBody>
          <a:bodyPr/>
          <a:lstStyle/>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88111E5D-7F20-C080-8794-F9CE8C0F47D3}"/>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8</a:t>
            </a:fld>
            <a:endParaRPr kumimoji="0" lang="he-IL"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415030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ECE88-F2D4-0036-E106-FE377D4889DB}"/>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AD61A09-4170-ECDC-8F4B-CE2FA05F76A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E1E46107-4D90-F80B-C9BD-3E8254C88E25}"/>
              </a:ext>
            </a:extLst>
          </p:cNvPr>
          <p:cNvSpPr>
            <a:spLocks noGrp="1"/>
          </p:cNvSpPr>
          <p:nvPr>
            <p:ph type="body" idx="1"/>
          </p:nvPr>
        </p:nvSpPr>
        <p:spPr/>
        <p:txBody>
          <a:bodyPr/>
          <a:lstStyle/>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88E26D73-1263-9405-0B42-8B8F3541ACFA}"/>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9</a:t>
            </a:fld>
            <a:endParaRPr kumimoji="0" lang="he-IL"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092522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5E761-266D-1D8C-DFD4-54D44C76B53B}"/>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5E8D0D6-5A28-8D2F-DD41-2D99F220F671}"/>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E47520E5-206C-CFEB-121A-A7E34FD6CA9F}"/>
              </a:ext>
            </a:extLst>
          </p:cNvPr>
          <p:cNvSpPr>
            <a:spLocks noGrp="1"/>
          </p:cNvSpPr>
          <p:nvPr>
            <p:ph type="body" idx="1"/>
          </p:nvPr>
        </p:nvSpPr>
        <p:spPr/>
        <p:txBody>
          <a:bodyPr/>
          <a:lstStyle/>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a:extLst>
              <a:ext uri="{FF2B5EF4-FFF2-40B4-BE49-F238E27FC236}">
                <a16:creationId xmlns:a16="http://schemas.microsoft.com/office/drawing/2014/main" id="{FCB87E19-9D02-AD91-06C7-084DAFF380F8}"/>
              </a:ext>
            </a:extLst>
          </p:cNvPr>
          <p:cNvSpPr>
            <a:spLocks noGrp="1"/>
          </p:cNvSpPr>
          <p:nvPr>
            <p:ph type="sldNum" sz="quarter" idx="10"/>
          </p:nvPr>
        </p:nvSpPr>
        <p:spPr/>
        <p:txBody>
          <a:bodyPr/>
          <a:lstStyle/>
          <a:p>
            <a:pPr marL="0" marR="0" lvl="0" indent="0" algn="l" defTabSz="457200" rtl="1" eaLnBrk="1" fontAlgn="auto" latinLnBrk="0" hangingPunct="1">
              <a:lnSpc>
                <a:spcPct val="100000"/>
              </a:lnSpc>
              <a:spcBef>
                <a:spcPts val="0"/>
              </a:spcBef>
              <a:spcAft>
                <a:spcPts val="0"/>
              </a:spcAft>
              <a:buClrTx/>
              <a:buSzTx/>
              <a:buFontTx/>
              <a:buNone/>
              <a:tabLst/>
              <a:defRPr/>
            </a:pPr>
            <a:fld id="{D2D76E09-41B7-FE4E-B099-04DFD58B8CF1}" type="slidenum">
              <a:rPr kumimoji="0" lang="he-IL" sz="1200" b="0" i="0" u="none" strike="noStrike" kern="1200" cap="none" spc="0" normalizeH="0" baseline="0" noProof="0" smtClean="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l" defTabSz="457200" rtl="1" eaLnBrk="1" fontAlgn="auto" latinLnBrk="0" hangingPunct="1">
                <a:lnSpc>
                  <a:spcPct val="100000"/>
                </a:lnSpc>
                <a:spcBef>
                  <a:spcPts val="0"/>
                </a:spcBef>
                <a:spcAft>
                  <a:spcPts val="0"/>
                </a:spcAft>
                <a:buClrTx/>
                <a:buSzTx/>
                <a:buFontTx/>
                <a:buNone/>
                <a:tabLst/>
                <a:defRPr/>
              </a:pPr>
              <a:t>10</a:t>
            </a:fld>
            <a:endParaRPr kumimoji="0" lang="he-IL" sz="12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6566286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מספר שקופית 3"/>
          <p:cNvSpPr>
            <a:spLocks noGrp="1"/>
          </p:cNvSpPr>
          <p:nvPr>
            <p:ph type="sldNum" sz="quarter" idx="10"/>
          </p:nvPr>
        </p:nvSpPr>
        <p:spPr/>
        <p:txBody>
          <a:bodyPr/>
          <a:lstStyle/>
          <a:p>
            <a:pPr algn="l" rtl="1"/>
            <a:fld id="{D2D76E09-41B7-FE4E-B099-04DFD58B8CF1}" type="slidenum">
              <a:rPr lang="he-IL" smtClean="0">
                <a:latin typeface="Tahoma" panose="020B0604030504040204" pitchFamily="34" charset="0"/>
                <a:ea typeface="Tahoma" panose="020B0604030504040204" pitchFamily="34" charset="0"/>
                <a:cs typeface="Tahoma" panose="020B0604030504040204" pitchFamily="34" charset="0"/>
              </a:rPr>
              <a:pPr algn="l" rtl="1"/>
              <a:t>11</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40182735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7" name="מלבן 6"/>
          <p:cNvSpPr/>
          <p:nvPr/>
        </p:nvSpPr>
        <p:spPr>
          <a:xfrm flipH="1">
            <a:off x="104817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 name="מלבן 7"/>
          <p:cNvSpPr/>
          <p:nvPr/>
        </p:nvSpPr>
        <p:spPr>
          <a:xfrm flipH="1">
            <a:off x="104817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 name="מלבן 8"/>
          <p:cNvSpPr/>
          <p:nvPr/>
        </p:nvSpPr>
        <p:spPr>
          <a:xfrm flipH="1">
            <a:off x="104817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10" name="קבוצה 9"/>
          <p:cNvGrpSpPr/>
          <p:nvPr/>
        </p:nvGrpSpPr>
        <p:grpSpPr>
          <a:xfrm flipH="1">
            <a:off x="1461881" y="4068923"/>
            <a:ext cx="1080904" cy="1080902"/>
            <a:chOff x="9685338" y="4460675"/>
            <a:chExt cx="1080904" cy="1080902"/>
          </a:xfrm>
        </p:grpSpPr>
        <p:sp>
          <p:nvSpPr>
            <p:cNvPr id="11" name="אליפסה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אליפסה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כותרת 1"/>
          <p:cNvSpPr>
            <a:spLocks noGrp="1"/>
          </p:cNvSpPr>
          <p:nvPr>
            <p:ph type="ctrTitle"/>
          </p:nvPr>
        </p:nvSpPr>
        <p:spPr>
          <a:xfrm flipH="1">
            <a:off x="1173480" y="1432223"/>
            <a:ext cx="9966960" cy="3035808"/>
          </a:xfrm>
        </p:spPr>
        <p:txBody>
          <a:bodyPr rtlCol="1" anchor="ctr">
            <a:noAutofit/>
          </a:bodyPr>
          <a:lstStyle>
            <a:lvl1pPr algn="r" rtl="1">
              <a:lnSpc>
                <a:spcPct val="80000"/>
              </a:lnSpc>
              <a:defRPr sz="9600" cap="all" baseline="0">
                <a:blipFill dpi="0" rotWithShape="1">
                  <a:blip r:embed="rId4"/>
                  <a:srcRect/>
                  <a:tile tx="6350" ty="-127000" sx="65000" sy="64000" flip="none" algn="tl"/>
                </a:blipFill>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3" name="כותרת משנה 2"/>
          <p:cNvSpPr>
            <a:spLocks noGrp="1"/>
          </p:cNvSpPr>
          <p:nvPr>
            <p:ph type="subTitle" idx="1"/>
          </p:nvPr>
        </p:nvSpPr>
        <p:spPr>
          <a:xfrm flipH="1">
            <a:off x="3230880" y="4389120"/>
            <a:ext cx="7891272" cy="1069848"/>
          </a:xfrm>
        </p:spPr>
        <p:txBody>
          <a:bodyPr rtlCol="1">
            <a:normAutofit/>
          </a:bodyPr>
          <a:lstStyle>
            <a:lvl1pPr marL="0" indent="0" algn="r" rtl="1">
              <a:buNone/>
              <a:defRPr sz="2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sz="2200"/>
            </a:lvl2pPr>
            <a:lvl3pPr marL="914400" indent="0" algn="ctr" rtl="1">
              <a:buNone/>
              <a:defRPr sz="2200"/>
            </a:lvl3pPr>
            <a:lvl4pPr marL="1371600" indent="0" algn="ctr" rtl="1">
              <a:buNone/>
              <a:defRPr sz="2000"/>
            </a:lvl4pPr>
            <a:lvl5pPr marL="1828800" indent="0" algn="ctr" rtl="1">
              <a:buNone/>
              <a:defRPr sz="2000"/>
            </a:lvl5pPr>
            <a:lvl6pPr marL="2286000" indent="0" algn="ctr" rtl="1">
              <a:buNone/>
              <a:defRPr sz="2000"/>
            </a:lvl6pPr>
            <a:lvl7pPr marL="2743200" indent="0" algn="ctr" rtl="1">
              <a:buNone/>
              <a:defRPr sz="2000"/>
            </a:lvl7pPr>
            <a:lvl8pPr marL="3200400" indent="0" algn="ctr" rtl="1">
              <a:buNone/>
              <a:defRPr sz="2000"/>
            </a:lvl8pPr>
            <a:lvl9pPr marL="3657600" indent="0" algn="ctr" rtl="1">
              <a:buNone/>
              <a:defRPr sz="2000"/>
            </a:lvl9pPr>
          </a:lstStyle>
          <a:p>
            <a:pPr rtl="1"/>
            <a:r>
              <a:rPr lang="he-IL" noProof="0"/>
              <a:t>לחץ כדי לערוך סגנון כותרת משנה של תבנית בסיס</a:t>
            </a:r>
            <a:endParaRPr lang="he-IL" noProof="0" dirty="0"/>
          </a:p>
        </p:txBody>
      </p:sp>
      <p:sp>
        <p:nvSpPr>
          <p:cNvPr id="4" name="מציין מיקום של תאריך 3"/>
          <p:cNvSpPr>
            <a:spLocks noGrp="1"/>
          </p:cNvSpPr>
          <p:nvPr>
            <p:ph type="dt" sz="half" idx="10"/>
          </p:nvPr>
        </p:nvSpPr>
        <p:spPr>
          <a:xfrm flipH="1">
            <a:off x="954024" y="6272784"/>
            <a:ext cx="3273552"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4A614B9B-CD71-434D-87D0-D33FE4551E62}" type="datetime1">
              <a:rPr lang="he-IL" smtClean="0"/>
              <a:pPr/>
              <a:t>ז'/חשון/תשפ"ז</a:t>
            </a:fld>
            <a:endParaRPr lang="he-IL" dirty="0"/>
          </a:p>
        </p:txBody>
      </p:sp>
      <p:sp>
        <p:nvSpPr>
          <p:cNvPr id="5" name="מציין מיקום של כותרת תחתונה 4"/>
          <p:cNvSpPr>
            <a:spLocks noGrp="1"/>
          </p:cNvSpPr>
          <p:nvPr>
            <p:ph type="ftr" sz="quarter" idx="11"/>
          </p:nvPr>
        </p:nvSpPr>
        <p:spPr>
          <a:xfrm flipH="1">
            <a:off x="4776216" y="6272784"/>
            <a:ext cx="6327648"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sp>
        <p:nvSpPr>
          <p:cNvPr id="6" name="מציין מיקום של מספר שקופית 5"/>
          <p:cNvSpPr>
            <a:spLocks noGrp="1"/>
          </p:cNvSpPr>
          <p:nvPr>
            <p:ph type="sldNum" sz="quarter" idx="12"/>
          </p:nvPr>
        </p:nvSpPr>
        <p:spPr>
          <a:xfrm flipH="1">
            <a:off x="1405399" y="4289334"/>
            <a:ext cx="1193868" cy="640080"/>
          </a:xfrm>
        </p:spPr>
        <p:txBody>
          <a:bodyPr rtlCol="1"/>
          <a:lstStyle>
            <a:lvl1pPr algn="ctr" rtl="1">
              <a:defRPr sz="2800">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732673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idx="1"/>
          </p:nvPr>
        </p:nvSpPr>
        <p:spPr>
          <a:xfrm flipH="1">
            <a:off x="1063752" y="2121408"/>
            <a:ext cx="10058400" cy="4050792"/>
          </a:xfrm>
        </p:spPr>
        <p:txBody>
          <a:bodyPr rtlCol="1"/>
          <a:lstStyle>
            <a:lvl1pPr algn="r" rtl="1">
              <a:defRPr/>
            </a:lvl1pPr>
            <a:lvl2pPr algn="r" rtl="1">
              <a:defRPr/>
            </a:lvl2pPr>
            <a:lvl3pPr algn="r" rtl="1">
              <a:defRPr/>
            </a:lvl3pPr>
            <a:lvl4pPr algn="r" rtl="1">
              <a:defRPr/>
            </a:lvl4pPr>
            <a:lvl5pPr algn="r" rtl="1">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4" name="מציין מיקום של תאריך 3"/>
          <p:cNvSpPr>
            <a:spLocks noGrp="1"/>
          </p:cNvSpPr>
          <p:nvPr>
            <p:ph type="dt" sz="half" idx="10"/>
          </p:nvPr>
        </p:nvSpPr>
        <p:spPr>
          <a:xfrm flipH="1">
            <a:off x="954024" y="6272784"/>
            <a:ext cx="3273552" cy="365125"/>
          </a:xfrm>
        </p:spPr>
        <p:txBody>
          <a:bodyPr rtlCol="1"/>
          <a:lstStyle>
            <a:lvl1pPr algn="l" rtl="1">
              <a:defRPr/>
            </a:lvl1pPr>
          </a:lstStyle>
          <a:p>
            <a:fld id="{0390F4BE-DBA8-4699-931D-FFB571794147}" type="datetime1">
              <a:rPr lang="he-IL" noProof="0" smtClean="0"/>
              <a:pPr/>
              <a:t>ז'/חשון/תשפ"ז</a:t>
            </a:fld>
            <a:endParaRPr lang="he-IL" noProof="0" dirty="0"/>
          </a:p>
        </p:txBody>
      </p:sp>
      <p:sp>
        <p:nvSpPr>
          <p:cNvPr id="5" name="מציין מיקום של כותרת תחתונה 4"/>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dirty="0"/>
          </a:p>
        </p:txBody>
      </p:sp>
      <p:sp>
        <p:nvSpPr>
          <p:cNvPr id="6" name="מציין מיקום של מספר שקופית 5"/>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noProof="0" smtClean="0"/>
              <a:pPr/>
              <a:t>‹#›</a:t>
            </a:fld>
            <a:endParaRPr lang="he-IL" noProof="0" dirty="0"/>
          </a:p>
        </p:txBody>
      </p:sp>
    </p:spTree>
    <p:extLst>
      <p:ext uri="{BB962C8B-B14F-4D97-AF65-F5344CB8AC3E}">
        <p14:creationId xmlns:p14="http://schemas.microsoft.com/office/powerpoint/2010/main" val="3905088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spTree>
      <p:nvGrpSpPr>
        <p:cNvPr id="1" name=""/>
        <p:cNvGrpSpPr/>
        <p:nvPr/>
      </p:nvGrpSpPr>
      <p:grpSpPr>
        <a:xfrm>
          <a:off x="0" y="0"/>
          <a:ext cx="0" cy="0"/>
          <a:chOff x="0" y="0"/>
          <a:chExt cx="0" cy="0"/>
        </a:xfrm>
      </p:grpSpPr>
      <p:sp>
        <p:nvSpPr>
          <p:cNvPr id="7" name="מלבן 6"/>
          <p:cNvSpPr/>
          <p:nvPr/>
        </p:nvSpPr>
        <p:spPr>
          <a:xfrm flipH="1">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a:xfrm flipH="1">
            <a:off x="743712" y="1225296"/>
            <a:ext cx="9281160" cy="3520440"/>
          </a:xfrm>
        </p:spPr>
        <p:txBody>
          <a:bodyPr rtlCol="1" anchor="ctr">
            <a:normAutofit/>
          </a:bodyPr>
          <a:lstStyle>
            <a:lvl1pPr algn="r" rtl="1">
              <a:lnSpc>
                <a:spcPct val="80000"/>
              </a:lnSpc>
              <a:defRPr sz="8000" b="1">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3" name="מציין מיקום טקסט 2"/>
          <p:cNvSpPr>
            <a:spLocks noGrp="1"/>
          </p:cNvSpPr>
          <p:nvPr>
            <p:ph type="body" idx="1"/>
          </p:nvPr>
        </p:nvSpPr>
        <p:spPr>
          <a:xfrm flipH="1">
            <a:off x="973666" y="5020056"/>
            <a:ext cx="9052560" cy="1066800"/>
          </a:xfrm>
        </p:spPr>
        <p:txBody>
          <a:bodyPr rtlCol="1" anchor="t">
            <a:normAutofit/>
          </a:bodyPr>
          <a:lstStyle>
            <a:lvl1pPr marL="0" indent="0" algn="r" rtl="1">
              <a:buNone/>
              <a:defRPr sz="20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800">
                <a:solidFill>
                  <a:schemeClr val="tx1">
                    <a:tint val="75000"/>
                  </a:schemeClr>
                </a:solidFill>
              </a:defRPr>
            </a:lvl2pPr>
            <a:lvl3pPr marL="914400" indent="0" algn="r" rtl="1">
              <a:buNone/>
              <a:defRPr sz="1600">
                <a:solidFill>
                  <a:schemeClr val="tx1">
                    <a:tint val="75000"/>
                  </a:schemeClr>
                </a:solidFill>
              </a:defRPr>
            </a:lvl3pPr>
            <a:lvl4pPr marL="1371600" indent="0" algn="r" rtl="1">
              <a:buNone/>
              <a:defRPr sz="1400">
                <a:solidFill>
                  <a:schemeClr val="tx1">
                    <a:tint val="75000"/>
                  </a:schemeClr>
                </a:solidFill>
              </a:defRPr>
            </a:lvl4pPr>
            <a:lvl5pPr marL="1828800" indent="0" algn="r" rtl="1">
              <a:buNone/>
              <a:defRPr sz="1400">
                <a:solidFill>
                  <a:schemeClr val="tx1">
                    <a:tint val="75000"/>
                  </a:schemeClr>
                </a:solidFill>
              </a:defRPr>
            </a:lvl5pPr>
            <a:lvl6pPr marL="2286000" indent="0" algn="r" rtl="1">
              <a:buNone/>
              <a:defRPr sz="1400">
                <a:solidFill>
                  <a:schemeClr val="tx1">
                    <a:tint val="75000"/>
                  </a:schemeClr>
                </a:solidFill>
              </a:defRPr>
            </a:lvl6pPr>
            <a:lvl7pPr marL="2743200" indent="0" algn="r" rtl="1">
              <a:buNone/>
              <a:defRPr sz="1400">
                <a:solidFill>
                  <a:schemeClr val="tx1">
                    <a:tint val="75000"/>
                  </a:schemeClr>
                </a:solidFill>
              </a:defRPr>
            </a:lvl7pPr>
            <a:lvl8pPr marL="3200400" indent="0" algn="r" rtl="1">
              <a:buNone/>
              <a:defRPr sz="1400">
                <a:solidFill>
                  <a:schemeClr val="tx1">
                    <a:tint val="75000"/>
                  </a:schemeClr>
                </a:solidFill>
              </a:defRPr>
            </a:lvl8pPr>
            <a:lvl9pPr marL="3657600" indent="0" algn="r" rtl="1">
              <a:buNone/>
              <a:defRPr sz="1400">
                <a:solidFill>
                  <a:schemeClr val="tx1">
                    <a:tint val="75000"/>
                  </a:schemeClr>
                </a:solidFill>
              </a:defRPr>
            </a:lvl9pPr>
          </a:lstStyle>
          <a:p>
            <a:pPr lvl="0" rtl="1"/>
            <a:r>
              <a:rPr lang="he-IL" noProof="0"/>
              <a:t>לחץ כדי לערוך סגנונות טקסט של תבנית בסיס</a:t>
            </a:r>
          </a:p>
        </p:txBody>
      </p:sp>
      <p:sp>
        <p:nvSpPr>
          <p:cNvPr id="4" name="מציין מיקום של תאריך 3"/>
          <p:cNvSpPr>
            <a:spLocks noGrp="1"/>
          </p:cNvSpPr>
          <p:nvPr>
            <p:ph type="dt" sz="half" idx="10"/>
          </p:nvPr>
        </p:nvSpPr>
        <p:spPr>
          <a:xfrm flipH="1">
            <a:off x="954024" y="6272784"/>
            <a:ext cx="2644309"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6BEBEA26-0525-4BEC-BEE8-FF9B152E05A7}" type="datetime1">
              <a:rPr lang="he-IL" smtClean="0"/>
              <a:pPr/>
              <a:t>ז'/חשון/תשפ"ז</a:t>
            </a:fld>
            <a:endParaRPr lang="he-IL" dirty="0"/>
          </a:p>
        </p:txBody>
      </p:sp>
      <p:sp>
        <p:nvSpPr>
          <p:cNvPr id="5" name="מציין מיקום של כותרת תחתונה 4"/>
          <p:cNvSpPr>
            <a:spLocks noGrp="1"/>
          </p:cNvSpPr>
          <p:nvPr>
            <p:ph type="ftr" sz="quarter" idx="11"/>
          </p:nvPr>
        </p:nvSpPr>
        <p:spPr>
          <a:xfrm flipH="1">
            <a:off x="3681644" y="6272784"/>
            <a:ext cx="6327648"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grpSp>
        <p:nvGrpSpPr>
          <p:cNvPr id="8" name="קבוצה 7"/>
          <p:cNvGrpSpPr/>
          <p:nvPr/>
        </p:nvGrpSpPr>
        <p:grpSpPr>
          <a:xfrm flipH="1">
            <a:off x="10213697" y="2325848"/>
            <a:ext cx="1080904" cy="1080902"/>
            <a:chOff x="9685338" y="4460675"/>
            <a:chExt cx="1080904" cy="1080902"/>
          </a:xfrm>
        </p:grpSpPr>
        <p:sp>
          <p:nvSpPr>
            <p:cNvPr id="9" name="אליפסה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אליפסה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מציין מיקום של מספר שקופית 5"/>
          <p:cNvSpPr>
            <a:spLocks noGrp="1"/>
          </p:cNvSpPr>
          <p:nvPr>
            <p:ph type="sldNum" sz="quarter" idx="12"/>
          </p:nvPr>
        </p:nvSpPr>
        <p:spPr>
          <a:xfrm flipH="1">
            <a:off x="10160000" y="2506133"/>
            <a:ext cx="1188298" cy="720332"/>
          </a:xfrm>
        </p:spPr>
        <p:txBody>
          <a:bodyPr rtlCol="1"/>
          <a:lstStyle>
            <a:lvl1pPr algn="ctr" rtl="1">
              <a:defRPr sz="2800">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228566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sz="half" idx="1"/>
          </p:nvPr>
        </p:nvSpPr>
        <p:spPr>
          <a:xfrm flipH="1">
            <a:off x="6367272" y="2194560"/>
            <a:ext cx="4754880" cy="3977640"/>
          </a:xfrm>
        </p:spPr>
        <p:txBody>
          <a:bodyPr rtlCol="1"/>
          <a:lstStyle>
            <a:lvl1pPr algn="r" rtl="1">
              <a:defRPr sz="2000"/>
            </a:lvl1pPr>
            <a:lvl2pPr algn="r" rtl="1">
              <a:defRPr sz="1800"/>
            </a:lvl2pPr>
            <a:lvl3pPr algn="r" rtl="1">
              <a:defRPr sz="16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4" name="מציין מיקום תוכן 3"/>
          <p:cNvSpPr>
            <a:spLocks noGrp="1"/>
          </p:cNvSpPr>
          <p:nvPr>
            <p:ph sz="half" idx="2"/>
          </p:nvPr>
        </p:nvSpPr>
        <p:spPr>
          <a:xfrm flipH="1">
            <a:off x="1072896" y="2194560"/>
            <a:ext cx="4754880" cy="3977640"/>
          </a:xfrm>
        </p:spPr>
        <p:txBody>
          <a:bodyPr rtlCol="1"/>
          <a:lstStyle>
            <a:lvl1pPr algn="r" rtl="1">
              <a:defRPr sz="2000"/>
            </a:lvl1pPr>
            <a:lvl2pPr algn="r" rtl="1">
              <a:defRPr sz="1800"/>
            </a:lvl2pPr>
            <a:lvl3pPr algn="r" rtl="1">
              <a:defRPr sz="16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5" name="מציין מיקום של תאריך 4"/>
          <p:cNvSpPr>
            <a:spLocks noGrp="1"/>
          </p:cNvSpPr>
          <p:nvPr>
            <p:ph type="dt" sz="half" idx="10"/>
          </p:nvPr>
        </p:nvSpPr>
        <p:spPr>
          <a:xfrm flipH="1">
            <a:off x="954024" y="6272784"/>
            <a:ext cx="3273552" cy="365125"/>
          </a:xfrm>
        </p:spPr>
        <p:txBody>
          <a:bodyPr rtlCol="1"/>
          <a:lstStyle>
            <a:lvl1pPr algn="l" rtl="1">
              <a:defRPr/>
            </a:lvl1pPr>
          </a:lstStyle>
          <a:p>
            <a:fld id="{9979FBFB-2994-468B-8FFA-99BD720FCAB9}" type="datetime1">
              <a:rPr lang="he-IL" smtClean="0"/>
              <a:pPr/>
              <a:t>ז'/חשון/תשפ"ז</a:t>
            </a:fld>
            <a:endParaRPr lang="he-IL" dirty="0"/>
          </a:p>
        </p:txBody>
      </p:sp>
      <p:sp>
        <p:nvSpPr>
          <p:cNvPr id="6" name="מציין מיקום של כותרת תחתונה 5"/>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dirty="0"/>
          </a:p>
        </p:txBody>
      </p:sp>
      <p:sp>
        <p:nvSpPr>
          <p:cNvPr id="7" name="מציין מיקום של מספר שקופית 6"/>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4288177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כותרת 9"/>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2"/>
          <p:cNvSpPr>
            <a:spLocks noGrp="1"/>
          </p:cNvSpPr>
          <p:nvPr>
            <p:ph type="body" idx="1"/>
          </p:nvPr>
        </p:nvSpPr>
        <p:spPr>
          <a:xfrm flipH="1">
            <a:off x="6370320" y="2048256"/>
            <a:ext cx="4754880" cy="640080"/>
          </a:xfrm>
        </p:spPr>
        <p:txBody>
          <a:bodyPr rtlCol="1" anchor="ctr">
            <a:normAutofit/>
          </a:bodyPr>
          <a:lstStyle>
            <a:lvl1pPr marL="0" indent="0" algn="r" rtl="1">
              <a:buNone/>
              <a:defRPr sz="2000" b="1">
                <a:solidFill>
                  <a:schemeClr val="accent1">
                    <a:lumMod val="75000"/>
                  </a:schemeClr>
                </a:solidFill>
              </a:defRPr>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noProof="0"/>
              <a:t>לחץ כדי לערוך סגנונות טקסט של תבנית בסיס</a:t>
            </a:r>
          </a:p>
        </p:txBody>
      </p:sp>
      <p:sp>
        <p:nvSpPr>
          <p:cNvPr id="4" name="מציין מיקום תוכן 3"/>
          <p:cNvSpPr>
            <a:spLocks noGrp="1"/>
          </p:cNvSpPr>
          <p:nvPr>
            <p:ph sz="half" idx="2"/>
          </p:nvPr>
        </p:nvSpPr>
        <p:spPr>
          <a:xfrm flipH="1">
            <a:off x="6367272" y="2743200"/>
            <a:ext cx="4754880" cy="3291840"/>
          </a:xfrm>
        </p:spPr>
        <p:txBody>
          <a:bodyPr rtlCol="1"/>
          <a:lstStyle>
            <a:lvl1pPr algn="r" rtl="1">
              <a:defRPr sz="2000"/>
            </a:lvl1pPr>
            <a:lvl2pPr algn="r" rtl="1">
              <a:defRPr sz="1800"/>
            </a:lvl2pPr>
            <a:lvl3pPr algn="r" rtl="1">
              <a:defRPr sz="16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5" name="מציין מיקום טקסט 4"/>
          <p:cNvSpPr>
            <a:spLocks noGrp="1"/>
          </p:cNvSpPr>
          <p:nvPr>
            <p:ph type="body" sz="quarter" idx="3"/>
          </p:nvPr>
        </p:nvSpPr>
        <p:spPr>
          <a:xfrm flipH="1">
            <a:off x="1072896" y="2048256"/>
            <a:ext cx="4754880" cy="640080"/>
          </a:xfrm>
        </p:spPr>
        <p:txBody>
          <a:bodyPr rtlCol="1" anchor="ctr">
            <a:normAutofit/>
          </a:bodyPr>
          <a:lstStyle>
            <a:lvl1pPr marL="0" indent="0" algn="r" rtl="1">
              <a:buNone/>
              <a:defRPr sz="2000" b="1">
                <a:solidFill>
                  <a:schemeClr val="accent1">
                    <a:lumMod val="75000"/>
                  </a:schemeClr>
                </a:solidFill>
              </a:defRPr>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rtl="1"/>
            <a:r>
              <a:rPr lang="he-IL" noProof="0"/>
              <a:t>לחץ כדי לערוך סגנונות טקסט של תבנית בסיס</a:t>
            </a:r>
          </a:p>
        </p:txBody>
      </p:sp>
      <p:sp>
        <p:nvSpPr>
          <p:cNvPr id="6" name="מציין מיקום תוכן 5"/>
          <p:cNvSpPr>
            <a:spLocks noGrp="1"/>
          </p:cNvSpPr>
          <p:nvPr>
            <p:ph sz="quarter" idx="4"/>
          </p:nvPr>
        </p:nvSpPr>
        <p:spPr>
          <a:xfrm flipH="1">
            <a:off x="1072896" y="2743200"/>
            <a:ext cx="4754880" cy="3291840"/>
          </a:xfrm>
        </p:spPr>
        <p:txBody>
          <a:bodyPr rtlCol="1"/>
          <a:lstStyle>
            <a:lvl1pPr algn="r" rtl="1">
              <a:defRPr sz="2000"/>
            </a:lvl1pPr>
            <a:lvl2pPr algn="r" rtl="1">
              <a:defRPr sz="1800"/>
            </a:lvl2pPr>
            <a:lvl3pPr algn="r" rtl="1">
              <a:defRPr sz="1600"/>
            </a:lvl3pPr>
            <a:lvl4pPr algn="r" rtl="1">
              <a:defRPr sz="1600"/>
            </a:lvl4pPr>
            <a:lvl5pPr algn="r" rtl="1">
              <a:defRPr sz="1600"/>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7" name="מציין מיקום של תאריך 6"/>
          <p:cNvSpPr>
            <a:spLocks noGrp="1"/>
          </p:cNvSpPr>
          <p:nvPr>
            <p:ph type="dt" sz="half" idx="10"/>
          </p:nvPr>
        </p:nvSpPr>
        <p:spPr>
          <a:xfrm flipH="1">
            <a:off x="954024" y="6272784"/>
            <a:ext cx="3273552" cy="365125"/>
          </a:xfrm>
        </p:spPr>
        <p:txBody>
          <a:bodyPr rtlCol="1"/>
          <a:lstStyle>
            <a:lvl1pPr algn="l" rtl="1">
              <a:defRPr/>
            </a:lvl1pPr>
          </a:lstStyle>
          <a:p>
            <a:fld id="{D6A5743A-8F59-435A-BA32-84C5732519E7}" type="datetime1">
              <a:rPr lang="he-IL" noProof="0" smtClean="0"/>
              <a:pPr/>
              <a:t>ז'/חשון/תשפ"ז</a:t>
            </a:fld>
            <a:endParaRPr lang="he-IL" noProof="0" dirty="0"/>
          </a:p>
        </p:txBody>
      </p:sp>
      <p:sp>
        <p:nvSpPr>
          <p:cNvPr id="8" name="מציין מיקום של כותרת תחתונה 7"/>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dirty="0"/>
          </a:p>
        </p:txBody>
      </p:sp>
      <p:sp>
        <p:nvSpPr>
          <p:cNvPr id="9" name="מציין מיקום של מספר שקופית 8"/>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3462686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6" name="כותרת 5"/>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של תאריך 2"/>
          <p:cNvSpPr>
            <a:spLocks noGrp="1"/>
          </p:cNvSpPr>
          <p:nvPr>
            <p:ph type="dt" sz="half" idx="10"/>
          </p:nvPr>
        </p:nvSpPr>
        <p:spPr>
          <a:xfrm flipH="1">
            <a:off x="954024" y="6272784"/>
            <a:ext cx="3273552" cy="365125"/>
          </a:xfrm>
        </p:spPr>
        <p:txBody>
          <a:bodyPr rtlCol="1"/>
          <a:lstStyle>
            <a:lvl1pPr algn="l" rtl="1">
              <a:defRPr/>
            </a:lvl1pPr>
          </a:lstStyle>
          <a:p>
            <a:fld id="{83B77EE2-CB42-4834-B0FD-127E416E476B}" type="datetime1">
              <a:rPr lang="he-IL" smtClean="0"/>
              <a:pPr/>
              <a:t>ז'/חשון/תשפ"ז</a:t>
            </a:fld>
            <a:endParaRPr lang="he-IL" dirty="0"/>
          </a:p>
        </p:txBody>
      </p:sp>
      <p:sp>
        <p:nvSpPr>
          <p:cNvPr id="4" name="מציין מיקום של כותרת תחתונה 3"/>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dirty="0"/>
          </a:p>
        </p:txBody>
      </p:sp>
      <p:sp>
        <p:nvSpPr>
          <p:cNvPr id="5" name="מציין מיקום של מספר שקופית 4"/>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248146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a:xfrm flipH="1">
            <a:off x="954024" y="6272784"/>
            <a:ext cx="3273552" cy="365125"/>
          </a:xfrm>
        </p:spPr>
        <p:txBody>
          <a:bodyPr rtlCol="1"/>
          <a:lstStyle>
            <a:lvl1pPr algn="l" rtl="1">
              <a:defRPr/>
            </a:lvl1pPr>
          </a:lstStyle>
          <a:p>
            <a:fld id="{94B777E1-1E53-46EB-B110-5D474C31BA79}" type="datetime1">
              <a:rPr lang="he-IL" smtClean="0"/>
              <a:pPr/>
              <a:t>ז'/חשון/תשפ"ז</a:t>
            </a:fld>
            <a:endParaRPr lang="he-IL" dirty="0"/>
          </a:p>
        </p:txBody>
      </p:sp>
      <p:sp>
        <p:nvSpPr>
          <p:cNvPr id="3" name="מציין מיקום של כותרת תחתונה 2"/>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dirty="0"/>
          </a:p>
        </p:txBody>
      </p:sp>
      <p:sp>
        <p:nvSpPr>
          <p:cNvPr id="4" name="מציין מיקום של מספר שקופית 3"/>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42776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8" name="מלבן 7"/>
          <p:cNvSpPr/>
          <p:nvPr/>
        </p:nvSpPr>
        <p:spPr>
          <a:xfrm flipH="1">
            <a:off x="1"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a:xfrm flipH="1">
            <a:off x="441960" y="685800"/>
            <a:ext cx="3200400" cy="1737360"/>
          </a:xfrm>
        </p:spPr>
        <p:txBody>
          <a:bodyPr rtlCol="1" anchor="b">
            <a:normAutofit/>
          </a:bodyPr>
          <a:lstStyle>
            <a:lvl1pPr algn="r" rtl="1">
              <a:defRPr sz="3200" b="1">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idx="1"/>
          </p:nvPr>
        </p:nvSpPr>
        <p:spPr>
          <a:xfrm flipH="1">
            <a:off x="4642104" y="685800"/>
            <a:ext cx="6711696" cy="5020056"/>
          </a:xfrm>
        </p:spPr>
        <p:txBody>
          <a:bodyPr rtlCol="1"/>
          <a:lstStyle>
            <a:lvl1pPr algn="r" rtl="1">
              <a:defRPr sz="2000">
                <a:latin typeface="Tahoma" panose="020B0604030504040204" pitchFamily="34" charset="0"/>
                <a:ea typeface="Tahoma" panose="020B0604030504040204" pitchFamily="34" charset="0"/>
                <a:cs typeface="Tahoma" panose="020B0604030504040204" pitchFamily="34" charset="0"/>
              </a:defRPr>
            </a:lvl1pPr>
            <a:lvl2pPr algn="r" rtl="1">
              <a:defRPr sz="1800">
                <a:latin typeface="Tahoma" panose="020B0604030504040204" pitchFamily="34" charset="0"/>
                <a:ea typeface="Tahoma" panose="020B0604030504040204" pitchFamily="34" charset="0"/>
                <a:cs typeface="Tahoma" panose="020B0604030504040204" pitchFamily="34" charset="0"/>
              </a:defRPr>
            </a:lvl2pPr>
            <a:lvl3pPr algn="r" rtl="1">
              <a:defRPr sz="1600">
                <a:latin typeface="Tahoma" panose="020B0604030504040204" pitchFamily="34" charset="0"/>
                <a:ea typeface="Tahoma" panose="020B0604030504040204" pitchFamily="34" charset="0"/>
                <a:cs typeface="Tahoma" panose="020B0604030504040204" pitchFamily="34" charset="0"/>
              </a:defRPr>
            </a:lvl3pPr>
            <a:lvl4pPr algn="r" rtl="1">
              <a:defRPr sz="1600">
                <a:latin typeface="Tahoma" panose="020B0604030504040204" pitchFamily="34" charset="0"/>
                <a:ea typeface="Tahoma" panose="020B0604030504040204" pitchFamily="34" charset="0"/>
                <a:cs typeface="Tahoma" panose="020B0604030504040204" pitchFamily="34" charset="0"/>
              </a:defRPr>
            </a:lvl4pPr>
            <a:lvl5pPr algn="r" rtl="1">
              <a:defRPr sz="1600">
                <a:latin typeface="Tahoma" panose="020B0604030504040204" pitchFamily="34" charset="0"/>
                <a:ea typeface="Tahoma" panose="020B0604030504040204" pitchFamily="34" charset="0"/>
                <a:cs typeface="Tahoma" panose="020B0604030504040204" pitchFamily="34" charset="0"/>
              </a:defRPr>
            </a:lvl5pPr>
            <a:lvl6pPr algn="r" rtl="1">
              <a:defRPr sz="1600"/>
            </a:lvl6pPr>
            <a:lvl7pPr algn="r" rtl="1">
              <a:defRPr sz="1600"/>
            </a:lvl7pPr>
            <a:lvl8pPr algn="r" rtl="1">
              <a:defRPr sz="1600"/>
            </a:lvl8pPr>
            <a:lvl9pPr algn="r" rtl="1">
              <a:defRPr sz="1600"/>
            </a:lvl9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4" name="מציין מיקום טקסט 3"/>
          <p:cNvSpPr>
            <a:spLocks noGrp="1"/>
          </p:cNvSpPr>
          <p:nvPr>
            <p:ph type="body" sz="half" idx="2"/>
          </p:nvPr>
        </p:nvSpPr>
        <p:spPr>
          <a:xfrm flipH="1">
            <a:off x="441960" y="2423160"/>
            <a:ext cx="3200400" cy="3291840"/>
          </a:xfrm>
        </p:spPr>
        <p:txBody>
          <a:bodyPr rtlCol="1">
            <a:normAutofit/>
          </a:bodyPr>
          <a:lstStyle>
            <a:lvl1pPr marL="0" indent="0" algn="r" rtl="1">
              <a:lnSpc>
                <a:spcPct val="100000"/>
              </a:lnSpc>
              <a:spcBef>
                <a:spcPts val="1000"/>
              </a:spcBef>
              <a:buNone/>
              <a:defRPr sz="140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noProof="0"/>
              <a:t>לחץ כדי לערוך סגנונות טקסט של תבנית בסיס</a:t>
            </a:r>
          </a:p>
        </p:txBody>
      </p:sp>
      <p:sp>
        <p:nvSpPr>
          <p:cNvPr id="5" name="מציין מיקום של תאריך 4"/>
          <p:cNvSpPr>
            <a:spLocks noGrp="1"/>
          </p:cNvSpPr>
          <p:nvPr>
            <p:ph type="dt" sz="half" idx="10"/>
          </p:nvPr>
        </p:nvSpPr>
        <p:spPr>
          <a:xfrm flipH="1">
            <a:off x="954024" y="6272784"/>
            <a:ext cx="3273552"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C0BA66AF-5D09-44D1-9D15-83FA51D9441A}" type="datetime1">
              <a:rPr lang="he-IL" smtClean="0"/>
              <a:pPr/>
              <a:t>ז'/חשון/תשפ"ז</a:t>
            </a:fld>
            <a:endParaRPr lang="he-IL" dirty="0"/>
          </a:p>
        </p:txBody>
      </p:sp>
      <p:sp>
        <p:nvSpPr>
          <p:cNvPr id="6" name="מציין מיקום של כותרת תחתונה 5"/>
          <p:cNvSpPr>
            <a:spLocks noGrp="1"/>
          </p:cNvSpPr>
          <p:nvPr>
            <p:ph type="ftr" sz="quarter" idx="11"/>
          </p:nvPr>
        </p:nvSpPr>
        <p:spPr>
          <a:xfrm flipH="1">
            <a:off x="4776216" y="6272784"/>
            <a:ext cx="6327648" cy="365125"/>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grpSp>
        <p:nvGrpSpPr>
          <p:cNvPr id="9" name="קבוצה 8"/>
          <p:cNvGrpSpPr>
            <a:grpSpLocks noChangeAspect="1"/>
          </p:cNvGrpSpPr>
          <p:nvPr/>
        </p:nvGrpSpPr>
        <p:grpSpPr>
          <a:xfrm flipH="1">
            <a:off x="333075" y="6229681"/>
            <a:ext cx="457200" cy="457200"/>
            <a:chOff x="11361456" y="6195813"/>
            <a:chExt cx="548640" cy="548640"/>
          </a:xfrm>
        </p:grpSpPr>
        <p:sp>
          <p:nvSpPr>
            <p:cNvPr id="10" name="אליפסה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אליפסה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מציין מיקום של מספר שקופית 6"/>
          <p:cNvSpPr>
            <a:spLocks noGrp="1"/>
          </p:cNvSpPr>
          <p:nvPr>
            <p:ph type="sldNum" sz="quarter" idx="12"/>
          </p:nvPr>
        </p:nvSpPr>
        <p:spPr>
          <a:xfrm flipH="1">
            <a:off x="240792" y="6272784"/>
            <a:ext cx="640080" cy="365125"/>
          </a:xfrm>
        </p:spPr>
        <p:txBody>
          <a:bodyPr rtlCol="1"/>
          <a:lstStyle>
            <a:lvl1pPr algn="ctr" rtl="1">
              <a:defRPr>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121167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11" name="מלבן 10"/>
          <p:cNvSpPr/>
          <p:nvPr/>
        </p:nvSpPr>
        <p:spPr>
          <a:xfrm flipH="1">
            <a:off x="1"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p:cNvSpPr>
            <a:spLocks noGrp="1"/>
          </p:cNvSpPr>
          <p:nvPr>
            <p:ph type="title"/>
          </p:nvPr>
        </p:nvSpPr>
        <p:spPr>
          <a:xfrm flipH="1">
            <a:off x="441960" y="685800"/>
            <a:ext cx="3200400" cy="1737360"/>
          </a:xfrm>
        </p:spPr>
        <p:txBody>
          <a:bodyPr rtlCol="1" anchor="b">
            <a:normAutofit/>
          </a:bodyPr>
          <a:lstStyle>
            <a:lvl1pPr algn="r" rtl="1">
              <a:defRPr sz="3200" b="1">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3" name="מציין מיקום של תמונה 2"/>
          <p:cNvSpPr>
            <a:spLocks noGrp="1" noChangeAspect="1"/>
          </p:cNvSpPr>
          <p:nvPr>
            <p:ph type="pic" idx="1"/>
          </p:nvPr>
        </p:nvSpPr>
        <p:spPr>
          <a:xfrm flipH="1">
            <a:off x="3888260" y="0"/>
            <a:ext cx="8303740" cy="6858000"/>
          </a:xfrm>
          <a:solidFill>
            <a:schemeClr val="tx2">
              <a:lumMod val="20000"/>
              <a:lumOff val="80000"/>
            </a:schemeClr>
          </a:solidFill>
        </p:spPr>
        <p:txBody>
          <a:bodyPr rtlCol="1" anchor="t"/>
          <a:lstStyle>
            <a:lvl1pPr marL="0" indent="0" algn="r" rtl="1">
              <a:buNone/>
              <a:defRPr sz="3200">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noProof="0"/>
              <a:t>לחץ על הסמל כדי להוסיף תמונה</a:t>
            </a:r>
            <a:endParaRPr lang="he-IL" noProof="0" dirty="0"/>
          </a:p>
        </p:txBody>
      </p:sp>
      <p:sp>
        <p:nvSpPr>
          <p:cNvPr id="4" name="מציין מיקום טקסט 3"/>
          <p:cNvSpPr>
            <a:spLocks noGrp="1"/>
          </p:cNvSpPr>
          <p:nvPr>
            <p:ph type="body" sz="half" idx="2"/>
          </p:nvPr>
        </p:nvSpPr>
        <p:spPr>
          <a:xfrm flipH="1">
            <a:off x="441960" y="2423160"/>
            <a:ext cx="3200400" cy="3291840"/>
          </a:xfrm>
        </p:spPr>
        <p:txBody>
          <a:bodyPr rtlCol="1">
            <a:normAutofit/>
          </a:bodyPr>
          <a:lstStyle>
            <a:lvl1pPr marL="0" indent="0" algn="r" rtl="1">
              <a:lnSpc>
                <a:spcPct val="100000"/>
              </a:lnSpc>
              <a:spcBef>
                <a:spcPts val="1000"/>
              </a:spcBef>
              <a:buNone/>
              <a:defRPr sz="1400">
                <a:solidFill>
                  <a:schemeClr val="accent1">
                    <a:lumMod val="7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noProof="0"/>
              <a:t>לחץ כדי לערוך סגנונות טקסט של תבנית בסיס</a:t>
            </a:r>
          </a:p>
        </p:txBody>
      </p:sp>
      <p:sp>
        <p:nvSpPr>
          <p:cNvPr id="5" name="מציין מיקום של תאריך 4"/>
          <p:cNvSpPr>
            <a:spLocks noGrp="1"/>
          </p:cNvSpPr>
          <p:nvPr>
            <p:ph type="dt" sz="half" idx="10"/>
          </p:nvPr>
        </p:nvSpPr>
        <p:spPr>
          <a:xfrm flipH="1">
            <a:off x="954024" y="6272784"/>
            <a:ext cx="3273552" cy="365125"/>
          </a:xfrm>
        </p:spPr>
        <p:txBody>
          <a:bodyPr rtlCol="1"/>
          <a:lstStyle>
            <a:lvl1pPr algn="l" rtl="1">
              <a:defRPr>
                <a:latin typeface="Tahoma" panose="020B0604030504040204" pitchFamily="34" charset="0"/>
                <a:ea typeface="Tahoma" panose="020B0604030504040204" pitchFamily="34" charset="0"/>
                <a:cs typeface="Tahoma" panose="020B0604030504040204" pitchFamily="34" charset="0"/>
              </a:defRPr>
            </a:lvl1pPr>
          </a:lstStyle>
          <a:p>
            <a:fld id="{77D2D938-2A6C-44F4-ADA8-D50299BD0059}" type="datetime1">
              <a:rPr lang="he-IL" smtClean="0"/>
              <a:pPr/>
              <a:t>ז'/חשון/תשפ"ז</a:t>
            </a:fld>
            <a:endParaRPr lang="he-IL" dirty="0"/>
          </a:p>
        </p:txBody>
      </p:sp>
      <p:grpSp>
        <p:nvGrpSpPr>
          <p:cNvPr id="8" name="קבוצה 7"/>
          <p:cNvGrpSpPr>
            <a:grpSpLocks noChangeAspect="1"/>
          </p:cNvGrpSpPr>
          <p:nvPr/>
        </p:nvGrpSpPr>
        <p:grpSpPr>
          <a:xfrm flipH="1">
            <a:off x="333075" y="6229681"/>
            <a:ext cx="457200" cy="457200"/>
            <a:chOff x="11361456" y="6195813"/>
            <a:chExt cx="548640" cy="548640"/>
          </a:xfrm>
        </p:grpSpPr>
        <p:sp>
          <p:nvSpPr>
            <p:cNvPr id="9" name="אליפסה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אליפסה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מציין מיקום של מספר שקופית 6"/>
          <p:cNvSpPr>
            <a:spLocks noGrp="1"/>
          </p:cNvSpPr>
          <p:nvPr>
            <p:ph type="sldNum" sz="quarter" idx="12"/>
          </p:nvPr>
        </p:nvSpPr>
        <p:spPr>
          <a:xfrm flipH="1">
            <a:off x="240792" y="6272784"/>
            <a:ext cx="640080" cy="365125"/>
          </a:xfrm>
        </p:spPr>
        <p:txBody>
          <a:bodyPr rtlCol="1"/>
          <a:lstStyle>
            <a:lvl1pPr algn="ctr" rtl="1">
              <a:defRPr>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1913728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063752" y="484632"/>
            <a:ext cx="10058400" cy="160934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1063752" y="2121408"/>
            <a:ext cx="10058400" cy="4050792"/>
          </a:xfrm>
        </p:spPr>
        <p:txBody>
          <a:bodyPr vert="eaVert" rtlCol="1"/>
          <a:lstStyle>
            <a:lvl1pPr algn="r" rtl="1">
              <a:defRPr/>
            </a:lvl1pPr>
            <a:lvl2pPr algn="r" rtl="1">
              <a:defRPr/>
            </a:lvl2pPr>
            <a:lvl3pPr algn="r" rtl="1">
              <a:defRPr/>
            </a:lvl3pPr>
            <a:lvl4pPr algn="r" rtl="1">
              <a:defRPr/>
            </a:lvl4pPr>
            <a:lvl5pPr algn="r" rtl="1">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4" name="מציין מיקום של תאריך 3"/>
          <p:cNvSpPr>
            <a:spLocks noGrp="1"/>
          </p:cNvSpPr>
          <p:nvPr>
            <p:ph type="dt" sz="half" idx="10"/>
          </p:nvPr>
        </p:nvSpPr>
        <p:spPr>
          <a:xfrm flipH="1">
            <a:off x="954024" y="6272784"/>
            <a:ext cx="3273552" cy="365125"/>
          </a:xfrm>
        </p:spPr>
        <p:txBody>
          <a:bodyPr rtlCol="1"/>
          <a:lstStyle>
            <a:lvl1pPr algn="l" rtl="1">
              <a:defRPr/>
            </a:lvl1pPr>
          </a:lstStyle>
          <a:p>
            <a:fld id="{A0609652-2341-41E7-8EC2-CB5CB67BC849}" type="datetime1">
              <a:rPr lang="he-IL" smtClean="0"/>
              <a:pPr/>
              <a:t>ז'/חשון/תשפ"ז</a:t>
            </a:fld>
            <a:endParaRPr lang="he-IL" dirty="0"/>
          </a:p>
        </p:txBody>
      </p:sp>
      <p:sp>
        <p:nvSpPr>
          <p:cNvPr id="5" name="מציין מיקום של כותרת תחתונה 4"/>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dirty="0"/>
          </a:p>
        </p:txBody>
      </p:sp>
      <p:sp>
        <p:nvSpPr>
          <p:cNvPr id="6" name="מציין מיקום של מספר שקופית 5"/>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2716891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flipH="1">
            <a:off x="914400" y="533400"/>
            <a:ext cx="2552700" cy="5638800"/>
          </a:xfrm>
        </p:spPr>
        <p:txBody>
          <a:bodyPr vert="vert270"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3619500" y="533400"/>
            <a:ext cx="7505700" cy="5638800"/>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noProof="0"/>
              <a:t>לחץ כדי לערוך סגנונות טקסט של תבנית בסיס</a:t>
            </a:r>
          </a:p>
          <a:p>
            <a:pPr lvl="1" rtl="1"/>
            <a:r>
              <a:rPr lang="he-IL" noProof="0"/>
              <a:t>רמה שנייה</a:t>
            </a:r>
          </a:p>
          <a:p>
            <a:pPr lvl="2" rtl="1"/>
            <a:r>
              <a:rPr lang="he-IL" noProof="0"/>
              <a:t>רמה שלישית</a:t>
            </a:r>
          </a:p>
          <a:p>
            <a:pPr lvl="3" rtl="1"/>
            <a:r>
              <a:rPr lang="he-IL" noProof="0"/>
              <a:t>רמה רביעית</a:t>
            </a:r>
          </a:p>
          <a:p>
            <a:pPr lvl="4" rtl="1"/>
            <a:r>
              <a:rPr lang="he-IL" noProof="0"/>
              <a:t>רמה חמישית</a:t>
            </a:r>
            <a:endParaRPr lang="he-IL" noProof="0" dirty="0"/>
          </a:p>
        </p:txBody>
      </p:sp>
      <p:sp>
        <p:nvSpPr>
          <p:cNvPr id="4" name="מציין מיקום של תאריך 3"/>
          <p:cNvSpPr>
            <a:spLocks noGrp="1"/>
          </p:cNvSpPr>
          <p:nvPr>
            <p:ph type="dt" sz="half" idx="10"/>
          </p:nvPr>
        </p:nvSpPr>
        <p:spPr>
          <a:xfrm flipH="1">
            <a:off x="954024" y="6272784"/>
            <a:ext cx="3273552" cy="365125"/>
          </a:xfrm>
        </p:spPr>
        <p:txBody>
          <a:bodyPr rtlCol="1"/>
          <a:lstStyle>
            <a:lvl1pPr algn="l" rtl="1">
              <a:defRPr/>
            </a:lvl1pPr>
          </a:lstStyle>
          <a:p>
            <a:fld id="{334E4C58-7631-4CB6-A394-A7A5B30334AA}" type="datetime1">
              <a:rPr lang="he-IL" smtClean="0"/>
              <a:pPr/>
              <a:t>ז'/חשון/תשפ"ז</a:t>
            </a:fld>
            <a:endParaRPr lang="he-IL" dirty="0"/>
          </a:p>
        </p:txBody>
      </p:sp>
      <p:sp>
        <p:nvSpPr>
          <p:cNvPr id="5" name="מציין מיקום של כותרת תחתונה 4"/>
          <p:cNvSpPr>
            <a:spLocks noGrp="1"/>
          </p:cNvSpPr>
          <p:nvPr>
            <p:ph type="ftr" sz="quarter" idx="11"/>
          </p:nvPr>
        </p:nvSpPr>
        <p:spPr>
          <a:xfrm flipH="1">
            <a:off x="4776216" y="6272784"/>
            <a:ext cx="6327648" cy="365125"/>
          </a:xfrm>
        </p:spPr>
        <p:txBody>
          <a:bodyPr rtlCol="1"/>
          <a:lstStyle>
            <a:lvl1pPr algn="r" rtl="1">
              <a:defRPr/>
            </a:lvl1pPr>
          </a:lstStyle>
          <a:p>
            <a:pPr rtl="1"/>
            <a:endParaRPr lang="he-IL" noProof="0" dirty="0"/>
          </a:p>
        </p:txBody>
      </p:sp>
      <p:sp>
        <p:nvSpPr>
          <p:cNvPr id="6" name="מציין מיקום של מספר שקופית 5"/>
          <p:cNvSpPr>
            <a:spLocks noGrp="1"/>
          </p:cNvSpPr>
          <p:nvPr>
            <p:ph type="sldNum" sz="quarter" idx="12"/>
          </p:nvPr>
        </p:nvSpPr>
        <p:spPr>
          <a:xfrm flipH="1">
            <a:off x="240792" y="6272784"/>
            <a:ext cx="640080" cy="365125"/>
          </a:xfrm>
        </p:spPr>
        <p:txBody>
          <a:bodyPr rtlCol="1"/>
          <a:lstStyle>
            <a:lvl1pPr algn="ctr"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3476527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flipH="1">
            <a:off x="1063752" y="484632"/>
            <a:ext cx="10058400" cy="1609344"/>
          </a:xfrm>
          <a:prstGeom prst="rect">
            <a:avLst/>
          </a:prstGeom>
        </p:spPr>
        <p:txBody>
          <a:bodyPr vert="horz" lIns="91440" tIns="45720" rIns="91440" bIns="45720" rtlCol="1" anchor="ctr">
            <a:normAutofit/>
          </a:bodyPr>
          <a:lstStyle/>
          <a:p>
            <a:pPr rtl="1"/>
            <a:r>
              <a:rPr lang="he-IL" noProof="0" dirty="0"/>
              <a:t>לחץ כדי לערוך סגנון כותרת של תבנית בסיס</a:t>
            </a:r>
          </a:p>
        </p:txBody>
      </p:sp>
      <p:sp>
        <p:nvSpPr>
          <p:cNvPr id="3" name="מציין מיקום טקסט 2"/>
          <p:cNvSpPr>
            <a:spLocks noGrp="1"/>
          </p:cNvSpPr>
          <p:nvPr>
            <p:ph type="body" idx="1"/>
          </p:nvPr>
        </p:nvSpPr>
        <p:spPr>
          <a:xfrm flipH="1">
            <a:off x="1063752" y="2121408"/>
            <a:ext cx="10058400" cy="4050792"/>
          </a:xfrm>
          <a:prstGeom prst="rect">
            <a:avLst/>
          </a:prstGeom>
        </p:spPr>
        <p:txBody>
          <a:bodyPr vert="horz" lIns="91440" tIns="45720" rIns="91440" bIns="45720" rtlCol="1">
            <a:normAutofit/>
          </a:bodyPr>
          <a:lstStyle/>
          <a:p>
            <a:pPr lvl="0" rtl="1"/>
            <a:r>
              <a:rPr lang="he-IL" noProof="0" dirty="0"/>
              <a:t>ערוך סגנונות טקסט של תבנית בסיס</a:t>
            </a:r>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4" name="מציין מיקום של תאריך 3"/>
          <p:cNvSpPr>
            <a:spLocks noGrp="1"/>
          </p:cNvSpPr>
          <p:nvPr>
            <p:ph type="dt" sz="half" idx="2"/>
          </p:nvPr>
        </p:nvSpPr>
        <p:spPr>
          <a:xfrm flipH="1">
            <a:off x="954024" y="6272784"/>
            <a:ext cx="3273552" cy="365125"/>
          </a:xfrm>
          <a:prstGeom prst="rect">
            <a:avLst/>
          </a:prstGeom>
        </p:spPr>
        <p:txBody>
          <a:bodyPr vert="horz" lIns="91440" tIns="45720" rIns="91440" bIns="45720" rtlCol="1" anchor="ctr"/>
          <a:lstStyle>
            <a:lvl1pPr algn="l" rtl="1">
              <a:defRPr sz="11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fld id="{CD181C9B-C927-4E92-9771-51C82C308D94}" type="datetime1">
              <a:rPr lang="he-IL" smtClean="0"/>
              <a:pPr/>
              <a:t>ז'/חשון/תשפ"ז</a:t>
            </a:fld>
            <a:endParaRPr lang="he-IL" dirty="0"/>
          </a:p>
        </p:txBody>
      </p:sp>
      <p:sp>
        <p:nvSpPr>
          <p:cNvPr id="5" name="מציין מיקום של כותרת תחתונה 4"/>
          <p:cNvSpPr>
            <a:spLocks noGrp="1"/>
          </p:cNvSpPr>
          <p:nvPr>
            <p:ph type="ftr" sz="quarter" idx="3"/>
          </p:nvPr>
        </p:nvSpPr>
        <p:spPr>
          <a:xfrm flipH="1">
            <a:off x="4776216" y="6272784"/>
            <a:ext cx="6327648" cy="365125"/>
          </a:xfrm>
          <a:prstGeom prst="rect">
            <a:avLst/>
          </a:prstGeom>
        </p:spPr>
        <p:txBody>
          <a:bodyPr vert="horz" lIns="91440" tIns="45720" rIns="91440" bIns="45720" rtlCol="1" anchor="ctr"/>
          <a:lstStyle>
            <a:lvl1pPr algn="r" rtl="1">
              <a:defRPr sz="1100">
                <a:solidFill>
                  <a:schemeClr val="tx2"/>
                </a:solidFill>
                <a:latin typeface="Tahoma" panose="020B0604030504040204" pitchFamily="34" charset="0"/>
                <a:ea typeface="Tahoma" panose="020B0604030504040204" pitchFamily="34" charset="0"/>
                <a:cs typeface="Tahoma" panose="020B0604030504040204" pitchFamily="34" charset="0"/>
              </a:defRPr>
            </a:lvl1pPr>
          </a:lstStyle>
          <a:p>
            <a:endParaRPr lang="he-IL" dirty="0"/>
          </a:p>
        </p:txBody>
      </p:sp>
      <p:grpSp>
        <p:nvGrpSpPr>
          <p:cNvPr id="7" name="קבוצה 6"/>
          <p:cNvGrpSpPr>
            <a:grpSpLocks noChangeAspect="1"/>
          </p:cNvGrpSpPr>
          <p:nvPr/>
        </p:nvGrpSpPr>
        <p:grpSpPr>
          <a:xfrm flipH="1">
            <a:off x="333075" y="6229681"/>
            <a:ext cx="457200" cy="457200"/>
            <a:chOff x="11361456" y="6195813"/>
            <a:chExt cx="548640" cy="548640"/>
          </a:xfrm>
        </p:grpSpPr>
        <p:sp>
          <p:nvSpPr>
            <p:cNvPr id="8" name="אליפסה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אליפסה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מציין מיקום של מספר שקופית 5"/>
          <p:cNvSpPr>
            <a:spLocks noGrp="1"/>
          </p:cNvSpPr>
          <p:nvPr>
            <p:ph type="sldNum" sz="quarter" idx="4"/>
          </p:nvPr>
        </p:nvSpPr>
        <p:spPr>
          <a:xfrm flipH="1">
            <a:off x="240792" y="6272784"/>
            <a:ext cx="640080" cy="365125"/>
          </a:xfrm>
          <a:prstGeom prst="rect">
            <a:avLst/>
          </a:prstGeom>
        </p:spPr>
        <p:txBody>
          <a:bodyPr vert="horz" lIns="91440" tIns="45720" rIns="91440" bIns="45720" rtlCol="1" anchor="ctr"/>
          <a:lstStyle>
            <a:lvl1pPr algn="ctr" rtl="1">
              <a:defRPr sz="1400" b="1">
                <a:solidFill>
                  <a:srgbClr val="FFFFFF"/>
                </a:solidFill>
                <a:latin typeface="Tahoma" panose="020B0604030504040204" pitchFamily="34" charset="0"/>
                <a:ea typeface="Tahoma" panose="020B0604030504040204" pitchFamily="34" charset="0"/>
                <a:cs typeface="Tahoma" panose="020B0604030504040204" pitchFamily="34" charset="0"/>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3075904696"/>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r" defTabSz="914400" rtl="1" eaLnBrk="1" latinLnBrk="0" hangingPunct="1">
        <a:lnSpc>
          <a:spcPct val="90000"/>
        </a:lnSpc>
        <a:spcBef>
          <a:spcPct val="0"/>
        </a:spcBef>
        <a:buNone/>
        <a:defRPr sz="5400" b="1" kern="1200" cap="all" baseline="0">
          <a:blipFill>
            <a:blip r:embed="rId15">
              <a:extLst>
                <a:ext uri="{28A0092B-C50C-407E-A947-70E740481C1C}">
                  <a14:useLocalDpi xmlns:a14="http://schemas.microsoft.com/office/drawing/2010/main" val="0"/>
                </a:ext>
              </a:extLst>
            </a:blip>
            <a:tile tx="6350" ty="-127000" sx="65000" sy="64000" flip="none" algn="tl"/>
          </a:blipFill>
          <a:latin typeface="Tahoma" panose="020B0604030504040204" pitchFamily="34" charset="0"/>
          <a:ea typeface="Tahoma" panose="020B0604030504040204" pitchFamily="34" charset="0"/>
          <a:cs typeface="Tahoma" panose="020B0604030504040204" pitchFamily="34" charset="0"/>
        </a:defRPr>
      </a:lvl1pPr>
    </p:titleStyle>
    <p:bodyStyle>
      <a:lvl1pPr marL="182880" indent="-182880" algn="r" defTabSz="914400" rtl="1"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73152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00584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280160" indent="-18288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6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r" defTabSz="914400" rtl="1"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5" Type="http://schemas.microsoft.com/office/2007/relationships/hdphoto" Target="../media/hdphoto2.wdp"/><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notesSlide" Target="../notesSlides/notesSlide2.xml"/><Relationship Id="rId7" Type="http://schemas.openxmlformats.org/officeDocument/2006/relationships/diagramLayout" Target="../diagrams/layout1.xml"/><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diagramData" Target="../diagrams/data1.xml"/><Relationship Id="rId11" Type="http://schemas.openxmlformats.org/officeDocument/2006/relationships/image" Target="../media/image3.png"/><Relationship Id="rId5" Type="http://schemas.openxmlformats.org/officeDocument/2006/relationships/image" Target="../media/image2.png"/><Relationship Id="rId10" Type="http://schemas.microsoft.com/office/2007/relationships/diagramDrawing" Target="../diagrams/drawing1.xml"/><Relationship Id="rId4" Type="http://schemas.openxmlformats.org/officeDocument/2006/relationships/image" Target="../media/image9.png"/><Relationship Id="rId9" Type="http://schemas.openxmlformats.org/officeDocument/2006/relationships/diagramColors" Target="../diagrams/colors1.xml"/></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notesSlide" Target="../notesSlides/notesSlide3.xml"/><Relationship Id="rId7" Type="http://schemas.openxmlformats.org/officeDocument/2006/relationships/diagramLayout" Target="../diagrams/layout2.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diagramData" Target="../diagrams/data2.xml"/><Relationship Id="rId5" Type="http://schemas.openxmlformats.org/officeDocument/2006/relationships/image" Target="../media/image2.png"/><Relationship Id="rId10" Type="http://schemas.microsoft.com/office/2007/relationships/diagramDrawing" Target="../diagrams/drawing2.xml"/><Relationship Id="rId4" Type="http://schemas.openxmlformats.org/officeDocument/2006/relationships/image" Target="../media/image9.png"/><Relationship Id="rId9" Type="http://schemas.openxmlformats.org/officeDocument/2006/relationships/diagramColors" Target="../diagrams/colors2.xml"/></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notesSlide" Target="../notesSlides/notesSlide4.xml"/><Relationship Id="rId7" Type="http://schemas.openxmlformats.org/officeDocument/2006/relationships/diagramLayout" Target="../diagrams/layout3.xml"/><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diagramData" Target="../diagrams/data3.xml"/><Relationship Id="rId11" Type="http://schemas.openxmlformats.org/officeDocument/2006/relationships/image" Target="../media/image13.WMF"/><Relationship Id="rId5" Type="http://schemas.openxmlformats.org/officeDocument/2006/relationships/image" Target="../media/image2.png"/><Relationship Id="rId10" Type="http://schemas.microsoft.com/office/2007/relationships/diagramDrawing" Target="../diagrams/drawing3.xml"/><Relationship Id="rId4" Type="http://schemas.openxmlformats.org/officeDocument/2006/relationships/image" Target="../media/image9.png"/><Relationship Id="rId9" Type="http://schemas.openxmlformats.org/officeDocument/2006/relationships/diagramColors" Target="../diagrams/colors3.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notesSlide" Target="../notesSlides/notesSlide5.xml"/><Relationship Id="rId7" Type="http://schemas.openxmlformats.org/officeDocument/2006/relationships/diagramLayout" Target="../diagrams/layout4.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diagramData" Target="../diagrams/data4.xml"/><Relationship Id="rId11" Type="http://schemas.openxmlformats.org/officeDocument/2006/relationships/image" Target="../media/image14.WMF"/><Relationship Id="rId5" Type="http://schemas.openxmlformats.org/officeDocument/2006/relationships/image" Target="../media/image2.png"/><Relationship Id="rId10" Type="http://schemas.microsoft.com/office/2007/relationships/diagramDrawing" Target="../diagrams/drawing4.xml"/><Relationship Id="rId4" Type="http://schemas.openxmlformats.org/officeDocument/2006/relationships/image" Target="../media/image9.png"/><Relationship Id="rId9" Type="http://schemas.openxmlformats.org/officeDocument/2006/relationships/diagramColors" Target="../diagrams/colors4.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notesSlide" Target="../notesSlides/notesSlide6.xml"/><Relationship Id="rId7" Type="http://schemas.openxmlformats.org/officeDocument/2006/relationships/diagramLayout" Target="../diagrams/layout5.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diagramData" Target="../diagrams/data5.xml"/><Relationship Id="rId11" Type="http://schemas.openxmlformats.org/officeDocument/2006/relationships/image" Target="../media/image14.WMF"/><Relationship Id="rId5" Type="http://schemas.openxmlformats.org/officeDocument/2006/relationships/image" Target="../media/image2.png"/><Relationship Id="rId10" Type="http://schemas.microsoft.com/office/2007/relationships/diagramDrawing" Target="../diagrams/drawing5.xml"/><Relationship Id="rId4" Type="http://schemas.openxmlformats.org/officeDocument/2006/relationships/image" Target="../media/image9.png"/><Relationship Id="rId9" Type="http://schemas.openxmlformats.org/officeDocument/2006/relationships/diagramColors" Target="../diagrams/colors5.xml"/></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6.xml"/><Relationship Id="rId3" Type="http://schemas.openxmlformats.org/officeDocument/2006/relationships/notesSlide" Target="../notesSlides/notesSlide7.xml"/><Relationship Id="rId7" Type="http://schemas.openxmlformats.org/officeDocument/2006/relationships/diagramLayout" Target="../diagrams/layout6.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diagramData" Target="../diagrams/data6.xml"/><Relationship Id="rId11" Type="http://schemas.openxmlformats.org/officeDocument/2006/relationships/image" Target="../media/image14.WMF"/><Relationship Id="rId5" Type="http://schemas.openxmlformats.org/officeDocument/2006/relationships/image" Target="../media/image2.png"/><Relationship Id="rId10" Type="http://schemas.microsoft.com/office/2007/relationships/diagramDrawing" Target="../diagrams/drawing6.xml"/><Relationship Id="rId4" Type="http://schemas.openxmlformats.org/officeDocument/2006/relationships/image" Target="../media/image9.png"/><Relationship Id="rId9" Type="http://schemas.openxmlformats.org/officeDocument/2006/relationships/diagramColors" Target="../diagrams/colors6.xml"/></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7.xml"/><Relationship Id="rId13" Type="http://schemas.openxmlformats.org/officeDocument/2006/relationships/hyperlink" Target="https://he.wikipedia.org/wiki/%D7%A9%D7%A0%D7%90%D7%94" TargetMode="External"/><Relationship Id="rId18" Type="http://schemas.openxmlformats.org/officeDocument/2006/relationships/image" Target="../media/image14.WMF"/><Relationship Id="rId3" Type="http://schemas.openxmlformats.org/officeDocument/2006/relationships/notesSlide" Target="../notesSlides/notesSlide8.xml"/><Relationship Id="rId7" Type="http://schemas.openxmlformats.org/officeDocument/2006/relationships/diagramLayout" Target="../diagrams/layout7.xml"/><Relationship Id="rId12" Type="http://schemas.openxmlformats.org/officeDocument/2006/relationships/hyperlink" Target="https://he.wikipedia.org/wiki/%D7%90%D7%95%D7%A0%D7%A1" TargetMode="External"/><Relationship Id="rId17" Type="http://schemas.openxmlformats.org/officeDocument/2006/relationships/hyperlink" Target="https://he.wikipedia.org/wiki/%D7%A9%D7%99%D7%A0%D7%94" TargetMode="External"/><Relationship Id="rId2" Type="http://schemas.openxmlformats.org/officeDocument/2006/relationships/slideLayout" Target="../slideLayouts/slideLayout2.xml"/><Relationship Id="rId16" Type="http://schemas.openxmlformats.org/officeDocument/2006/relationships/hyperlink" Target="https://he.wikipedia.org/wiki/%D7%92%D7%99%D7%A8%D7%95%D7%A9%D7%99%D7%9D" TargetMode="External"/><Relationship Id="rId1" Type="http://schemas.openxmlformats.org/officeDocument/2006/relationships/tags" Target="../tags/tag7.xml"/><Relationship Id="rId6" Type="http://schemas.openxmlformats.org/officeDocument/2006/relationships/diagramData" Target="../diagrams/data7.xml"/><Relationship Id="rId11" Type="http://schemas.openxmlformats.org/officeDocument/2006/relationships/hyperlink" Target="https://he.wikipedia.org/wiki/%D7%91%D7%A0%D7%99_%D7%AA%D7%A9%D7%A2_%D7%9E%D7%99%D7%93%D7%95%D7%AA#cite_note-2" TargetMode="External"/><Relationship Id="rId5" Type="http://schemas.openxmlformats.org/officeDocument/2006/relationships/image" Target="../media/image2.png"/><Relationship Id="rId15" Type="http://schemas.openxmlformats.org/officeDocument/2006/relationships/hyperlink" Target="https://he.wikipedia.org/wiki/%D7%A9%D7%9B%D7%A8%D7%95%D7%AA" TargetMode="External"/><Relationship Id="rId10" Type="http://schemas.microsoft.com/office/2007/relationships/diagramDrawing" Target="../diagrams/drawing7.xml"/><Relationship Id="rId4" Type="http://schemas.openxmlformats.org/officeDocument/2006/relationships/image" Target="../media/image9.png"/><Relationship Id="rId9" Type="http://schemas.openxmlformats.org/officeDocument/2006/relationships/diagramColors" Target="../diagrams/colors7.xml"/><Relationship Id="rId14" Type="http://schemas.openxmlformats.org/officeDocument/2006/relationships/hyperlink" Target="https://he.wikipedia.org/wiki/%D7%A0%D7%99%D7%93%D7%95%D7%99_(%D7%94%D7%9C%D7%9B%D7%94)" TargetMode="Externa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8.xml"/><Relationship Id="rId3" Type="http://schemas.openxmlformats.org/officeDocument/2006/relationships/notesSlide" Target="../notesSlides/notesSlide9.xml"/><Relationship Id="rId7" Type="http://schemas.openxmlformats.org/officeDocument/2006/relationships/diagramLayout" Target="../diagrams/layout8.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diagramData" Target="../diagrams/data8.xml"/><Relationship Id="rId11" Type="http://schemas.openxmlformats.org/officeDocument/2006/relationships/image" Target="../media/image14.WMF"/><Relationship Id="rId5" Type="http://schemas.openxmlformats.org/officeDocument/2006/relationships/image" Target="../media/image2.png"/><Relationship Id="rId10" Type="http://schemas.microsoft.com/office/2007/relationships/diagramDrawing" Target="../diagrams/drawing8.xml"/><Relationship Id="rId4" Type="http://schemas.openxmlformats.org/officeDocument/2006/relationships/image" Target="../media/image9.png"/><Relationship Id="rId9" Type="http://schemas.openxmlformats.org/officeDocument/2006/relationships/diagramColors" Target="../diagrams/colors8.xml"/></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notesSlide" Target="../notesSlides/notesSlide10.xml"/><Relationship Id="rId7" Type="http://schemas.openxmlformats.org/officeDocument/2006/relationships/diagramLayout" Target="../diagrams/layout9.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diagramData" Target="../diagrams/data9.xml"/><Relationship Id="rId11" Type="http://schemas.openxmlformats.org/officeDocument/2006/relationships/image" Target="../media/image14.WMF"/><Relationship Id="rId5" Type="http://schemas.openxmlformats.org/officeDocument/2006/relationships/image" Target="../media/image2.png"/><Relationship Id="rId10" Type="http://schemas.microsoft.com/office/2007/relationships/diagramDrawing" Target="../diagrams/drawing9.xml"/><Relationship Id="rId4" Type="http://schemas.openxmlformats.org/officeDocument/2006/relationships/image" Target="../media/image9.png"/><Relationship Id="rId9" Type="http://schemas.openxmlformats.org/officeDocument/2006/relationships/diagramColors" Target="../diagrams/colors9.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מלבן 17">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pic>
        <p:nvPicPr>
          <p:cNvPr id="13" name="תמונה 12" descr="אבוקדו ופלפלים על קרש חיתוך">
            <a:extLst>
              <a:ext uri="{FF2B5EF4-FFF2-40B4-BE49-F238E27FC236}">
                <a16:creationId xmlns:a16="http://schemas.microsoft.com/office/drawing/2014/main" id="{573EC269-9A59-49F8-B377-784E209B3A04}"/>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flipH="1">
            <a:off x="82378" y="-1"/>
            <a:ext cx="12191980" cy="6857989"/>
          </a:xfrm>
          <a:prstGeom prst="rect">
            <a:avLst/>
          </a:prstGeom>
        </p:spPr>
      </p:pic>
      <p:sp>
        <p:nvSpPr>
          <p:cNvPr id="20" name="מלבן 19">
            <a:extLst>
              <a:ext uri="{FF2B5EF4-FFF2-40B4-BE49-F238E27FC236}">
                <a16:creationId xmlns:a16="http://schemas.microsoft.com/office/drawing/2014/main" id="{AE95896B-6905-4618-A7DF-DED8A61FBC83}"/>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12192000" cy="68579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22" name="מלבן 21">
            <a:extLst>
              <a:ext uri="{FF2B5EF4-FFF2-40B4-BE49-F238E27FC236}">
                <a16:creationId xmlns:a16="http://schemas.microsoft.com/office/drawing/2014/main" id="{7748BD8C-4984-4138-94CA-2DC5F39DC379}"/>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24" y="0"/>
            <a:ext cx="12188952" cy="6858000"/>
          </a:xfrm>
          <a:prstGeom prst="rect">
            <a:avLst/>
          </a:prstGeom>
          <a:blipFill dpi="0" rotWithShape="1">
            <a:blip r:embed="rId4">
              <a:alphaModFix amt="30000"/>
              <a:duotone>
                <a:prstClr val="black"/>
                <a:schemeClr val="accent1">
                  <a:tint val="45000"/>
                  <a:satMod val="400000"/>
                </a:schemeClr>
              </a:duotone>
              <a:extLst>
                <a:ext uri="{BEBA8EAE-BF5A-486C-A8C5-ECC9F3942E4B}">
                  <a14:imgProps xmlns:a14="http://schemas.microsoft.com/office/drawing/2010/main">
                    <a14:imgLayer r:embed="rId5">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A5C93519-6B29-1346-9FCB-0835B80531A4}"/>
              </a:ext>
            </a:extLst>
          </p:cNvPr>
          <p:cNvSpPr>
            <a:spLocks noGrp="1"/>
          </p:cNvSpPr>
          <p:nvPr>
            <p:ph type="ctrTitle"/>
          </p:nvPr>
        </p:nvSpPr>
        <p:spPr>
          <a:xfrm flipH="1">
            <a:off x="1173480" y="3212756"/>
            <a:ext cx="9966960" cy="3517557"/>
          </a:xfrm>
        </p:spPr>
        <p:txBody>
          <a:bodyPr rtlCol="1" anchor="b">
            <a:normAutofit/>
          </a:bodyPr>
          <a:lstStyle/>
          <a:p>
            <a:pPr algn="r" rtl="1"/>
            <a:r>
              <a:rPr lang="he-IL" b="1" dirty="0">
                <a:solidFill>
                  <a:srgbClr val="FFFFFF"/>
                </a:solidFill>
                <a:latin typeface="Tahoma" panose="020B0604030504040204" pitchFamily="34" charset="0"/>
                <a:ea typeface="Tahoma" panose="020B0604030504040204" pitchFamily="34" charset="0"/>
                <a:cs typeface="Tahoma" panose="020B0604030504040204" pitchFamily="34" charset="0"/>
              </a:rPr>
              <a:t>משכב הצדיק וארץ ישראל</a:t>
            </a:r>
          </a:p>
        </p:txBody>
      </p:sp>
      <p:pic>
        <p:nvPicPr>
          <p:cNvPr id="1030" name="Picture 6" descr="אוהל, באר, סולם ⋆ סיון רהב-מאיר">
            <a:extLst>
              <a:ext uri="{FF2B5EF4-FFF2-40B4-BE49-F238E27FC236}">
                <a16:creationId xmlns:a16="http://schemas.microsoft.com/office/drawing/2014/main" id="{D2872E86-9C3C-6CA7-8929-260DE11DE8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378" y="1"/>
            <a:ext cx="6978015" cy="420129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חלום סולם יעקב – 01615 - 26-65 - מאגר תמונות יהדות וישראל">
            <a:extLst>
              <a:ext uri="{FF2B5EF4-FFF2-40B4-BE49-F238E27FC236}">
                <a16:creationId xmlns:a16="http://schemas.microsoft.com/office/drawing/2014/main" id="{59DE7F18-1947-FB6A-87CE-F98918643C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378" y="4238624"/>
            <a:ext cx="3130379" cy="24916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247187"/>
      </p:ext>
    </p:extLst>
  </p:cSld>
  <p:clrMapOvr>
    <a:masterClrMapping/>
  </p:clrMapOvr>
  <mc:AlternateContent xmlns:mc="http://schemas.openxmlformats.org/markup-compatibility/2006" xmlns:p14="http://schemas.microsoft.com/office/powerpoint/2010/main">
    <mc:Choice Requires="p14">
      <p:transition spd="slow" p14:dur="2000" advTm="32318"/>
    </mc:Choice>
    <mc:Fallback xmlns="">
      <p:transition spd="slow" advTm="3231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28CA9C-71D7-3D09-435D-E1F1FEE8E001}"/>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C35A143C-C094-98F8-C133-3A098FD2490F}"/>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629D6AEB-A1CA-1171-A92E-4C1689059F5D}"/>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dirty="0">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4ECC2403-D152-1447-E7EF-8D44BE9803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0E4244A6-94F4-5135-3CFE-7A2B48C13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2A74F65F-1F7B-3325-90D7-2EA98A8CA8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C311D68F-7826-5B2B-D7AE-DC7C6A5E65DD}"/>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2</a:t>
            </a:fld>
            <a:endParaRPr kumimoji="0" lang="he-IL" sz="1400" b="1" i="0" u="none" strike="noStrike" kern="1200" cap="none" spc="0" normalizeH="0" baseline="0" noProof="0" dirty="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C78AB96E-7A20-3980-EE3F-48CD678704CE}"/>
              </a:ext>
            </a:extLst>
          </p:cNvPr>
          <p:cNvGraphicFramePr>
            <a:graphicFrameLocks noGrp="1" noChangeAspect="1"/>
          </p:cNvGraphicFramePr>
          <p:nvPr>
            <p:ph idx="1"/>
            <p:extLst>
              <p:ext uri="{D42A27DB-BD31-4B8C-83A1-F6EECF244321}">
                <p14:modId xmlns:p14="http://schemas.microsoft.com/office/powerpoint/2010/main" val="434426951"/>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68919815-B4A6-2E4C-A227-471FDB87348A}"/>
              </a:ext>
            </a:extLst>
          </p:cNvPr>
          <p:cNvSpPr txBox="1"/>
          <p:nvPr/>
        </p:nvSpPr>
        <p:spPr>
          <a:xfrm>
            <a:off x="6104780" y="0"/>
            <a:ext cx="6087220" cy="5201424"/>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he-IL" sz="4000" b="1" cap="all" dirty="0">
                <a:blipFill>
                  <a:blip r:embed="rId11">
                    <a:extLst>
                      <a:ext uri="{28A0092B-C50C-407E-A947-70E740481C1C}">
                        <a14:useLocalDpi xmlns:a14="http://schemas.microsoft.com/office/drawing/2010/main" val="0"/>
                      </a:ext>
                    </a:extLst>
                  </a:blip>
                  <a:tile tx="6350" ty="-127000" sx="65000" sy="64000" flip="none" algn="tl"/>
                </a:blipFill>
                <a:latin typeface="Tahoma" panose="020B0604030504040204" pitchFamily="34" charset="0"/>
                <a:ea typeface="Tahoma" panose="020B0604030504040204" pitchFamily="34" charset="0"/>
                <a:cs typeface="Tahoma" panose="020B0604030504040204" pitchFamily="34" charset="0"/>
              </a:rPr>
              <a:t>משכב הצדיק בונה </a:t>
            </a:r>
          </a:p>
          <a:p>
            <a:pPr marL="0" marR="0" lvl="0" indent="0" algn="ctr" defTabSz="457200" rtl="1" eaLnBrk="1" fontAlgn="auto" latinLnBrk="0" hangingPunct="1">
              <a:lnSpc>
                <a:spcPct val="100000"/>
              </a:lnSpc>
              <a:spcBef>
                <a:spcPts val="0"/>
              </a:spcBef>
              <a:spcAft>
                <a:spcPts val="0"/>
              </a:spcAft>
              <a:buClrTx/>
              <a:buSzTx/>
              <a:buFontTx/>
              <a:buNone/>
              <a:tabLst/>
              <a:defRPr/>
            </a:pPr>
            <a:r>
              <a:rPr lang="he-IL" sz="4000" b="1" cap="all" dirty="0">
                <a:blipFill>
                  <a:blip r:embed="rId11">
                    <a:extLst>
                      <a:ext uri="{28A0092B-C50C-407E-A947-70E740481C1C}">
                        <a14:useLocalDpi xmlns:a14="http://schemas.microsoft.com/office/drawing/2010/main" val="0"/>
                      </a:ext>
                    </a:extLst>
                  </a:blip>
                  <a:tile tx="6350" ty="-127000" sx="65000" sy="64000" flip="none" algn="tl"/>
                </a:blipFill>
                <a:latin typeface="Tahoma" panose="020B0604030504040204" pitchFamily="34" charset="0"/>
                <a:ea typeface="Tahoma" panose="020B0604030504040204" pitchFamily="34" charset="0"/>
                <a:cs typeface="Tahoma" panose="020B0604030504040204" pitchFamily="34" charset="0"/>
              </a:rPr>
              <a:t>את ארץ ישראל</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lvl="0" indent="-285750" algn="just">
              <a:buFont typeface="Wingdings" panose="05000000000000000000" pitchFamily="2" charset="2"/>
              <a:buChar char="v"/>
            </a:pPr>
            <a:r>
              <a:rPr lang="he-IL" dirty="0">
                <a:solidFill>
                  <a:prstClr val="black"/>
                </a:solidFill>
              </a:rPr>
              <a:t> דבר נפלא אנו רואים בתורה על הקשר המדהים שיש בין ארץ ישראל לקשר בין איש לאשתו. </a:t>
            </a:r>
          </a:p>
          <a:p>
            <a:pPr marL="285750" lvl="0" indent="-285750" algn="just">
              <a:buFont typeface="Wingdings" panose="05000000000000000000" pitchFamily="2" charset="2"/>
              <a:buChar char="v"/>
            </a:pPr>
            <a:r>
              <a:rPr lang="he-IL" dirty="0">
                <a:solidFill>
                  <a:prstClr val="black"/>
                </a:solidFill>
              </a:rPr>
              <a:t>וזה בא ללמדנו שהחיבור לארץ ישראל צריך להיות דומה לקשר בין לאשתו – אוהבה כגופו ומכבדה יותר מגופו.</a:t>
            </a:r>
          </a:p>
          <a:p>
            <a:pPr marL="285750" lvl="0" indent="-285750" algn="just">
              <a:buFont typeface="Wingdings" panose="05000000000000000000" pitchFamily="2" charset="2"/>
              <a:buChar char="v"/>
            </a:pPr>
            <a:r>
              <a:rPr lang="he-IL" dirty="0">
                <a:solidFill>
                  <a:prstClr val="black"/>
                </a:solidFill>
              </a:rPr>
              <a:t>הנה מכל י"ב שבטי ישראל,  שני שבטים ומחצה לא זכו להיכנס לארץ וקיבלו נחלתם מעבר לירדן. </a:t>
            </a:r>
            <a:r>
              <a:rPr lang="he-IL" dirty="0">
                <a:solidFill>
                  <a:prstClr val="black"/>
                </a:solidFill>
                <a:highlight>
                  <a:srgbClr val="FFFF00"/>
                </a:highlight>
              </a:rPr>
              <a:t>מדוע לא זכו?</a:t>
            </a:r>
          </a:p>
          <a:p>
            <a:pPr marL="285750" lvl="0" indent="-285750" algn="just">
              <a:buFont typeface="Wingdings" panose="05000000000000000000" pitchFamily="2" charset="2"/>
              <a:buChar char="v"/>
            </a:pPr>
            <a:r>
              <a:rPr lang="he-IL" dirty="0">
                <a:solidFill>
                  <a:prstClr val="black"/>
                </a:solidFill>
              </a:rPr>
              <a:t>מבאר </a:t>
            </a:r>
            <a:r>
              <a:rPr lang="he-IL" dirty="0" err="1">
                <a:solidFill>
                  <a:prstClr val="black"/>
                </a:solidFill>
              </a:rPr>
              <a:t>הרמ</a:t>
            </a:r>
            <a:r>
              <a:rPr lang="he-IL" dirty="0">
                <a:solidFill>
                  <a:prstClr val="black"/>
                </a:solidFill>
              </a:rPr>
              <a:t>''ע </a:t>
            </a:r>
            <a:r>
              <a:rPr lang="he-IL" dirty="0" err="1">
                <a:solidFill>
                  <a:prstClr val="black"/>
                </a:solidFill>
              </a:rPr>
              <a:t>מפאנו</a:t>
            </a:r>
            <a:r>
              <a:rPr lang="he-IL" dirty="0">
                <a:solidFill>
                  <a:prstClr val="black"/>
                </a:solidFill>
              </a:rPr>
              <a:t> (מאמר חיקור הדין ג </a:t>
            </a:r>
            <a:r>
              <a:rPr lang="he-IL" dirty="0" err="1">
                <a:solidFill>
                  <a:prstClr val="black"/>
                </a:solidFill>
              </a:rPr>
              <a:t>י''ח</a:t>
            </a:r>
            <a:r>
              <a:rPr lang="he-IL" dirty="0">
                <a:solidFill>
                  <a:prstClr val="black"/>
                </a:solidFill>
              </a:rPr>
              <a:t>) היות והיה פגם קל שבקלים בהולדתם בחיבור בין איש לאשתו, לכן היה חסר להם בחיבור </a:t>
            </a:r>
            <a:r>
              <a:rPr lang="he-IL" dirty="0" err="1">
                <a:solidFill>
                  <a:prstClr val="black"/>
                </a:solidFill>
              </a:rPr>
              <a:t>בינהם</a:t>
            </a:r>
            <a:r>
              <a:rPr lang="he-IL" dirty="0">
                <a:solidFill>
                  <a:prstClr val="black"/>
                </a:solidFill>
              </a:rPr>
              <a:t> לארץ ישראל. כדלהלן: </a:t>
            </a: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148202990"/>
      </p:ext>
    </p:extLst>
  </p:cSld>
  <p:clrMapOvr>
    <a:masterClrMapping/>
  </p:clrMapOvr>
  <mc:AlternateContent xmlns:mc="http://schemas.openxmlformats.org/markup-compatibility/2006" xmlns:p14="http://schemas.microsoft.com/office/powerpoint/2010/main">
    <mc:Choice Requires="p14">
      <p:transition spd="slow" p14:dur="2000" advTm="160213"/>
    </mc:Choice>
    <mc:Fallback xmlns="">
      <p:transition spd="slow" advTm="1602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32F1BC-3868-5EF4-E70D-164A43293964}"/>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AA1A3A01-7F1E-3488-4B04-91E73EE02F31}"/>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18ED499B-4C0C-4867-6346-DD6E02F46E91}"/>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dirty="0">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7340A96C-9D96-9FB9-B595-924F71B5C6F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A9EF3E5E-2D85-AC88-9A40-C84331A2F5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719AFD73-9A1C-BCE7-EDB2-A1D5F69CC1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73FEF289-53AE-0EA5-CA74-E5A0A46AB47A}"/>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3</a:t>
            </a:fld>
            <a:endParaRPr kumimoji="0" lang="he-IL" sz="1400" b="1" i="0" u="none" strike="noStrike" kern="1200" cap="none" spc="0" normalizeH="0" baseline="0" noProof="0" dirty="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512FD0AE-1F93-7460-80F3-E0BF54B10BF8}"/>
              </a:ext>
            </a:extLst>
          </p:cNvPr>
          <p:cNvGraphicFramePr>
            <a:graphicFrameLocks noGrp="1" noChangeAspect="1"/>
          </p:cNvGraphicFramePr>
          <p:nvPr>
            <p:ph idx="1"/>
            <p:extLst>
              <p:ext uri="{D42A27DB-BD31-4B8C-83A1-F6EECF244321}">
                <p14:modId xmlns:p14="http://schemas.microsoft.com/office/powerpoint/2010/main" val="2567814015"/>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0133EF9A-0ECE-CAD9-1769-3D7A361EAFB4}"/>
              </a:ext>
            </a:extLst>
          </p:cNvPr>
          <p:cNvSpPr txBox="1"/>
          <p:nvPr/>
        </p:nvSpPr>
        <p:spPr>
          <a:xfrm>
            <a:off x="6104780" y="0"/>
            <a:ext cx="6087220" cy="7294305"/>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600" b="0" i="0" u="none" strike="noStrike" kern="1200" cap="none" spc="0" normalizeH="0" baseline="0" noProof="0" dirty="0">
                <a:ln>
                  <a:noFill/>
                </a:ln>
                <a:solidFill>
                  <a:schemeClr val="accent2">
                    <a:lumMod val="75000"/>
                  </a:schemeClr>
                </a:solidFill>
                <a:effectLst/>
                <a:uLnTx/>
                <a:uFillTx/>
                <a:latin typeface="Rockwell" panose="02060603020205020403"/>
                <a:ea typeface="+mn-ea"/>
                <a:cs typeface="David" panose="020E0502060401010101" pitchFamily="34" charset="-79"/>
              </a:rPr>
              <a:t>ראובן גד</a:t>
            </a:r>
            <a:r>
              <a:rPr kumimoji="0" lang="he-IL" sz="3600" b="0" i="0" u="none" strike="noStrike" kern="1200" cap="none" spc="0" normalizeH="0" noProof="0" dirty="0">
                <a:ln>
                  <a:noFill/>
                </a:ln>
                <a:solidFill>
                  <a:schemeClr val="accent2">
                    <a:lumMod val="75000"/>
                  </a:schemeClr>
                </a:solidFill>
                <a:effectLst/>
                <a:uLnTx/>
                <a:uFillTx/>
                <a:latin typeface="Rockwell" panose="02060603020205020403"/>
                <a:ea typeface="+mn-ea"/>
                <a:cs typeface="David" panose="020E0502060401010101" pitchFamily="34" charset="-79"/>
              </a:rPr>
              <a:t> וחצי שבט מנשה</a:t>
            </a:r>
            <a:endParaRPr kumimoji="0" lang="he-IL" sz="3600" b="0" i="0" u="none" strike="noStrike" kern="1200" cap="none" spc="0" normalizeH="0" baseline="0" noProof="0" dirty="0">
              <a:ln>
                <a:noFill/>
              </a:ln>
              <a:solidFill>
                <a:schemeClr val="accent2">
                  <a:lumMod val="75000"/>
                </a:schemeClr>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indent="-285750" algn="just">
              <a:buFont typeface="Wingdings" panose="05000000000000000000" pitchFamily="2" charset="2"/>
              <a:buChar char="v"/>
            </a:pPr>
            <a:r>
              <a:rPr kumimoji="0" lang="he-IL" sz="1800" b="0" i="0" u="none" strike="noStrike" kern="1200" cap="none" spc="0" normalizeH="0" baseline="0" noProof="0" dirty="0">
                <a:ln>
                  <a:noFill/>
                </a:ln>
                <a:solidFill>
                  <a:srgbClr val="0070C0"/>
                </a:solidFill>
                <a:effectLst/>
                <a:uLnTx/>
                <a:uFillTx/>
                <a:latin typeface="Rockwell" panose="02060603020205020403"/>
                <a:ea typeface="+mn-ea"/>
                <a:cs typeface="David" panose="020E0502060401010101" pitchFamily="34" charset="-79"/>
              </a:rPr>
              <a:t> </a:t>
            </a:r>
            <a:r>
              <a:rPr lang="he-IL" dirty="0">
                <a:solidFill>
                  <a:srgbClr val="0070C0"/>
                </a:solidFill>
              </a:rPr>
              <a:t>א. </a:t>
            </a:r>
            <a:r>
              <a:rPr lang="he-IL" b="1" dirty="0">
                <a:solidFill>
                  <a:srgbClr val="0070C0"/>
                </a:solidFill>
              </a:rPr>
              <a:t>בראובן:</a:t>
            </a:r>
            <a:r>
              <a:rPr lang="he-IL" dirty="0">
                <a:solidFill>
                  <a:srgbClr val="0070C0"/>
                </a:solidFill>
              </a:rPr>
              <a:t> כאשר יעקב נשא את לאה, הוא חשב שזו רחל, לבן הרשע גרם שבבכור בני יעקב יהיה פגם קל, שהוא מעין בן תמורה (זהר א, קנה). מפגם רוחני זה נבעה </a:t>
            </a:r>
            <a:r>
              <a:rPr lang="he-IL" dirty="0" err="1">
                <a:solidFill>
                  <a:srgbClr val="0070C0"/>
                </a:solidFill>
              </a:rPr>
              <a:t>אח''כ</a:t>
            </a:r>
            <a:r>
              <a:rPr lang="he-IL" dirty="0">
                <a:solidFill>
                  <a:srgbClr val="0070C0"/>
                </a:solidFill>
              </a:rPr>
              <a:t> הפגיעה המעשית של ראובן, במקדשו האישי של יעקב, "כי עלית משכבי אביך, אז </a:t>
            </a:r>
            <a:r>
              <a:rPr lang="he-IL" dirty="0" err="1">
                <a:solidFill>
                  <a:srgbClr val="0070C0"/>
                </a:solidFill>
              </a:rPr>
              <a:t>חללת</a:t>
            </a:r>
            <a:r>
              <a:rPr lang="he-IL" dirty="0">
                <a:solidFill>
                  <a:srgbClr val="0070C0"/>
                </a:solidFill>
              </a:rPr>
              <a:t> יצועי עלה". לכן הפסיד את הבכורה ואת חלקו הכפול בארץ ישראל. </a:t>
            </a:r>
          </a:p>
          <a:p>
            <a:pPr marL="285750" indent="-285750" algn="just">
              <a:buFont typeface="Wingdings" panose="05000000000000000000" pitchFamily="2" charset="2"/>
              <a:buChar char="v"/>
            </a:pPr>
            <a:r>
              <a:rPr lang="he-IL" b="1" dirty="0">
                <a:solidFill>
                  <a:srgbClr val="0070C0"/>
                </a:solidFill>
              </a:rPr>
              <a:t>גד:</a:t>
            </a:r>
            <a:r>
              <a:rPr lang="he-IL" dirty="0">
                <a:solidFill>
                  <a:srgbClr val="0070C0"/>
                </a:solidFill>
              </a:rPr>
              <a:t> הוא בנה של זלפה - שפחת לאה. כשהכניסה רחל את בלהה שפחתה ליעקב, נועצה בו קודם, וכן שרה שאלה את אברהם, לפני שהכניסה לו את הגר. אך לאה הכניסה את זלפה שפחתה ליעקב בחשאי, מבלי להיוועץ בו! ככתוב "</a:t>
            </a:r>
            <a:r>
              <a:rPr lang="he-IL" b="1" dirty="0" err="1">
                <a:solidFill>
                  <a:srgbClr val="0070C0"/>
                </a:solidFill>
              </a:rPr>
              <a:t>וַתִּקַּח</a:t>
            </a:r>
            <a:r>
              <a:rPr lang="he-IL" dirty="0">
                <a:solidFill>
                  <a:srgbClr val="0070C0"/>
                </a:solidFill>
              </a:rPr>
              <a:t> אֶת זִלְפָּה שִׁפְחָתָהּ </a:t>
            </a:r>
            <a:r>
              <a:rPr lang="he-IL" b="1" dirty="0" err="1">
                <a:solidFill>
                  <a:srgbClr val="0070C0"/>
                </a:solidFill>
              </a:rPr>
              <a:t>וַתִּתֵּן</a:t>
            </a:r>
            <a:r>
              <a:rPr lang="he-IL" dirty="0">
                <a:solidFill>
                  <a:srgbClr val="0070C0"/>
                </a:solidFill>
              </a:rPr>
              <a:t> אֹתָהּ לְיַעֲקֹב לְאִשָּׁה" (בראשית ל). לכן נאמר בלידתו של גד "ותאמר לאה בגד" - </a:t>
            </a:r>
            <a:r>
              <a:rPr lang="he-IL" dirty="0" err="1">
                <a:solidFill>
                  <a:srgbClr val="0070C0"/>
                </a:solidFill>
              </a:rPr>
              <a:t>שהיתה</a:t>
            </a:r>
            <a:r>
              <a:rPr lang="he-IL" dirty="0">
                <a:solidFill>
                  <a:srgbClr val="0070C0"/>
                </a:solidFill>
              </a:rPr>
              <a:t> כאן כביכול מעין בגידה בבעלה.</a:t>
            </a:r>
          </a:p>
          <a:p>
            <a:pPr marL="285750" indent="-285750" algn="just">
              <a:buFont typeface="Wingdings" panose="05000000000000000000" pitchFamily="2" charset="2"/>
              <a:buChar char="v"/>
            </a:pPr>
            <a:r>
              <a:rPr lang="he-IL" b="1" dirty="0">
                <a:solidFill>
                  <a:srgbClr val="0070C0"/>
                </a:solidFill>
              </a:rPr>
              <a:t>מנשה:</a:t>
            </a:r>
            <a:r>
              <a:rPr lang="he-IL" dirty="0">
                <a:solidFill>
                  <a:srgbClr val="0070C0"/>
                </a:solidFill>
              </a:rPr>
              <a:t> יוסף נשא את אסנת, </a:t>
            </a:r>
            <a:r>
              <a:rPr lang="he-IL" dirty="0" err="1">
                <a:solidFill>
                  <a:srgbClr val="0070C0"/>
                </a:solidFill>
              </a:rPr>
              <a:t>שהיתה</a:t>
            </a:r>
            <a:r>
              <a:rPr lang="he-IL" dirty="0">
                <a:solidFill>
                  <a:srgbClr val="0070C0"/>
                </a:solidFill>
              </a:rPr>
              <a:t> בתה של דינה בת יעקב, שנולדה לדינה משכם בן חמור. מפני הבושה נשלחה אסנת למצרים, וגדלה בבית </a:t>
            </a:r>
            <a:r>
              <a:rPr lang="he-IL" dirty="0" err="1">
                <a:solidFill>
                  <a:srgbClr val="0070C0"/>
                </a:solidFill>
              </a:rPr>
              <a:t>פוטיפר</a:t>
            </a:r>
            <a:r>
              <a:rPr lang="he-IL" dirty="0">
                <a:solidFill>
                  <a:srgbClr val="0070C0"/>
                </a:solidFill>
              </a:rPr>
              <a:t> שהיה חסוך בנים (תרגום יונתן בראשית </a:t>
            </a:r>
            <a:r>
              <a:rPr lang="he-IL" dirty="0" err="1">
                <a:solidFill>
                  <a:srgbClr val="0070C0"/>
                </a:solidFill>
              </a:rPr>
              <a:t>מא</a:t>
            </a:r>
            <a:r>
              <a:rPr lang="he-IL" dirty="0">
                <a:solidFill>
                  <a:srgbClr val="0070C0"/>
                </a:solidFill>
              </a:rPr>
              <a:t>, מה). נמצא, שבקשר הנישואין של יוסף ואסנת, היה </a:t>
            </a:r>
            <a:r>
              <a:rPr lang="he-IL" b="1" dirty="0">
                <a:solidFill>
                  <a:srgbClr val="0070C0"/>
                </a:solidFill>
              </a:rPr>
              <a:t>רבע פסול </a:t>
            </a:r>
            <a:r>
              <a:rPr lang="he-IL" b="1" dirty="0" err="1">
                <a:solidFill>
                  <a:srgbClr val="0070C0"/>
                </a:solidFill>
              </a:rPr>
              <a:t>ביחוס</a:t>
            </a:r>
            <a:r>
              <a:rPr lang="he-IL" dirty="0">
                <a:solidFill>
                  <a:srgbClr val="0070C0"/>
                </a:solidFill>
              </a:rPr>
              <a:t>: שני אבותיו של יוסף היו כשרים, אבל שני אבותיה של אסנת היו דינה ושכם בן חמור. </a:t>
            </a:r>
            <a:r>
              <a:rPr lang="he-IL" b="1" dirty="0">
                <a:solidFill>
                  <a:srgbClr val="0070C0"/>
                </a:solidFill>
              </a:rPr>
              <a:t>אחד מתוך ארבעה</a:t>
            </a:r>
            <a:r>
              <a:rPr lang="he-IL" dirty="0">
                <a:solidFill>
                  <a:srgbClr val="0070C0"/>
                </a:solidFill>
              </a:rPr>
              <a:t> היה פגום. לכן היה פסול </a:t>
            </a:r>
            <a:r>
              <a:rPr lang="he-IL" b="1" dirty="0">
                <a:solidFill>
                  <a:srgbClr val="0070C0"/>
                </a:solidFill>
              </a:rPr>
              <a:t>ברבע</a:t>
            </a:r>
            <a:r>
              <a:rPr lang="he-IL" dirty="0">
                <a:solidFill>
                  <a:srgbClr val="0070C0"/>
                </a:solidFill>
              </a:rPr>
              <a:t> מזרעו של יוסף, שמנה שני שבטים: מנשה ואפרים, ורבע משנים הוא חצי שבט (מהספר סוד הנישואין).</a:t>
            </a:r>
            <a:endParaRPr lang="en-US" dirty="0">
              <a:solidFill>
                <a:srgbClr val="0070C0"/>
              </a:solidFill>
            </a:endParaRPr>
          </a:p>
          <a:p>
            <a:pPr marL="285750" marR="0" lvl="0" indent="-285750" algn="just"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just"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2538576423"/>
      </p:ext>
    </p:extLst>
  </p:cSld>
  <p:clrMapOvr>
    <a:masterClrMapping/>
  </p:clrMapOvr>
  <mc:AlternateContent xmlns:mc="http://schemas.openxmlformats.org/markup-compatibility/2006" xmlns:p14="http://schemas.microsoft.com/office/powerpoint/2010/main">
    <mc:Choice Requires="p14">
      <p:transition spd="slow" p14:dur="2000" advTm="555107"/>
    </mc:Choice>
    <mc:Fallback xmlns="">
      <p:transition spd="slow" advTm="5551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0A3D050-3940-2D99-A104-AE1FEA331085}"/>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963A3179-9286-B81D-7651-4E63CE5702C3}"/>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725E91B1-C7B2-2A1E-3889-F52046E2BF92}"/>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dirty="0">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5906C7A3-2530-170B-D3EA-A8E5200167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4E49E656-2EE7-FFFC-4F1C-A048F8D329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B9B3250B-FCF2-5071-D4A4-C7604CFBE2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AEAEB6BB-F967-06D4-85E1-DB035E339697}"/>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4</a:t>
            </a:fld>
            <a:endParaRPr kumimoji="0" lang="he-IL" sz="1400" b="1" i="0" u="none" strike="noStrike" kern="1200" cap="none" spc="0" normalizeH="0" baseline="0" noProof="0" dirty="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2019CD08-6FDF-4596-8A56-9E0ABFDABF53}"/>
              </a:ext>
            </a:extLst>
          </p:cNvPr>
          <p:cNvGraphicFramePr>
            <a:graphicFrameLocks noGrp="1" noChangeAspect="1"/>
          </p:cNvGraphicFramePr>
          <p:nvPr>
            <p:ph idx="1"/>
            <p:extLst>
              <p:ext uri="{D42A27DB-BD31-4B8C-83A1-F6EECF244321}">
                <p14:modId xmlns:p14="http://schemas.microsoft.com/office/powerpoint/2010/main" val="1346039812"/>
              </p:ext>
            </p:extLst>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F48D67E2-5B52-B9F3-27F9-77B68F75E089}"/>
              </a:ext>
            </a:extLst>
          </p:cNvPr>
          <p:cNvSpPr txBox="1"/>
          <p:nvPr/>
        </p:nvSpPr>
        <p:spPr>
          <a:xfrm>
            <a:off x="6104780" y="0"/>
            <a:ext cx="6087220" cy="6678751"/>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0" i="0" u="none" strike="noStrike" kern="1200" cap="none" spc="0" normalizeH="0" baseline="0" noProof="0" dirty="0">
                <a:ln>
                  <a:noFill/>
                </a:ln>
                <a:solidFill>
                  <a:srgbClr val="FFC000"/>
                </a:solidFill>
                <a:effectLst/>
                <a:uLnTx/>
                <a:uFillTx/>
                <a:latin typeface="Rockwell" panose="02060603020205020403"/>
                <a:ea typeface="+mn-ea"/>
                <a:cs typeface="David" panose="020E0502060401010101" pitchFamily="34" charset="-79"/>
              </a:rPr>
              <a:t>בני תשע מידות</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indent="-285750">
              <a:buBlip>
                <a:blip r:embed="rId11"/>
              </a:buBlip>
            </a:pPr>
            <a:r>
              <a:rPr kumimoji="0" lang="he-IL" sz="1800" b="0" i="0" u="none" strike="noStrike" kern="1200" cap="none" spc="0" normalizeH="0" baseline="0" noProof="0" dirty="0">
                <a:ln>
                  <a:noFill/>
                </a:ln>
                <a:solidFill>
                  <a:srgbClr val="0070C0"/>
                </a:solidFill>
                <a:effectLst/>
                <a:uLnTx/>
                <a:uFillTx/>
                <a:latin typeface="Rockwell" panose="02060603020205020403"/>
                <a:ea typeface="+mn-ea"/>
                <a:cs typeface="David" panose="020E0502060401010101" pitchFamily="34" charset="-79"/>
              </a:rPr>
              <a:t> </a:t>
            </a:r>
            <a:r>
              <a:rPr lang="he-IL" dirty="0">
                <a:solidFill>
                  <a:srgbClr val="0070C0"/>
                </a:solidFill>
              </a:rPr>
              <a:t>"וברותי מכם המורדים והפושעים בי" - אמר רבי לוי: אלו בני תשע מדות, בני </a:t>
            </a:r>
            <a:r>
              <a:rPr lang="he-IL" dirty="0" err="1">
                <a:solidFill>
                  <a:srgbClr val="0070C0"/>
                </a:solidFill>
              </a:rPr>
              <a:t>אסנ"ת</a:t>
            </a:r>
            <a:r>
              <a:rPr lang="he-IL" dirty="0">
                <a:solidFill>
                  <a:srgbClr val="0070C0"/>
                </a:solidFill>
              </a:rPr>
              <a:t> </a:t>
            </a:r>
            <a:r>
              <a:rPr lang="he-IL" dirty="0" err="1">
                <a:solidFill>
                  <a:srgbClr val="0070C0"/>
                </a:solidFill>
              </a:rPr>
              <a:t>משגע"ח</a:t>
            </a:r>
            <a:r>
              <a:rPr lang="he-IL" dirty="0">
                <a:solidFill>
                  <a:srgbClr val="0070C0"/>
                </a:solidFill>
              </a:rPr>
              <a:t>: בני אימה, בני אנוסה, בני שנואה, בני נידוי, בני תמורה, בני מריבה, בני שכרות, בני גרושת הלב, בני </a:t>
            </a:r>
            <a:r>
              <a:rPr lang="he-IL" dirty="0" err="1">
                <a:solidFill>
                  <a:srgbClr val="0070C0"/>
                </a:solidFill>
              </a:rPr>
              <a:t>ערבוביא</a:t>
            </a:r>
            <a:r>
              <a:rPr lang="he-IL" dirty="0">
                <a:solidFill>
                  <a:srgbClr val="0070C0"/>
                </a:solidFill>
              </a:rPr>
              <a:t>, בני חצופה (גמ' נדרים כ, ב).</a:t>
            </a:r>
          </a:p>
          <a:p>
            <a:pPr marL="285750" indent="-285750">
              <a:buBlip>
                <a:blip r:embed="rId11"/>
              </a:buBlip>
            </a:pPr>
            <a:r>
              <a:rPr lang="he-IL" dirty="0">
                <a:solidFill>
                  <a:srgbClr val="0070C0"/>
                </a:solidFill>
              </a:rPr>
              <a:t>נתבונן בפסוקים ונראה מה עונשם של בני ט' מידות?</a:t>
            </a:r>
          </a:p>
          <a:p>
            <a:pPr marL="285750" indent="-285750">
              <a:buBlip>
                <a:blip r:embed="rId11"/>
              </a:buBlip>
            </a:pPr>
            <a:r>
              <a:rPr lang="he-IL" dirty="0">
                <a:solidFill>
                  <a:srgbClr val="0070C0"/>
                </a:solidFill>
              </a:rPr>
              <a:t> "וְהָעֹלָה עַל רוּחֲכֶם הָיוֹ לֹא תִהְיֶה אֲשֶׁר אַתֶּם אֹמְרִים נִהְיֶה כַגּוֹיִם כְּמִשְׁפְּחוֹת הָאֲרָצוֹת לְשָׁרֵת עֵץ וָאָבֶן: חַי אָנִי נְאֻם אֲדֹנָי יְיִ אִם לֹא בְּיָד חֲזָקָה וּבִזְרוֹעַ נְטוּיָה וּבְחֵמָה שְׁפוּכָה אֶמְלוֹךְ עֲלֵיכֶם: וְהוֹצֵאתִי אֶתְכֶם מִן הָעַמִּים וְקִבַּצְתִּי אֶתְכֶם מִן הָאֲרָצוֹת אֲשֶׁר </a:t>
            </a:r>
            <a:r>
              <a:rPr lang="he-IL" dirty="0" err="1">
                <a:solidFill>
                  <a:srgbClr val="0070C0"/>
                </a:solidFill>
              </a:rPr>
              <a:t>נְפוֹצֹתֶם</a:t>
            </a:r>
            <a:r>
              <a:rPr lang="he-IL" dirty="0">
                <a:solidFill>
                  <a:srgbClr val="0070C0"/>
                </a:solidFill>
              </a:rPr>
              <a:t> בָּם בְּיָד חֲזָקָה וּבִזְרוֹעַ נְטוּיָה וּבְחֵמָה שְׁפוּכָה: וְהֵבֵאתִי אֶתְכֶם אֶל מִדְבַּר הָעַמִּים וְנִשְׁפַּטְתִי אִתְּכֶם שָׁם פָּנִים אֶל פָּנִים: כַּאֲשֶׁר נִשְׁפַּטְתִּי אֶת אֲבוֹתֵיכֶם בְּמִדְבַּר אֶרֶץ מִצְרָיִם כֵּן </a:t>
            </a:r>
            <a:r>
              <a:rPr lang="he-IL" dirty="0" err="1">
                <a:solidFill>
                  <a:srgbClr val="0070C0"/>
                </a:solidFill>
              </a:rPr>
              <a:t>אִשָּׁפֵט</a:t>
            </a:r>
            <a:r>
              <a:rPr lang="he-IL" dirty="0">
                <a:solidFill>
                  <a:srgbClr val="0070C0"/>
                </a:solidFill>
              </a:rPr>
              <a:t> אִתְּכֶם נְאֻם אֲדֹנָי יְיִ: וְהַעֲבַרְתִּי אֶתְכֶם תַּחַת הַשָּׁבֶט וְהֵבֵאתִי אֶתְכֶם </a:t>
            </a:r>
            <a:r>
              <a:rPr lang="he-IL" dirty="0" err="1">
                <a:solidFill>
                  <a:srgbClr val="0070C0"/>
                </a:solidFill>
              </a:rPr>
              <a:t>בְּמָסֹרֶת</a:t>
            </a:r>
            <a:r>
              <a:rPr lang="he-IL" dirty="0">
                <a:solidFill>
                  <a:srgbClr val="0070C0"/>
                </a:solidFill>
              </a:rPr>
              <a:t> הַבְּרִית: </a:t>
            </a:r>
            <a:r>
              <a:rPr lang="he-IL" b="1" dirty="0">
                <a:solidFill>
                  <a:srgbClr val="0070C0"/>
                </a:solidFill>
              </a:rPr>
              <a:t>וּבָרוֹתִי מִכֶּם הַמֹּרְדִים וְהַפּוֹשְׁעִים בִּי מֵאֶרֶץ מְגוּרֵיהֶם אוֹצִיא אוֹתָם וְאֶל אַדְמַת יִשְׂרָאֵל לֹא יָבוֹא וִידַעְתֶּם כִּי אֲנִי יְיָ:</a:t>
            </a:r>
            <a:r>
              <a:rPr lang="he-IL" dirty="0">
                <a:solidFill>
                  <a:srgbClr val="0070C0"/>
                </a:solidFill>
              </a:rPr>
              <a:t>" (יחזקאל כ, לב-לח).</a:t>
            </a:r>
          </a:p>
          <a:p>
            <a:pPr marL="285750" indent="-285750">
              <a:buBlip>
                <a:blip r:embed="rId11"/>
              </a:buBlip>
            </a:pPr>
            <a:r>
              <a:rPr lang="he-IL" dirty="0">
                <a:solidFill>
                  <a:srgbClr val="0070C0"/>
                </a:solidFill>
              </a:rPr>
              <a:t>בני ט' מידות שחסר להם בחיבור בין איש לאשתו, חסר להם בחיבור לארץ ישראל, ולכן אינם זוכים לבוא לארץ ישראל. </a:t>
            </a:r>
            <a:endParaRPr lang="en-US" dirty="0">
              <a:solidFill>
                <a:srgbClr val="0070C0"/>
              </a:solidFill>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4040036744"/>
      </p:ext>
    </p:extLst>
  </p:cSld>
  <p:clrMapOvr>
    <a:masterClrMapping/>
  </p:clrMapOvr>
  <mc:AlternateContent xmlns:mc="http://schemas.openxmlformats.org/markup-compatibility/2006" xmlns:p14="http://schemas.microsoft.com/office/powerpoint/2010/main">
    <mc:Choice Requires="p14">
      <p:transition spd="slow" p14:dur="2000" advTm="369169"/>
    </mc:Choice>
    <mc:Fallback xmlns="">
      <p:transition spd="slow" advTm="36916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2E4825-5855-C8C4-75F2-AFCF9D2F1B8D}"/>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B2EE92A3-C6BF-5B16-0EC0-612312C41B85}"/>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762BCC21-348D-AEEB-DAE0-78D846D33C20}"/>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dirty="0">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0EC33812-6F66-8D75-8EB6-7382275863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66DB2A66-B44C-9CE6-1D9D-95DAF3423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766656AA-9D2B-2CF9-6BB4-CA365B60BD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71AF8A95-26CB-C5DF-8C35-3A2EBB90CA5C}"/>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5</a:t>
            </a:fld>
            <a:endParaRPr kumimoji="0" lang="he-IL" sz="1400" b="1" i="0" u="none" strike="noStrike" kern="1200" cap="none" spc="0" normalizeH="0" baseline="0" noProof="0" dirty="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ECC17A3F-E712-19FC-8600-7EC5575AB01B}"/>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C3F6581A-28F2-D854-0E52-5D9946BD75F3}"/>
              </a:ext>
            </a:extLst>
          </p:cNvPr>
          <p:cNvSpPr txBox="1"/>
          <p:nvPr/>
        </p:nvSpPr>
        <p:spPr>
          <a:xfrm>
            <a:off x="6104780" y="0"/>
            <a:ext cx="6087220" cy="7017306"/>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he-IL" sz="3600" dirty="0">
                <a:solidFill>
                  <a:schemeClr val="accent2">
                    <a:lumMod val="75000"/>
                  </a:schemeClr>
                </a:solidFill>
                <a:latin typeface="Rockwell" panose="02060603020205020403"/>
                <a:cs typeface="David" panose="020E0502060401010101" pitchFamily="34" charset="-79"/>
              </a:rPr>
              <a:t>שידוך מארץ ישראל</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indent="-285750">
              <a:buBlip>
                <a:blip r:embed="rId11"/>
              </a:buBlip>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a:t>
            </a:r>
            <a:r>
              <a:rPr lang="he-IL" dirty="0"/>
              <a:t>עד כאן ראינו על ההשפעה שיש לשלום בית על החיבור של הילדים לארץ ישראל ולבורא עולם. </a:t>
            </a:r>
          </a:p>
          <a:p>
            <a:pPr marL="285750" indent="-285750">
              <a:buBlip>
                <a:blip r:embed="rId11"/>
              </a:buBlip>
            </a:pPr>
            <a:r>
              <a:rPr lang="he-IL" dirty="0"/>
              <a:t> עכשיו נראה שיש גם להיפך השפעה של ארץ ישראל על השלום בית.</a:t>
            </a:r>
          </a:p>
          <a:p>
            <a:pPr marL="285750" indent="-285750">
              <a:buBlip>
                <a:blip r:embed="rId11"/>
              </a:buBlip>
            </a:pPr>
            <a:r>
              <a:rPr lang="he-IL" dirty="0"/>
              <a:t> מסופר </a:t>
            </a:r>
            <a:r>
              <a:rPr lang="he-IL" dirty="0" err="1"/>
              <a:t>בגמ</a:t>
            </a:r>
            <a:r>
              <a:rPr lang="he-IL" dirty="0"/>
              <a:t>': "בנות </a:t>
            </a:r>
            <a:r>
              <a:rPr lang="he-IL" dirty="0" err="1"/>
              <a:t>צלפחד</a:t>
            </a:r>
            <a:r>
              <a:rPr lang="he-IL" dirty="0"/>
              <a:t> </a:t>
            </a:r>
            <a:r>
              <a:rPr lang="he-IL" dirty="0" err="1"/>
              <a:t>חכמניות</a:t>
            </a:r>
            <a:r>
              <a:rPr lang="he-IL" dirty="0"/>
              <a:t> הן, דרשניות הן, צדקניות הן. </a:t>
            </a:r>
            <a:r>
              <a:rPr lang="he-IL" dirty="0" err="1"/>
              <a:t>חכמניות</a:t>
            </a:r>
            <a:r>
              <a:rPr lang="he-IL" dirty="0"/>
              <a:t> הן - שלפי שעה דברו, </a:t>
            </a:r>
            <a:r>
              <a:rPr lang="he-IL" dirty="0" err="1"/>
              <a:t>דא"ר</a:t>
            </a:r>
            <a:r>
              <a:rPr lang="he-IL" dirty="0"/>
              <a:t> שמואל בר רב יצחק: מלמד שהיה משה רבינו יושב ודורש בפרשת יבמין, שנאמר: כי ישבו אחים יחדו, אמרו לו: אם כבן אנו </a:t>
            </a:r>
            <a:r>
              <a:rPr lang="he-IL" dirty="0" err="1"/>
              <a:t>חשובין</a:t>
            </a:r>
            <a:r>
              <a:rPr lang="he-IL" dirty="0"/>
              <a:t> - תנה לנו נחלה כבן, אם לאו - </a:t>
            </a:r>
            <a:r>
              <a:rPr lang="he-IL" dirty="0" err="1"/>
              <a:t>תתיבם</a:t>
            </a:r>
            <a:r>
              <a:rPr lang="he-IL" dirty="0"/>
              <a:t> אמנו! מיד: ויקרב משה את משפטן לפני ה'. דרשניות הן - שהיו אומרות: אילו היה [לו] בן לא דברנו. והתניא: בת! אמר ר' ירמיה: סמי מכאן בת. </a:t>
            </a:r>
            <a:r>
              <a:rPr lang="he-IL" dirty="0" err="1"/>
              <a:t>אביי</a:t>
            </a:r>
            <a:r>
              <a:rPr lang="he-IL" dirty="0"/>
              <a:t> אמר: אפילו היה בת לבן לא דברנו. צדקניות הן - שלא נישאו אלא להגון להן. </a:t>
            </a:r>
          </a:p>
          <a:p>
            <a:pPr marL="285750" indent="-285750">
              <a:buBlip>
                <a:blip r:embed="rId11"/>
              </a:buBlip>
            </a:pPr>
            <a:r>
              <a:rPr lang="he-IL" dirty="0"/>
              <a:t>תני רבי אליעזר בן יעקב: </a:t>
            </a:r>
            <a:r>
              <a:rPr lang="he-IL" b="1" dirty="0"/>
              <a:t>אפילו קטנה שבהן לא נשאת פחותה מארבעים שנה</a:t>
            </a:r>
            <a:r>
              <a:rPr lang="he-IL" dirty="0"/>
              <a:t>. איני: והא אמר רב </a:t>
            </a:r>
            <a:r>
              <a:rPr lang="he-IL" dirty="0" err="1"/>
              <a:t>חסדא</a:t>
            </a:r>
            <a:r>
              <a:rPr lang="he-IL" dirty="0"/>
              <a:t>: ניסת פחותה מבת עשרים - יולדת עד ששים, בת עשרים - יולדת עד ארבעים, בת ארבעים - שוב אינה יולדת! אלא, מתוך שצדקניות הן נעשה להן נס כיוכבד" (גמ' בבא </a:t>
            </a:r>
            <a:r>
              <a:rPr lang="he-IL" dirty="0" err="1"/>
              <a:t>בתרא</a:t>
            </a:r>
            <a:r>
              <a:rPr lang="he-IL" dirty="0"/>
              <a:t> קיט, ב).</a:t>
            </a:r>
          </a:p>
          <a:p>
            <a:pPr marL="285750" indent="-285750">
              <a:buBlip>
                <a:blip r:embed="rId11"/>
              </a:buBlip>
            </a:pPr>
            <a:r>
              <a:rPr lang="he-IL" dirty="0"/>
              <a:t>מדוע חמש בנות לא מצליחות להתחתן במשך ארבעים שנה, בנות חכמות צדיקות לא חסר דבר, אז מדוע אין חתן? </a:t>
            </a:r>
          </a:p>
          <a:p>
            <a:pPr marL="285750" indent="-285750">
              <a:buBlip>
                <a:blip r:embed="rId11"/>
              </a:buBlip>
            </a:pPr>
            <a:r>
              <a:rPr lang="he-IL" dirty="0"/>
              <a:t> </a:t>
            </a: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317441353"/>
      </p:ext>
    </p:extLst>
  </p:cSld>
  <p:clrMapOvr>
    <a:masterClrMapping/>
  </p:clrMapOvr>
  <mc:AlternateContent xmlns:mc="http://schemas.openxmlformats.org/markup-compatibility/2006" xmlns:p14="http://schemas.microsoft.com/office/powerpoint/2010/main">
    <mc:Choice Requires="p14">
      <p:transition spd="slow" p14:dur="2000" advTm="304557"/>
    </mc:Choice>
    <mc:Fallback xmlns="">
      <p:transition spd="slow" advTm="30455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954962-EC1E-B26A-FC16-FF867440FE66}"/>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05511D02-3924-8BAC-0BBE-FDA49051073F}"/>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115A261C-3827-F89C-BDD0-28ACFE05EE32}"/>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dirty="0">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FDE70DA2-2F11-0DA3-28A6-CC8E7A3103E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3C2C6B59-0FFB-638C-2A30-F8F030DB1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696E45B6-5B32-E1E6-6F68-5B4B32A826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731CE7E3-AFC1-3EF4-6A5C-EF5CD59276A7}"/>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6</a:t>
            </a:fld>
            <a:endParaRPr kumimoji="0" lang="he-IL" sz="1400" b="1" i="0" u="none" strike="noStrike" kern="1200" cap="none" spc="0" normalizeH="0" baseline="0" noProof="0" dirty="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3C2B8F8E-7F2A-3570-A772-99FE1BA4DDC3}"/>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DC3EA1F6-92BC-CC07-ED48-F5E15C9621AB}"/>
              </a:ext>
            </a:extLst>
          </p:cNvPr>
          <p:cNvSpPr txBox="1"/>
          <p:nvPr/>
        </p:nvSpPr>
        <p:spPr>
          <a:xfrm>
            <a:off x="6104780" y="0"/>
            <a:ext cx="6087220" cy="4801314"/>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he-IL" sz="3600" dirty="0">
                <a:solidFill>
                  <a:schemeClr val="accent2">
                    <a:lumMod val="75000"/>
                  </a:schemeClr>
                </a:solidFill>
                <a:latin typeface="Rockwell" panose="02060603020205020403"/>
                <a:cs typeface="David" panose="020E0502060401010101" pitchFamily="34" charset="-79"/>
              </a:rPr>
              <a:t>הציווי על יצחק ללכת לגור בעזה המקראית</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indent="-285750">
              <a:buBlip>
                <a:blip r:embed="rId11"/>
              </a:buBlip>
            </a:pPr>
            <a:r>
              <a:rPr lang="he-IL" dirty="0" err="1"/>
              <a:t>הרשב"ם</a:t>
            </a:r>
            <a:r>
              <a:rPr lang="he-IL" dirty="0"/>
              <a:t> על </a:t>
            </a:r>
            <a:r>
              <a:rPr lang="he-IL" dirty="0" err="1"/>
              <a:t>הגמ</a:t>
            </a:r>
            <a:r>
              <a:rPr lang="he-IL" dirty="0"/>
              <a:t>' מת': ולכך </a:t>
            </a:r>
            <a:r>
              <a:rPr lang="he-IL" dirty="0" err="1"/>
              <a:t>נתעכבו</a:t>
            </a:r>
            <a:r>
              <a:rPr lang="he-IL" dirty="0"/>
              <a:t> עד ארבעים שנה בשביל </a:t>
            </a:r>
            <a:r>
              <a:rPr lang="he-IL" dirty="0" err="1"/>
              <a:t>להנשא</a:t>
            </a:r>
            <a:r>
              <a:rPr lang="he-IL" dirty="0"/>
              <a:t> להגון. </a:t>
            </a:r>
          </a:p>
          <a:p>
            <a:pPr marL="285750" indent="-285750">
              <a:buBlip>
                <a:blip r:embed="rId11"/>
              </a:buBlip>
            </a:pPr>
            <a:r>
              <a:rPr lang="he-IL" dirty="0"/>
              <a:t>ותירוצו צ"ע הרי עם מי התחתנו הבנות עם בני דודיהן, אז הם הכירו אותם כבר לפני כן, אז לשם מה חיכו כל הבנות ארבעים שנה?</a:t>
            </a:r>
            <a:endParaRPr lang="en-US" dirty="0"/>
          </a:p>
          <a:p>
            <a:pPr marL="285750" indent="-285750">
              <a:buBlip>
                <a:blip r:embed="rId11"/>
              </a:buBlip>
              <a:defRPr/>
            </a:pPr>
            <a:r>
              <a:rPr lang="he-IL" dirty="0"/>
              <a:t>נראה לומר: כל עוד לא היה לבנות חיבור לארץ ישראל לא יכלו למצוא חיבור בין איש לאשתו, רק כאשר קיבלו נחלה בארץ ישראל, אז ניתן למצוא חתן. </a:t>
            </a:r>
          </a:p>
          <a:p>
            <a:pPr marL="285750" indent="-285750">
              <a:buBlip>
                <a:blip r:embed="rId11"/>
              </a:buBlip>
              <a:defRPr/>
            </a:pPr>
            <a:endParaRPr lang="en-US" dirty="0"/>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2908876914"/>
      </p:ext>
    </p:extLst>
  </p:cSld>
  <p:clrMapOvr>
    <a:masterClrMapping/>
  </p:clrMapOvr>
  <mc:AlternateContent xmlns:mc="http://schemas.openxmlformats.org/markup-compatibility/2006" xmlns:p14="http://schemas.microsoft.com/office/powerpoint/2010/main">
    <mc:Choice Requires="p14">
      <p:transition spd="slow" p14:dur="2000" advTm="81336"/>
    </mc:Choice>
    <mc:Fallback xmlns="">
      <p:transition spd="slow" advTm="813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C597EE-8058-8FF9-B838-0A323340E395}"/>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2443EA22-C7B4-C968-A677-1CB5F3E54FAB}"/>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02AB4A4D-1D6A-4E95-7F78-8250C2E19BF5}"/>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dirty="0">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F3BE4D52-930C-D684-96FE-DEBE9D4B22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9099EF9E-0675-2AB6-EA43-B6CDCD1EF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6E0AED6A-E7ED-6870-39A5-7F0222AFB4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070835A1-8E74-AB8F-3C21-67C0EA042C27}"/>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7</a:t>
            </a:fld>
            <a:endParaRPr kumimoji="0" lang="he-IL" sz="1400" b="1" i="0" u="none" strike="noStrike" kern="1200" cap="none" spc="0" normalizeH="0" baseline="0" noProof="0" dirty="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1F9C6609-7142-A24F-8935-E193BC0413AA}"/>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B0179CAD-366C-9CF3-BBDA-729150D98CA2}"/>
              </a:ext>
            </a:extLst>
          </p:cNvPr>
          <p:cNvSpPr txBox="1"/>
          <p:nvPr/>
        </p:nvSpPr>
        <p:spPr>
          <a:xfrm>
            <a:off x="6104780" y="0"/>
            <a:ext cx="6087220" cy="7017306"/>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lang="he-IL" sz="3600" dirty="0">
                <a:solidFill>
                  <a:schemeClr val="accent2">
                    <a:lumMod val="75000"/>
                  </a:schemeClr>
                </a:solidFill>
                <a:latin typeface="Rockwell" panose="02060603020205020403"/>
                <a:cs typeface="David" panose="020E0502060401010101" pitchFamily="34" charset="-79"/>
              </a:rPr>
              <a:t>משכב הצדיק משפיע על ארץ ישראל</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indent="-285750" algn="just">
              <a:buBlip>
                <a:blip r:embed="rId11"/>
              </a:buBlip>
              <a:defRPr/>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a:t>
            </a:r>
            <a:r>
              <a:rPr lang="he-IL" dirty="0"/>
              <a:t>בפרשת השבוע הקב"ה אומר ליעקב "וְהִנֵּה ה' </a:t>
            </a:r>
            <a:r>
              <a:rPr lang="he-IL" dirty="0" err="1"/>
              <a:t>נִצָּב</a:t>
            </a:r>
            <a:r>
              <a:rPr lang="he-IL" dirty="0"/>
              <a:t> עָלָיו וַיֹּאמַר אֲנִי ה' </a:t>
            </a:r>
            <a:r>
              <a:rPr lang="he-IL" dirty="0" err="1"/>
              <a:t>אֱלֹהֵי</a:t>
            </a:r>
            <a:r>
              <a:rPr lang="he-IL" dirty="0"/>
              <a:t> אַבְרָהָם אָבִיךָ </a:t>
            </a:r>
            <a:r>
              <a:rPr lang="he-IL" dirty="0" err="1"/>
              <a:t>וֵאלֹהֵי</a:t>
            </a:r>
            <a:r>
              <a:rPr lang="he-IL" dirty="0"/>
              <a:t> יִצְחָק הָאָרֶץ אֲשֶׁר אַתָּה שֹׁכֵב עָלֶיהָ לְךָ </a:t>
            </a:r>
            <a:r>
              <a:rPr lang="he-IL" dirty="0" err="1"/>
              <a:t>אֶתְּנֶנָּה</a:t>
            </a:r>
            <a:r>
              <a:rPr lang="he-IL" dirty="0"/>
              <a:t> וּלְזַרְעֶךָ" (בראשית פרק </a:t>
            </a:r>
            <a:r>
              <a:rPr lang="he-IL" dirty="0" err="1"/>
              <a:t>כח</a:t>
            </a:r>
            <a:r>
              <a:rPr lang="he-IL" dirty="0"/>
              <a:t> פסוק </a:t>
            </a:r>
            <a:r>
              <a:rPr lang="he-IL" dirty="0" err="1"/>
              <a:t>יג</a:t>
            </a:r>
            <a:r>
              <a:rPr lang="he-IL" dirty="0"/>
              <a:t>).</a:t>
            </a:r>
          </a:p>
          <a:p>
            <a:pPr marL="285750" indent="-285750" algn="just">
              <a:buBlip>
                <a:blip r:embed="rId11"/>
              </a:buBlip>
              <a:defRPr/>
            </a:pPr>
            <a:r>
              <a:rPr lang="he-IL" dirty="0"/>
              <a:t>פסוק זה קשה וכי נתן הקב"ה ליעקב רק את הארץ שהוא שוכב עליה, וע' מה שתירץ רש"י </a:t>
            </a:r>
            <a:r>
              <a:rPr lang="he-IL" dirty="0" err="1"/>
              <a:t>הק</a:t>
            </a:r>
            <a:r>
              <a:rPr lang="he-IL" dirty="0"/>
              <a:t>'. אמנם לפי מה שבארנו ניתן לומר שאמר ה' ליעקב דרך רמז, </a:t>
            </a:r>
            <a:r>
              <a:rPr lang="he-IL" b="1" dirty="0"/>
              <a:t>לפי מה שאתה שוכב לפי משכב הצדיק כך יהיה נתינת ארץ ישראל. </a:t>
            </a:r>
          </a:p>
          <a:p>
            <a:pPr marL="285750" indent="-285750" algn="just">
              <a:buBlip>
                <a:blip r:embed="rId11"/>
              </a:buBlip>
              <a:defRPr/>
            </a:pPr>
            <a:r>
              <a:rPr lang="he-IL" b="1" dirty="0"/>
              <a:t>לכן ישכך עמך הלילה. </a:t>
            </a:r>
            <a:r>
              <a:rPr lang="he-IL" dirty="0"/>
              <a:t>- לכן ישכב עמך הלילה - שלי </a:t>
            </a:r>
            <a:r>
              <a:rPr lang="he-IL" dirty="0" err="1"/>
              <a:t>היתה</a:t>
            </a:r>
            <a:r>
              <a:rPr lang="he-IL" dirty="0"/>
              <a:t> שכיבת לילה זו ואני נותנה לך תחת דודאי בנך. ולפי שזלזלה במשכב הצדיק לא זכתה </a:t>
            </a:r>
            <a:r>
              <a:rPr lang="he-IL" dirty="0" err="1"/>
              <a:t>להקבר</a:t>
            </a:r>
            <a:r>
              <a:rPr lang="he-IL" dirty="0"/>
              <a:t> עמו: (רש"י בראשית ל) </a:t>
            </a:r>
          </a:p>
          <a:p>
            <a:pPr marL="285750" indent="-285750" algn="just">
              <a:buBlip>
                <a:blip r:embed="rId11"/>
              </a:buBlip>
              <a:defRPr/>
            </a:pPr>
            <a:r>
              <a:rPr lang="he-IL" dirty="0"/>
              <a:t>ולפי רש"י (שם, מח, ז) נקברה בחו"ל – הינו בארץ ישראל שלא שייכת ליהודי, שנחשבת בחו"ל (ואכמ"ל). מדוע הפסידה? כי היה חסר בחיבור ליעקב. </a:t>
            </a:r>
          </a:p>
          <a:p>
            <a:pPr marL="285750" indent="-285750" algn="just">
              <a:buBlip>
                <a:blip r:embed="rId11"/>
              </a:buBlip>
              <a:defRPr/>
            </a:pPr>
            <a:r>
              <a:rPr lang="he-IL" dirty="0"/>
              <a:t>וכל זה ללמדנו בארץ ישראל צריך לא רק לגור, עם ארץ ישראל צריך להתחתן – לשמוח בה, לאהוב אותה, ולחבבה עד אין קץ, כמו שהארכנו בספרנו החדש – מצוות חיבת הארץ. </a:t>
            </a:r>
          </a:p>
          <a:p>
            <a:pPr marL="285750" indent="-285750">
              <a:buBlip>
                <a:blip r:embed="rId11"/>
              </a:buBlip>
              <a:defRPr/>
            </a:pPr>
            <a:endParaRPr lang="he-IL" dirty="0"/>
          </a:p>
          <a:p>
            <a:pPr marL="285750" indent="-285750">
              <a:buBlip>
                <a:blip r:embed="rId11"/>
              </a:buBlip>
              <a:defRPr/>
            </a:pPr>
            <a:endParaRPr lang="en-US" dirty="0"/>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145960725"/>
      </p:ext>
    </p:extLst>
  </p:cSld>
  <p:clrMapOvr>
    <a:masterClrMapping/>
  </p:clrMapOvr>
  <mc:AlternateContent xmlns:mc="http://schemas.openxmlformats.org/markup-compatibility/2006" xmlns:p14="http://schemas.microsoft.com/office/powerpoint/2010/main">
    <mc:Choice Requires="p14">
      <p:transition spd="slow" p14:dur="2000" advTm="351717"/>
    </mc:Choice>
    <mc:Fallback xmlns="">
      <p:transition spd="slow" advTm="35171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755A79A-6282-4254-7BDD-EFD536D8FD5E}"/>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6A0C8122-D12A-BA1E-053E-AA1990A461BF}"/>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CD2F2077-DFD4-0768-3431-70BADE1E4290}"/>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dirty="0">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1C950776-6ACC-156F-6386-50F2D1E6976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F7C4BC3D-6748-C502-22E2-F42EF2F928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722E48AE-378C-2356-1CB3-BA8ACB340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57E0D584-7659-6174-CAEE-88477D399618}"/>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8</a:t>
            </a:fld>
            <a:endParaRPr kumimoji="0" lang="he-IL" sz="1400" b="1" i="0" u="none" strike="noStrike" kern="1200" cap="none" spc="0" normalizeH="0" baseline="0" noProof="0" dirty="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6E61E156-22E7-B25B-86A1-57B48851A2EB}"/>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A6DD1B2D-22FF-109E-E9EA-59E83C5D47F6}"/>
              </a:ext>
            </a:extLst>
          </p:cNvPr>
          <p:cNvSpPr txBox="1"/>
          <p:nvPr/>
        </p:nvSpPr>
        <p:spPr>
          <a:xfrm>
            <a:off x="5852160" y="0"/>
            <a:ext cx="6339840" cy="8340745"/>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0" i="0" u="none" strike="noStrike" kern="1200" cap="none" spc="0" normalizeH="0" baseline="0" noProof="0" dirty="0">
                <a:ln>
                  <a:noFill/>
                </a:ln>
                <a:solidFill>
                  <a:srgbClr val="FFC000"/>
                </a:solidFill>
                <a:effectLst/>
                <a:uLnTx/>
                <a:uFillTx/>
                <a:latin typeface="Rockwell" panose="02060603020205020403"/>
                <a:ea typeface="+mn-ea"/>
                <a:cs typeface="David" panose="020E0502060401010101" pitchFamily="34" charset="-79"/>
              </a:rPr>
              <a:t>בני תשע מידות - זהותם</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r>
              <a:rPr lang="he-IL" b="1" dirty="0"/>
              <a:t>בני אימה</a:t>
            </a:r>
            <a:r>
              <a:rPr lang="he-IL" dirty="0"/>
              <a:t> – מטיל אימה על אשתו לקיים עמו יחסי אישות, בניגוד לרצונה</a:t>
            </a:r>
            <a:r>
              <a:rPr lang="he-IL" baseline="30000" dirty="0">
                <a:hlinkClick r:id="rId11"/>
              </a:rPr>
              <a:t>[2]</a:t>
            </a:r>
            <a:r>
              <a:rPr lang="he-IL" dirty="0"/>
              <a:t>.</a:t>
            </a:r>
          </a:p>
          <a:p>
            <a:r>
              <a:rPr lang="he-IL" b="1" dirty="0"/>
              <a:t>בני אנוסה</a:t>
            </a:r>
            <a:r>
              <a:rPr lang="he-IL" dirty="0"/>
              <a:t> – אדם המקיים יחסי אישות עם אשתו ב</a:t>
            </a:r>
            <a:r>
              <a:rPr lang="he-IL" dirty="0">
                <a:hlinkClick r:id="rId12" tooltip="אונס"/>
              </a:rPr>
              <a:t>אונס</a:t>
            </a:r>
            <a:r>
              <a:rPr lang="he-IL" dirty="0"/>
              <a:t>, או אף כשאינה מסכימה לכך באופן מלא.</a:t>
            </a:r>
          </a:p>
          <a:p>
            <a:r>
              <a:rPr lang="he-IL" b="1" dirty="0"/>
              <a:t>בני שנואה</a:t>
            </a:r>
            <a:r>
              <a:rPr lang="he-IL" dirty="0"/>
              <a:t> – אדם המקיים יחסי אישות עם אשתו בעת שהוא </a:t>
            </a:r>
            <a:r>
              <a:rPr lang="he-IL" dirty="0">
                <a:hlinkClick r:id="rId13" tooltip="שנאה"/>
              </a:rPr>
              <a:t>שונא</a:t>
            </a:r>
            <a:r>
              <a:rPr lang="he-IL" dirty="0"/>
              <a:t> אותה (אף אם בדרך כלל אוהב אותה).</a:t>
            </a:r>
          </a:p>
          <a:p>
            <a:r>
              <a:rPr lang="he-IL" b="1" dirty="0"/>
              <a:t>בני נידוי</a:t>
            </a:r>
            <a:r>
              <a:rPr lang="he-IL" dirty="0"/>
              <a:t> – יש המפרשים שהכוונה לאדם המקיים יחסי אישות עם אשתו בשעה שהוא או היא נמצאים ב</a:t>
            </a:r>
            <a:r>
              <a:rPr lang="he-IL" dirty="0">
                <a:hlinkClick r:id="rId14" tooltip="נידוי (הלכה)"/>
              </a:rPr>
              <a:t>נידוי</a:t>
            </a:r>
            <a:r>
              <a:rPr lang="he-IL" dirty="0"/>
              <a:t>.</a:t>
            </a:r>
          </a:p>
          <a:p>
            <a:r>
              <a:rPr lang="he-IL" b="1" dirty="0"/>
              <a:t>בני תמורה</a:t>
            </a:r>
            <a:r>
              <a:rPr lang="he-IL" dirty="0"/>
              <a:t> – אדם המקיים יחסי אישות עם אשתו וחושב שמקיים יחסי אישות עם אישה אחרת (אפילו אם גם האישה השנייה היא אשתו).</a:t>
            </a:r>
          </a:p>
          <a:p>
            <a:r>
              <a:rPr lang="he-IL" b="1" dirty="0"/>
              <a:t>בני מריבה</a:t>
            </a:r>
            <a:r>
              <a:rPr lang="he-IL" dirty="0"/>
              <a:t> – אדם המקיים יחסי אישות עם אשתו בשעה שקיימת ביניהם עוינות, גם אם אינם שונאים אחד את השני.</a:t>
            </a:r>
          </a:p>
          <a:p>
            <a:r>
              <a:rPr lang="he-IL" b="1" dirty="0"/>
              <a:t>בני שכרות</a:t>
            </a:r>
            <a:r>
              <a:rPr lang="he-IL" dirty="0"/>
              <a:t> – אדם המקיים יחסי אישות עם אשתו בשעה שהוא או היא </a:t>
            </a:r>
            <a:r>
              <a:rPr lang="he-IL" dirty="0">
                <a:hlinkClick r:id="rId15" tooltip="שכרות"/>
              </a:rPr>
              <a:t>שיכורים</a:t>
            </a:r>
            <a:r>
              <a:rPr lang="he-IL" dirty="0"/>
              <a:t>.</a:t>
            </a:r>
          </a:p>
          <a:p>
            <a:r>
              <a:rPr lang="he-IL" b="1" dirty="0"/>
              <a:t>בני גרושת הלב</a:t>
            </a:r>
            <a:r>
              <a:rPr lang="he-IL" dirty="0"/>
              <a:t> – אדם המקיים יחסי אישות עם אשתו לאחר שהחליט בליבו </a:t>
            </a:r>
            <a:r>
              <a:rPr lang="he-IL" dirty="0">
                <a:hlinkClick r:id="rId16" tooltip="גירושים"/>
              </a:rPr>
              <a:t>לגרשה</a:t>
            </a:r>
            <a:r>
              <a:rPr lang="he-IL" dirty="0"/>
              <a:t>.</a:t>
            </a:r>
          </a:p>
          <a:p>
            <a:r>
              <a:rPr lang="he-IL" b="1" dirty="0"/>
              <a:t>בני ערבוביה</a:t>
            </a:r>
            <a:r>
              <a:rPr lang="he-IL" dirty="0"/>
              <a:t> – אדם המקיים יחסי אישות עם אשתו וחושב באותה עת על אישה אחרת שאינה אשתו, או שהאישה חושבת על איש אחר.</a:t>
            </a:r>
          </a:p>
          <a:p>
            <a:r>
              <a:rPr lang="he-IL" b="1" dirty="0"/>
              <a:t>בני חצופה</a:t>
            </a:r>
            <a:r>
              <a:rPr lang="he-IL" dirty="0"/>
              <a:t> – אדם המקיים יחסי אישות עם אשתו לאחר שביקשה זאת ממנו באופן מפורש ולא מרומז.</a:t>
            </a:r>
          </a:p>
          <a:p>
            <a:r>
              <a:rPr lang="he-IL" dirty="0"/>
              <a:t>יש אומרים אף </a:t>
            </a:r>
            <a:r>
              <a:rPr lang="he-IL" b="1" dirty="0"/>
              <a:t>בני ישנה</a:t>
            </a:r>
            <a:r>
              <a:rPr lang="he-IL" dirty="0"/>
              <a:t> – אדם המקיים יחסי אישות עם אשתו בשעה שהיא </a:t>
            </a:r>
            <a:r>
              <a:rPr lang="he-IL" dirty="0">
                <a:hlinkClick r:id="rId17" tooltip="שינה"/>
              </a:rPr>
              <a:t>ישנה</a:t>
            </a:r>
            <a:r>
              <a:rPr lang="he-IL" dirty="0"/>
              <a:t>.</a:t>
            </a:r>
          </a:p>
          <a:p>
            <a:pPr marL="285750" indent="-285750">
              <a:buBlip>
                <a:blip r:embed="rId18"/>
              </a:buBlip>
              <a:defRPr/>
            </a:pPr>
            <a:endParaRPr lang="en-US" dirty="0"/>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1143459941"/>
      </p:ext>
    </p:extLst>
  </p:cSld>
  <p:clrMapOvr>
    <a:masterClrMapping/>
  </p:clrMapOvr>
  <mc:AlternateContent xmlns:mc="http://schemas.openxmlformats.org/markup-compatibility/2006" xmlns:p14="http://schemas.microsoft.com/office/powerpoint/2010/main">
    <mc:Choice Requires="p14">
      <p:transition spd="slow" p14:dur="2000" advTm="415893"/>
    </mc:Choice>
    <mc:Fallback xmlns="">
      <p:transition spd="slow" advTm="41589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61D9F7-E72C-8228-7AE9-CA13CB240975}"/>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BFB85107-7966-945C-493E-0E863E5E268E}"/>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2791D028-1332-237E-892F-FEBB1FA0BA33}"/>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dirty="0">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1109D54D-8148-CE32-E301-0C1925B9B90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67A4A518-F932-46C4-36F7-FC96C2C03D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74D8DD50-FEE7-7981-6A12-D24A19BBD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034FB63B-2C6E-366F-582E-ED213DC2F54E}"/>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9</a:t>
            </a:fld>
            <a:endParaRPr kumimoji="0" lang="he-IL" sz="1400" b="1" i="0" u="none" strike="noStrike" kern="1200" cap="none" spc="0" normalizeH="0" baseline="0" noProof="0" dirty="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10EA2513-CED2-4840-6120-36B89DE91267}"/>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A5B32014-2B8D-48E0-0BD6-61909E59F6B6}"/>
              </a:ext>
            </a:extLst>
          </p:cNvPr>
          <p:cNvSpPr txBox="1"/>
          <p:nvPr/>
        </p:nvSpPr>
        <p:spPr>
          <a:xfrm>
            <a:off x="6104780" y="0"/>
            <a:ext cx="6087220" cy="3970318"/>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מדוע ראובן לא היה בן תמורה?</a:t>
            </a: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indent="-285750">
              <a:buBlip>
                <a:blip r:embed="rId11"/>
              </a:buBlip>
              <a:defRPr/>
            </a:pPr>
            <a:r>
              <a:rPr kumimoji="0" lang="he-IL" sz="1800" b="0" i="0" u="none" strike="noStrike" kern="1200" cap="none" spc="0" normalizeH="0" baseline="0" noProof="0" dirty="0" err="1">
                <a:ln>
                  <a:noFill/>
                </a:ln>
                <a:solidFill>
                  <a:prstClr val="black"/>
                </a:solidFill>
                <a:effectLst/>
                <a:uLnTx/>
                <a:uFillTx/>
                <a:latin typeface="Rockwell" panose="02060603020205020403"/>
                <a:ea typeface="+mn-ea"/>
                <a:cs typeface="David" panose="020E0502060401010101" pitchFamily="34" charset="-79"/>
              </a:rPr>
              <a:t>המג"א</a:t>
            </a: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 (ר"מ, ט) מתרץ</a:t>
            </a:r>
            <a:r>
              <a:rPr lang="he-IL" dirty="0">
                <a:solidFill>
                  <a:prstClr val="black"/>
                </a:solidFill>
                <a:latin typeface="Rockwell" panose="02060603020205020403"/>
                <a:cs typeface="David" panose="020E0502060401010101" pitchFamily="34" charset="-79"/>
              </a:rPr>
              <a:t>: בן תמורה זה כאשר התמונה במוח שונה מהתמונה במציעות. (לו יכלנו להביא וידאו לראות את המחשבות) </a:t>
            </a:r>
          </a:p>
          <a:p>
            <a:pPr marL="285750" indent="-285750">
              <a:buBlip>
                <a:blip r:embed="rId11"/>
              </a:buBlip>
              <a:defRPr/>
            </a:pPr>
            <a:r>
              <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rPr>
              <a:t>לעומת</a:t>
            </a:r>
            <a:r>
              <a:rPr kumimoji="0" lang="he-IL" sz="1800" b="0" i="0" u="none" strike="noStrike" kern="1200" cap="none" spc="0" normalizeH="0" noProof="0" dirty="0">
                <a:ln>
                  <a:noFill/>
                </a:ln>
                <a:solidFill>
                  <a:prstClr val="black"/>
                </a:solidFill>
                <a:effectLst/>
                <a:uLnTx/>
                <a:uFillTx/>
                <a:latin typeface="Rockwell" panose="02060603020205020403"/>
                <a:ea typeface="+mn-ea"/>
                <a:cs typeface="David" panose="020E0502060401010101" pitchFamily="34" charset="-79"/>
              </a:rPr>
              <a:t> זאת אצל יעקב שלא הכיר בצורת רחל, התמונה במח הייתה של הדמות של לאה שראה עכשיו. נמצא שהתמונה במח והמציעות הם אותו דבר. </a:t>
            </a: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indent="-285750">
              <a:buBlip>
                <a:blip r:embed="rId11"/>
              </a:buBlip>
              <a:defRPr/>
            </a:pPr>
            <a:r>
              <a:rPr lang="he-IL">
                <a:solidFill>
                  <a:prstClr val="black"/>
                </a:solidFill>
                <a:latin typeface="Rockwell" panose="02060603020205020403"/>
                <a:cs typeface="David" panose="020E0502060401010101" pitchFamily="34" charset="-79"/>
              </a:rPr>
              <a:t>יעקב </a:t>
            </a:r>
            <a:r>
              <a:rPr lang="he-IL" dirty="0">
                <a:solidFill>
                  <a:prstClr val="black"/>
                </a:solidFill>
                <a:latin typeface="Rockwell" panose="02060603020205020403"/>
                <a:cs typeface="David" panose="020E0502060401010101" pitchFamily="34" charset="-79"/>
              </a:rPr>
              <a:t>היה שוגג, ולאה חשבה לשם שמים וכן אצל דוד. </a:t>
            </a:r>
          </a:p>
          <a:p>
            <a:pPr marL="285750" indent="-285750">
              <a:buBlip>
                <a:blip r:embed="rId11"/>
              </a:buBlip>
              <a:defRPr/>
            </a:pPr>
            <a:r>
              <a:rPr lang="he-IL" dirty="0">
                <a:solidFill>
                  <a:prstClr val="black"/>
                </a:solidFill>
                <a:latin typeface="Rockwell" panose="02060603020205020403"/>
                <a:cs typeface="David" panose="020E0502060401010101" pitchFamily="34" charset="-79"/>
              </a:rPr>
              <a:t>בשניהם אשתו אין איסור.  </a:t>
            </a:r>
            <a:endParaRPr lang="he-IL" dirty="0"/>
          </a:p>
          <a:p>
            <a:pPr marL="285750" indent="-285750">
              <a:buBlip>
                <a:blip r:embed="rId11"/>
              </a:buBlip>
              <a:defRPr/>
            </a:pPr>
            <a:endParaRPr lang="en-US" dirty="0"/>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r"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684473275"/>
      </p:ext>
    </p:extLst>
  </p:cSld>
  <p:clrMapOvr>
    <a:masterClrMapping/>
  </p:clrMapOvr>
  <mc:AlternateContent xmlns:mc="http://schemas.openxmlformats.org/markup-compatibility/2006" xmlns:p14="http://schemas.microsoft.com/office/powerpoint/2010/main">
    <mc:Choice Requires="p14">
      <p:transition spd="slow" p14:dur="2000" advTm="349462"/>
    </mc:Choice>
    <mc:Fallback xmlns="">
      <p:transition spd="slow" advTm="3494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709A4E0-EA97-D08E-80C3-97800C43A468}"/>
            </a:ext>
          </a:extLst>
        </p:cNvPr>
        <p:cNvGrpSpPr/>
        <p:nvPr/>
      </p:nvGrpSpPr>
      <p:grpSpPr>
        <a:xfrm>
          <a:off x="0" y="0"/>
          <a:ext cx="0" cy="0"/>
          <a:chOff x="0" y="0"/>
          <a:chExt cx="0" cy="0"/>
        </a:xfrm>
      </p:grpSpPr>
      <p:sp>
        <p:nvSpPr>
          <p:cNvPr id="81" name="מלבן 80">
            <a:extLst>
              <a:ext uri="{FF2B5EF4-FFF2-40B4-BE49-F238E27FC236}">
                <a16:creationId xmlns:a16="http://schemas.microsoft.com/office/drawing/2014/main" id="{D5338064-7B05-E56F-FA3F-4F1CEB72383C}"/>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4767AEC9-F6B0-E31A-6A9A-5B471A6C6832}"/>
              </a:ext>
            </a:extLst>
          </p:cNvPr>
          <p:cNvSpPr>
            <a:spLocks noGrp="1"/>
          </p:cNvSpPr>
          <p:nvPr>
            <p:ph type="title"/>
          </p:nvPr>
        </p:nvSpPr>
        <p:spPr>
          <a:xfrm flipH="1">
            <a:off x="491614" y="484632"/>
            <a:ext cx="5299586" cy="1609344"/>
          </a:xfrm>
          <a:ln>
            <a:noFill/>
          </a:ln>
        </p:spPr>
        <p:txBody>
          <a:bodyPr rtlCol="1">
            <a:normAutofit/>
          </a:bodyPr>
          <a:lstStyle/>
          <a:p>
            <a:pPr algn="r" rtl="1"/>
            <a:r>
              <a:rPr lang="he-IL" sz="4000" b="1" dirty="0">
                <a:latin typeface="Tahoma" panose="020B0604030504040204" pitchFamily="34" charset="0"/>
                <a:ea typeface="Tahoma" panose="020B0604030504040204" pitchFamily="34" charset="0"/>
                <a:cs typeface="Tahoma" panose="020B0604030504040204" pitchFamily="34" charset="0"/>
              </a:rPr>
              <a:t>התהליך שלנו</a:t>
            </a:r>
          </a:p>
        </p:txBody>
      </p:sp>
      <p:grpSp>
        <p:nvGrpSpPr>
          <p:cNvPr id="83" name="קבוצה 82">
            <a:extLst>
              <a:ext uri="{FF2B5EF4-FFF2-40B4-BE49-F238E27FC236}">
                <a16:creationId xmlns:a16="http://schemas.microsoft.com/office/drawing/2014/main" id="{5A742268-AEE4-AF7B-9E92-595F8CA196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3075" y="6229681"/>
            <a:ext cx="457200" cy="457200"/>
            <a:chOff x="-1920924" y="6195813"/>
            <a:chExt cx="548640" cy="548640"/>
          </a:xfrm>
        </p:grpSpPr>
        <p:sp>
          <p:nvSpPr>
            <p:cNvPr id="84" name="אליפסה 83">
              <a:extLst>
                <a:ext uri="{FF2B5EF4-FFF2-40B4-BE49-F238E27FC236}">
                  <a16:creationId xmlns:a16="http://schemas.microsoft.com/office/drawing/2014/main" id="{DEB0FD88-82B4-DE00-7AAE-DE20FA50D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920924"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20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85" name="אליפסה 84">
              <a:extLst>
                <a:ext uri="{FF2B5EF4-FFF2-40B4-BE49-F238E27FC236}">
                  <a16:creationId xmlns:a16="http://schemas.microsoft.com/office/drawing/2014/main" id="{609E1408-8019-FC64-F548-8592A288F4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885892" y="6230845"/>
              <a:ext cx="478576" cy="478578"/>
            </a:xfrm>
            <a:prstGeom prst="ellipse">
              <a:avLst/>
            </a:prstGeom>
            <a:noFill/>
            <a:ln w="12700" cap="flat" cmpd="sng" algn="ctr">
              <a:solidFill>
                <a:srgbClr val="FFFFFF"/>
              </a:solidFill>
              <a:prstDash val="solid"/>
            </a:ln>
            <a:effectLst/>
          </p:spPr>
          <p:txBody>
            <a:bodyPr rtlCol="1"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800" b="0" i="0" u="none" strike="noStrike" kern="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grpSp>
      <p:sp>
        <p:nvSpPr>
          <p:cNvPr id="3" name="מציין מיקום של מספר שקופית 2">
            <a:extLst>
              <a:ext uri="{FF2B5EF4-FFF2-40B4-BE49-F238E27FC236}">
                <a16:creationId xmlns:a16="http://schemas.microsoft.com/office/drawing/2014/main" id="{B8D302ED-052A-20B8-FB9C-A27AB6FAE269}"/>
              </a:ext>
            </a:extLst>
          </p:cNvPr>
          <p:cNvSpPr>
            <a:spLocks noGrp="1"/>
          </p:cNvSpPr>
          <p:nvPr>
            <p:ph type="sldNum" sz="quarter" idx="12"/>
          </p:nvPr>
        </p:nvSpPr>
        <p:spPr>
          <a:xfrm flipH="1">
            <a:off x="240792" y="6272784"/>
            <a:ext cx="640080" cy="365125"/>
          </a:xfrm>
        </p:spPr>
        <p:txBody>
          <a:bodyPr rtlCol="1">
            <a:normAutofit/>
          </a:bodyPr>
          <a:lstStyle/>
          <a:p>
            <a:pPr marL="0" marR="0" lvl="0" indent="0" algn="ctr" defTabSz="457200" rtl="1" eaLnBrk="1" fontAlgn="auto" latinLnBrk="0" hangingPunct="1">
              <a:lnSpc>
                <a:spcPct val="100000"/>
              </a:lnSpc>
              <a:spcBef>
                <a:spcPts val="0"/>
              </a:spcBef>
              <a:spcAft>
                <a:spcPts val="600"/>
              </a:spcAft>
              <a:buClrTx/>
              <a:buSzTx/>
              <a:buFontTx/>
              <a:buNone/>
              <a:tabLst/>
              <a:defRPr/>
            </a:pPr>
            <a:fld id="{4FAB73BC-B049-4115-A692-8D63A059BFB8}" type="slidenum">
              <a:rPr kumimoji="0" lang="he-IL" sz="1400" b="1" i="0" u="none" strike="noStrike" kern="1200" cap="none" spc="0" normalizeH="0" baseline="0" noProof="0" smtClean="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ctr" defTabSz="457200" rtl="1" eaLnBrk="1" fontAlgn="auto" latinLnBrk="0" hangingPunct="1">
                <a:lnSpc>
                  <a:spcPct val="100000"/>
                </a:lnSpc>
                <a:spcBef>
                  <a:spcPts val="0"/>
                </a:spcBef>
                <a:spcAft>
                  <a:spcPts val="600"/>
                </a:spcAft>
                <a:buClrTx/>
                <a:buSzTx/>
                <a:buFontTx/>
                <a:buNone/>
                <a:tabLst/>
                <a:defRPr/>
              </a:pPr>
              <a:t>10</a:t>
            </a:fld>
            <a:endParaRPr kumimoji="0" lang="he-IL" sz="1400" b="1" i="0" u="none" strike="noStrike" kern="1200" cap="none" spc="0" normalizeH="0" baseline="0" noProof="0" dirty="0">
              <a:ln>
                <a:noFill/>
              </a:ln>
              <a:solidFill>
                <a:srgbClr val="FFFFFF"/>
              </a:solidFill>
              <a:effectLst/>
              <a:uLnTx/>
              <a:uFillTx/>
              <a:latin typeface="Tahoma" panose="020B0604030504040204" pitchFamily="34" charset="0"/>
              <a:ea typeface="Tahoma" panose="020B0604030504040204" pitchFamily="34" charset="0"/>
              <a:cs typeface="Tahoma" panose="020B0604030504040204" pitchFamily="34" charset="0"/>
            </a:endParaRPr>
          </a:p>
        </p:txBody>
      </p:sp>
      <p:graphicFrame>
        <p:nvGraphicFramePr>
          <p:cNvPr id="76" name="מציין מיקום תוכן 2" descr="גרפיקת Smart Art של סמל">
            <a:extLst>
              <a:ext uri="{FF2B5EF4-FFF2-40B4-BE49-F238E27FC236}">
                <a16:creationId xmlns:a16="http://schemas.microsoft.com/office/drawing/2014/main" id="{CD93AFF9-30A1-FCB5-5F53-753C71246364}"/>
              </a:ext>
            </a:extLst>
          </p:cNvPr>
          <p:cNvGraphicFramePr>
            <a:graphicFrameLocks noGrp="1" noChangeAspect="1"/>
          </p:cNvGraphicFramePr>
          <p:nvPr>
            <p:ph idx="1"/>
          </p:nvPr>
        </p:nvGraphicFramePr>
        <p:xfrm>
          <a:off x="491616" y="2121408"/>
          <a:ext cx="5299585" cy="405079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4" name="תיבת טקסט 3">
            <a:extLst>
              <a:ext uri="{FF2B5EF4-FFF2-40B4-BE49-F238E27FC236}">
                <a16:creationId xmlns:a16="http://schemas.microsoft.com/office/drawing/2014/main" id="{1F88A95B-55D9-5C3A-2108-E2BC79D10750}"/>
              </a:ext>
            </a:extLst>
          </p:cNvPr>
          <p:cNvSpPr txBox="1"/>
          <p:nvPr/>
        </p:nvSpPr>
        <p:spPr>
          <a:xfrm>
            <a:off x="6104780" y="0"/>
            <a:ext cx="6087220" cy="7232749"/>
          </a:xfrm>
          <a:prstGeom prst="rect">
            <a:avLst/>
          </a:prstGeom>
          <a:noFill/>
        </p:spPr>
        <p:txBody>
          <a:bodyPr wrap="square" rtlCol="1">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he-IL" sz="3200" b="0" i="0" u="none" strike="noStrike" kern="1200" cap="none" spc="0" normalizeH="0" baseline="0" noProof="0" dirty="0">
                <a:ln>
                  <a:noFill/>
                </a:ln>
                <a:solidFill>
                  <a:srgbClr val="C00000"/>
                </a:solidFill>
                <a:effectLst/>
                <a:uLnTx/>
                <a:uFillTx/>
                <a:latin typeface="Rockwell" panose="02060603020205020403"/>
                <a:ea typeface="+mn-ea"/>
                <a:cs typeface="David" panose="020E0502060401010101" pitchFamily="34" charset="-79"/>
              </a:rPr>
              <a:t>פגם הילדים</a:t>
            </a:r>
          </a:p>
          <a:p>
            <a:pPr marL="0" marR="0" lvl="0" indent="0" algn="just"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indent="-285750" algn="just">
              <a:buBlip>
                <a:blip r:embed="rId11"/>
              </a:buBlip>
              <a:defRPr/>
            </a:pPr>
            <a:r>
              <a:rPr lang="he-IL" dirty="0"/>
              <a:t>במדרש (מסכת כלה א, ז) מבואר שילדים שנולדו מיחסי אישות כאלו נחשבים "כממזרים ואינם ממזרים" וכי "עבודת ה'" שלהם עלולה להיות קשה. </a:t>
            </a:r>
          </a:p>
          <a:p>
            <a:pPr marL="285750" indent="-285750" algn="just">
              <a:buBlip>
                <a:blip r:embed="rId11"/>
              </a:buBlip>
              <a:defRPr/>
            </a:pPr>
            <a:r>
              <a:rPr lang="he-IL" dirty="0"/>
              <a:t>כך כתב במאירי על בני 'תשע מידות' אלו:</a:t>
            </a:r>
          </a:p>
          <a:p>
            <a:pPr marL="285750" indent="-285750" algn="just">
              <a:buBlip>
                <a:blip r:embed="rId11"/>
              </a:buBlip>
              <a:defRPr/>
            </a:pPr>
            <a:r>
              <a:rPr lang="he-IL" dirty="0"/>
              <a:t>וכן הזהירו רבותינו שלא </a:t>
            </a:r>
            <a:r>
              <a:rPr lang="he-IL" dirty="0" err="1"/>
              <a:t>להזדוג</a:t>
            </a:r>
            <a:r>
              <a:rPr lang="he-IL" dirty="0"/>
              <a:t> עם אחת מתשע מידות שלא לקלקל שורת </a:t>
            </a:r>
            <a:r>
              <a:rPr lang="he-IL" dirty="0" err="1"/>
              <a:t>הולדות</a:t>
            </a:r>
            <a:r>
              <a:rPr lang="he-IL" dirty="0"/>
              <a:t> שכל הנולדים </a:t>
            </a:r>
            <a:r>
              <a:rPr lang="he-IL" dirty="0" err="1"/>
              <a:t>בכיוצא</a:t>
            </a:r>
            <a:r>
              <a:rPr lang="he-IL" dirty="0"/>
              <a:t> באלו הם </a:t>
            </a:r>
            <a:r>
              <a:rPr lang="he-IL" dirty="0" err="1"/>
              <a:t>הם</a:t>
            </a:r>
            <a:r>
              <a:rPr lang="he-IL" dirty="0"/>
              <a:t> המקולקלים והרשעים, והוא שאמרו: בני תשע מידות.</a:t>
            </a:r>
          </a:p>
          <a:p>
            <a:pPr marL="285750" indent="-285750" algn="just">
              <a:buBlip>
                <a:blip r:embed="rId11"/>
              </a:buBlip>
              <a:defRPr/>
            </a:pPr>
            <a:endParaRPr lang="en-US" dirty="0"/>
          </a:p>
          <a:p>
            <a:pPr marL="285750" indent="-285750" algn="just">
              <a:buBlip>
                <a:blip r:embed="rId11"/>
              </a:buBlip>
              <a:defRPr/>
            </a:pPr>
            <a:r>
              <a:rPr lang="he-IL" dirty="0"/>
              <a:t>התייחסות מעניינת לתשע בני מידות אלו אפשר לראות בתשובתו של החזון איש כשנשאל מדוע רבים יצאו בשאלה בתקופת הקמת מדינת ישראל. </a:t>
            </a:r>
          </a:p>
          <a:p>
            <a:pPr marL="285750" indent="-285750" algn="just">
              <a:buBlip>
                <a:blip r:embed="rId11"/>
              </a:buBlip>
              <a:defRPr/>
            </a:pPr>
            <a:r>
              <a:rPr lang="he-IL" dirty="0"/>
              <a:t>בתשובתו טען כי אותה תקופה הייתה תקופה של מצב כלכלי קשה אשר גרם לבעיות של שלום בית ובשלם </a:t>
            </a:r>
            <a:r>
              <a:rPr lang="he-IL" dirty="0" err="1"/>
              <a:t>נתרבו</a:t>
            </a:r>
            <a:r>
              <a:rPr lang="he-IL" dirty="0"/>
              <a:t> מקרים של בני תשע מידות (בעיקר "בני מריבה")[4]. </a:t>
            </a:r>
          </a:p>
          <a:p>
            <a:pPr marL="285750" indent="-285750" algn="just">
              <a:buBlip>
                <a:blip r:embed="rId11"/>
              </a:buBlip>
              <a:defRPr/>
            </a:pPr>
            <a:r>
              <a:rPr lang="he-IL" dirty="0"/>
              <a:t>דברים אלו, מבטאים את התפישה לפיה הקשר הרגשי בין הבעל לאשתו הוא בעל חשיבות עליונה בתחום יחסי האישות. ומבטאים גם את היחס הנדרש למערך הלכות והנהגות מקובל שאי ההצמדות אליהם גורמת לדעת חז"ל לגינוי הצאצאים.</a:t>
            </a:r>
          </a:p>
          <a:p>
            <a:pPr marL="285750" indent="-285750" algn="just">
              <a:buBlip>
                <a:blip r:embed="rId11"/>
              </a:buBlip>
              <a:defRPr/>
            </a:pPr>
            <a:endParaRPr lang="en-US" dirty="0"/>
          </a:p>
          <a:p>
            <a:pPr marL="285750" marR="0" lvl="0" indent="-285750" algn="just"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285750" marR="0" lvl="0" indent="-285750" algn="just" defTabSz="457200" rtl="1"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just"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a:p>
            <a:pPr marL="0" marR="0" lvl="0" indent="0" algn="just" defTabSz="457200" rtl="1"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dirty="0">
              <a:ln>
                <a:noFill/>
              </a:ln>
              <a:solidFill>
                <a:prstClr val="black"/>
              </a:solidFill>
              <a:effectLst/>
              <a:uLnTx/>
              <a:uFillTx/>
              <a:latin typeface="Rockwell" panose="02060603020205020403"/>
              <a:ea typeface="+mn-ea"/>
              <a:cs typeface="David" panose="020E0502060401010101" pitchFamily="34" charset="-79"/>
            </a:endParaRPr>
          </a:p>
        </p:txBody>
      </p:sp>
    </p:spTree>
    <p:custDataLst>
      <p:tags r:id="rId1"/>
    </p:custDataLst>
    <p:extLst>
      <p:ext uri="{BB962C8B-B14F-4D97-AF65-F5344CB8AC3E}">
        <p14:creationId xmlns:p14="http://schemas.microsoft.com/office/powerpoint/2010/main" val="898885023"/>
      </p:ext>
    </p:extLst>
  </p:cSld>
  <p:clrMapOvr>
    <a:masterClrMapping/>
  </p:clrMapOvr>
  <mc:AlternateContent xmlns:mc="http://schemas.openxmlformats.org/markup-compatibility/2006" xmlns:p14="http://schemas.microsoft.com/office/powerpoint/2010/main">
    <mc:Choice Requires="p14">
      <p:transition spd="slow" p14:dur="2000" advTm="394749"/>
    </mc:Choice>
    <mc:Fallback xmlns="">
      <p:transition spd="slow" advTm="39474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מלבן 9">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pic>
        <p:nvPicPr>
          <p:cNvPr id="5" name="תמונה 4" descr="אבוקדו ופלפלים על קרש חיתוך">
            <a:extLst>
              <a:ext uri="{FF2B5EF4-FFF2-40B4-BE49-F238E27FC236}">
                <a16:creationId xmlns:a16="http://schemas.microsoft.com/office/drawing/2014/main" id="{92C4C2DA-90B8-3144-9F35-4567B528019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flipH="1">
            <a:off x="0" y="10"/>
            <a:ext cx="12191980" cy="6857989"/>
          </a:xfrm>
          <a:prstGeom prst="rect">
            <a:avLst/>
          </a:prstGeom>
        </p:spPr>
      </p:pic>
      <p:sp>
        <p:nvSpPr>
          <p:cNvPr id="12" name="מלבן 11">
            <a:extLst>
              <a:ext uri="{FF2B5EF4-FFF2-40B4-BE49-F238E27FC236}">
                <a16:creationId xmlns:a16="http://schemas.microsoft.com/office/drawing/2014/main" id="{AE95896B-6905-4618-A7DF-DED8A61FBC83}"/>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
            <a:ext cx="12192000" cy="68579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14" name="מלבן 13">
            <a:extLst>
              <a:ext uri="{FF2B5EF4-FFF2-40B4-BE49-F238E27FC236}">
                <a16:creationId xmlns:a16="http://schemas.microsoft.com/office/drawing/2014/main" id="{7748BD8C-4984-4138-94CA-2DC5F39DC379}"/>
              </a:ext>
              <a:ext uri="{C183D7F6-B498-43B3-948B-1728B52AA6E4}">
                <adec:decorative xmlns:adec="http://schemas.microsoft.com/office/drawing/2017/decorative" val="1"/>
              </a:ext>
            </a:extLst>
          </p:cNvPr>
          <p:cNvSpPr>
            <a:spLocks noGrp="1" noChangeAspect="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524" y="0"/>
            <a:ext cx="12188952" cy="6858000"/>
          </a:xfrm>
          <a:prstGeom prst="rect">
            <a:avLst/>
          </a:prstGeom>
          <a:blipFill dpi="0" rotWithShape="1">
            <a:blip r:embed="rId4">
              <a:alphaModFix amt="30000"/>
              <a:duotone>
                <a:prstClr val="black"/>
                <a:schemeClr val="accent1">
                  <a:tint val="45000"/>
                  <a:satMod val="400000"/>
                </a:schemeClr>
              </a:duotone>
              <a:extLst>
                <a:ext uri="{BEBA8EAE-BF5A-486C-A8C5-ECC9F3942E4B}">
                  <a14:imgProps xmlns:a14="http://schemas.microsoft.com/office/drawing/2010/main">
                    <a14:imgLayer r:embed="rId5">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2" name="כותרת 1">
            <a:extLst>
              <a:ext uri="{FF2B5EF4-FFF2-40B4-BE49-F238E27FC236}">
                <a16:creationId xmlns:a16="http://schemas.microsoft.com/office/drawing/2014/main" id="{A5C93519-6B29-1346-9FCB-0835B80531A4}"/>
              </a:ext>
            </a:extLst>
          </p:cNvPr>
          <p:cNvSpPr>
            <a:spLocks noGrp="1"/>
          </p:cNvSpPr>
          <p:nvPr>
            <p:ph type="ctrTitle"/>
          </p:nvPr>
        </p:nvSpPr>
        <p:spPr>
          <a:xfrm flipH="1">
            <a:off x="1173480" y="1432223"/>
            <a:ext cx="9966960" cy="3035808"/>
          </a:xfrm>
        </p:spPr>
        <p:txBody>
          <a:bodyPr rtlCol="1" anchor="b">
            <a:normAutofit/>
          </a:bodyPr>
          <a:lstStyle/>
          <a:p>
            <a:pPr algn="r" rtl="1"/>
            <a:r>
              <a:rPr lang="he-IL" b="1" dirty="0">
                <a:solidFill>
                  <a:srgbClr val="FFFFFF"/>
                </a:solidFill>
                <a:latin typeface="Tahoma" panose="020B0604030504040204" pitchFamily="34" charset="0"/>
                <a:ea typeface="Tahoma" panose="020B0604030504040204" pitchFamily="34" charset="0"/>
                <a:cs typeface="Tahoma" panose="020B0604030504040204" pitchFamily="34" charset="0"/>
              </a:rPr>
              <a:t>תודה</a:t>
            </a:r>
          </a:p>
        </p:txBody>
      </p:sp>
      <p:sp>
        <p:nvSpPr>
          <p:cNvPr id="3" name="כותרת משנה 2">
            <a:extLst>
              <a:ext uri="{FF2B5EF4-FFF2-40B4-BE49-F238E27FC236}">
                <a16:creationId xmlns:a16="http://schemas.microsoft.com/office/drawing/2014/main" id="{D698B4E1-5F4F-8E4F-97D2-0176CBCC4A51}"/>
              </a:ext>
            </a:extLst>
          </p:cNvPr>
          <p:cNvSpPr>
            <a:spLocks noGrp="1"/>
          </p:cNvSpPr>
          <p:nvPr>
            <p:ph type="subTitle" idx="1"/>
          </p:nvPr>
        </p:nvSpPr>
        <p:spPr>
          <a:xfrm flipH="1">
            <a:off x="3230880" y="4389120"/>
            <a:ext cx="7891272" cy="1069848"/>
          </a:xfrm>
        </p:spPr>
        <p:txBody>
          <a:bodyPr rtlCol="1">
            <a:normAutofit/>
          </a:bodyPr>
          <a:lstStyle/>
          <a:p>
            <a:pPr algn="r" rtl="1"/>
            <a:r>
              <a:rPr lang="he-IL" dirty="0">
                <a:solidFill>
                  <a:srgbClr val="FFFFFF"/>
                </a:solidFill>
                <a:latin typeface="Tahoma" panose="020B0604030504040204" pitchFamily="34" charset="0"/>
                <a:ea typeface="Tahoma" panose="020B0604030504040204" pitchFamily="34" charset="0"/>
                <a:cs typeface="Tahoma" panose="020B0604030504040204" pitchFamily="34" charset="0"/>
              </a:rPr>
              <a:t>someone@example.com</a:t>
            </a:r>
          </a:p>
        </p:txBody>
      </p:sp>
    </p:spTree>
    <p:extLst>
      <p:ext uri="{BB962C8B-B14F-4D97-AF65-F5344CB8AC3E}">
        <p14:creationId xmlns:p14="http://schemas.microsoft.com/office/powerpoint/2010/main" val="256556608"/>
      </p:ext>
    </p:extLst>
  </p:cSld>
  <p:clrMapOvr>
    <a:masterClrMapping/>
  </p:clrMapOvr>
  <mc:AlternateContent xmlns:mc="http://schemas.openxmlformats.org/markup-compatibility/2006" xmlns:p14="http://schemas.microsoft.com/office/powerpoint/2010/main">
    <mc:Choice Requires="p14">
      <p:transition spd="slow" p14:dur="2000" advTm="933437"/>
    </mc:Choice>
    <mc:Fallback xmlns="">
      <p:transition spd="slow" advTm="933437"/>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6|1.1|0.6|20.2|6.3|77.1"/>
</p:tagLst>
</file>

<file path=ppt/tags/tag2.xml><?xml version="1.0" encoding="utf-8"?>
<p:tagLst xmlns:a="http://schemas.openxmlformats.org/drawingml/2006/main" xmlns:r="http://schemas.openxmlformats.org/officeDocument/2006/relationships" xmlns:p="http://schemas.openxmlformats.org/presentationml/2006/main">
  <p:tag name="TIMING" val="|2.2|2.1|175.8|226.6"/>
</p:tagLst>
</file>

<file path=ppt/tags/tag3.xml><?xml version="1.0" encoding="utf-8"?>
<p:tagLst xmlns:a="http://schemas.openxmlformats.org/drawingml/2006/main" xmlns:r="http://schemas.openxmlformats.org/officeDocument/2006/relationships" xmlns:p="http://schemas.openxmlformats.org/presentationml/2006/main">
  <p:tag name="TIMING" val="|0.9|10.1|20.4|3.2|204.3"/>
</p:tagLst>
</file>

<file path=ppt/tags/tag4.xml><?xml version="1.0" encoding="utf-8"?>
<p:tagLst xmlns:a="http://schemas.openxmlformats.org/drawingml/2006/main" xmlns:r="http://schemas.openxmlformats.org/officeDocument/2006/relationships" xmlns:p="http://schemas.openxmlformats.org/presentationml/2006/main">
  <p:tag name="TIMING" val="|1.4|32.9|35|7.7|54.3|82.9|88.3"/>
</p:tagLst>
</file>

<file path=ppt/tags/tag5.xml><?xml version="1.0" encoding="utf-8"?>
<p:tagLst xmlns:a="http://schemas.openxmlformats.org/drawingml/2006/main" xmlns:r="http://schemas.openxmlformats.org/officeDocument/2006/relationships" xmlns:p="http://schemas.openxmlformats.org/presentationml/2006/main">
  <p:tag name="TIMING" val="|0.7|1.6|10.4|31.6"/>
</p:tagLst>
</file>

<file path=ppt/tags/tag6.xml><?xml version="1.0" encoding="utf-8"?>
<p:tagLst xmlns:a="http://schemas.openxmlformats.org/drawingml/2006/main" xmlns:r="http://schemas.openxmlformats.org/officeDocument/2006/relationships" xmlns:p="http://schemas.openxmlformats.org/presentationml/2006/main">
  <p:tag name="TIMING" val="|1.6|2.3|39.7|37.3|31.2|193"/>
</p:tagLst>
</file>

<file path=ppt/tags/tag7.xml><?xml version="1.0" encoding="utf-8"?>
<p:tagLst xmlns:a="http://schemas.openxmlformats.org/drawingml/2006/main" xmlns:r="http://schemas.openxmlformats.org/officeDocument/2006/relationships" xmlns:p="http://schemas.openxmlformats.org/presentationml/2006/main">
  <p:tag name="TIMING" val="|3.8"/>
</p:tagLst>
</file>

<file path=ppt/tags/tag8.xml><?xml version="1.0" encoding="utf-8"?>
<p:tagLst xmlns:a="http://schemas.openxmlformats.org/drawingml/2006/main" xmlns:r="http://schemas.openxmlformats.org/officeDocument/2006/relationships" xmlns:p="http://schemas.openxmlformats.org/presentationml/2006/main">
  <p:tag name="TIMING" val="|1.4|121.8|104.2|0"/>
</p:tagLst>
</file>

<file path=ppt/tags/tag9.xml><?xml version="1.0" encoding="utf-8"?>
<p:tagLst xmlns:a="http://schemas.openxmlformats.org/drawingml/2006/main" xmlns:r="http://schemas.openxmlformats.org/officeDocument/2006/relationships" xmlns:p="http://schemas.openxmlformats.org/presentationml/2006/main">
  <p:tag name="TIMING" val="|1.5|183.7|26|1.5|13.5|70.9|40.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סוג עץ">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ערכת נושא של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ערכת נושא של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20D8A54-1D72-4F92-B62A-7D5313FD65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5F63BB-8299-4DC6-BEF4-D74C2867262F}">
  <ds:schemaRefs>
    <ds:schemaRef ds:uri="http://schemas.openxmlformats.org/package/2006/metadata/core-properties"/>
    <ds:schemaRef ds:uri="http://www.w3.org/XML/1998/namespace"/>
    <ds:schemaRef ds:uri="http://purl.org/dc/terms/"/>
    <ds:schemaRef ds:uri="http://schemas.microsoft.com/office/2006/metadata/properties"/>
    <ds:schemaRef ds:uri="http://purl.org/dc/dcmitype/"/>
    <ds:schemaRef ds:uri="http://schemas.microsoft.com/office/2006/documentManagement/types"/>
    <ds:schemaRef ds:uri="http://purl.org/dc/elements/1.1/"/>
    <ds:schemaRef ds:uri="71af3243-3dd4-4a8d-8c0d-dd76da1f02a5"/>
    <ds:schemaRef ds:uri="http://schemas.microsoft.com/office/infopath/2007/PartnerControls"/>
    <ds:schemaRef ds:uri="16c05727-aa75-4e4a-9b5f-8a80a1165891"/>
  </ds:schemaRefs>
</ds:datastoreItem>
</file>

<file path=customXml/itemProps3.xml><?xml version="1.0" encoding="utf-8"?>
<ds:datastoreItem xmlns:ds="http://schemas.openxmlformats.org/officeDocument/2006/customXml" ds:itemID="{D8D68FF4-BAD0-4642-AF13-8C81E6DA6F2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הפקת עיצוב</Template>
  <TotalTime>754</TotalTime>
  <Words>1747</Words>
  <Application>Microsoft Office PowerPoint</Application>
  <PresentationFormat>מסך רחב</PresentationFormat>
  <Paragraphs>151</Paragraphs>
  <Slides>11</Slides>
  <Notes>11</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11</vt:i4>
      </vt:variant>
    </vt:vector>
  </HeadingPairs>
  <TitlesOfParts>
    <vt:vector size="15" baseType="lpstr">
      <vt:lpstr>Rockwell</vt:lpstr>
      <vt:lpstr>Tahoma</vt:lpstr>
      <vt:lpstr>Wingdings</vt:lpstr>
      <vt:lpstr>סוג עץ</vt:lpstr>
      <vt:lpstr>משכב הצדיק וארץ ישראל</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lpstr>התהליך שלנו</vt:lpstr>
      <vt:lpstr>תודה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2</cp:revision>
  <dcterms:created xsi:type="dcterms:W3CDTF">2024-12-04T01:56:16Z</dcterms:created>
  <dcterms:modified xsi:type="dcterms:W3CDTF">2026-10-18T02:19:02Z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