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6"/>
  </p:notesMasterIdLst>
  <p:sldIdLst>
    <p:sldId id="256" r:id="rId2"/>
    <p:sldId id="259" r:id="rId3"/>
    <p:sldId id="257" r:id="rId4"/>
    <p:sldId id="258" r:id="rId5"/>
    <p:sldId id="264" r:id="rId6"/>
    <p:sldId id="260" r:id="rId7"/>
    <p:sldId id="261" r:id="rId8"/>
    <p:sldId id="262" r:id="rId9"/>
    <p:sldId id="263" r:id="rId10"/>
    <p:sldId id="265" r:id="rId11"/>
    <p:sldId id="269" r:id="rId12"/>
    <p:sldId id="266" r:id="rId13"/>
    <p:sldId id="267" r:id="rId14"/>
    <p:sldId id="270" r:id="rId1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660"/>
  </p:normalViewPr>
  <p:slideViewPr>
    <p:cSldViewPr snapToGrid="0">
      <p:cViewPr varScale="1">
        <p:scale>
          <a:sx n="83" d="100"/>
          <a:sy n="83" d="100"/>
        </p:scale>
        <p:origin x="643"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9:06.843" v="29"/>
      <pc:docMkLst>
        <pc:docMk/>
      </pc:docMkLst>
      <pc:sldChg chg="delSp mod delAnim modAnim">
        <pc:chgData name="יהודה טאוב" userId="80c2dbd02819b45c" providerId="LiveId" clId="{9C42E4DE-A4EE-4899-912D-CC2AC8F5DB5D}" dt="2026-10-18T02:29:06.373" v="1"/>
        <pc:sldMkLst>
          <pc:docMk/>
          <pc:sldMk cId="1600200816" sldId="256"/>
        </pc:sldMkLst>
        <pc:picChg chg="del">
          <ac:chgData name="יהודה טאוב" userId="80c2dbd02819b45c" providerId="LiveId" clId="{9C42E4DE-A4EE-4899-912D-CC2AC8F5DB5D}" dt="2026-10-18T02:29:06.373" v="1"/>
          <ac:picMkLst>
            <pc:docMk/>
            <pc:sldMk cId="1600200816" sldId="256"/>
            <ac:picMk id="6" creationId="{8F5234A7-2B65-6159-2A3D-8FDDE47C69AE}"/>
          </ac:picMkLst>
        </pc:picChg>
      </pc:sldChg>
      <pc:sldChg chg="delSp mod delAnim modAnim">
        <pc:chgData name="יהודה טאוב" userId="80c2dbd02819b45c" providerId="LiveId" clId="{9C42E4DE-A4EE-4899-912D-CC2AC8F5DB5D}" dt="2026-10-18T02:29:06.470" v="5"/>
        <pc:sldMkLst>
          <pc:docMk/>
          <pc:sldMk cId="2478924416" sldId="257"/>
        </pc:sldMkLst>
        <pc:picChg chg="del">
          <ac:chgData name="יהודה טאוב" userId="80c2dbd02819b45c" providerId="LiveId" clId="{9C42E4DE-A4EE-4899-912D-CC2AC8F5DB5D}" dt="2026-10-18T02:29:06.470" v="5"/>
          <ac:picMkLst>
            <pc:docMk/>
            <pc:sldMk cId="2478924416" sldId="257"/>
            <ac:picMk id="5" creationId="{CA204888-0716-BC57-CDC3-F0A9B0100803}"/>
          </ac:picMkLst>
        </pc:picChg>
      </pc:sldChg>
      <pc:sldChg chg="delSp mod delAnim modAnim">
        <pc:chgData name="יהודה טאוב" userId="80c2dbd02819b45c" providerId="LiveId" clId="{9C42E4DE-A4EE-4899-912D-CC2AC8F5DB5D}" dt="2026-10-18T02:29:06.500" v="7"/>
        <pc:sldMkLst>
          <pc:docMk/>
          <pc:sldMk cId="4236322224" sldId="258"/>
        </pc:sldMkLst>
        <pc:picChg chg="del">
          <ac:chgData name="יהודה טאוב" userId="80c2dbd02819b45c" providerId="LiveId" clId="{9C42E4DE-A4EE-4899-912D-CC2AC8F5DB5D}" dt="2026-10-18T02:29:06.500" v="7"/>
          <ac:picMkLst>
            <pc:docMk/>
            <pc:sldMk cId="4236322224" sldId="258"/>
            <ac:picMk id="5" creationId="{62EC00E6-E5AB-E3AB-66F7-5C4E8CACEAB9}"/>
          </ac:picMkLst>
        </pc:picChg>
      </pc:sldChg>
      <pc:sldChg chg="delSp mod delAnim modAnim">
        <pc:chgData name="יהודה טאוב" userId="80c2dbd02819b45c" providerId="LiveId" clId="{9C42E4DE-A4EE-4899-912D-CC2AC8F5DB5D}" dt="2026-10-18T02:29:06.443" v="3"/>
        <pc:sldMkLst>
          <pc:docMk/>
          <pc:sldMk cId="1995369913" sldId="259"/>
        </pc:sldMkLst>
        <pc:picChg chg="del">
          <ac:chgData name="יהודה טאוב" userId="80c2dbd02819b45c" providerId="LiveId" clId="{9C42E4DE-A4EE-4899-912D-CC2AC8F5DB5D}" dt="2026-10-18T02:29:06.443" v="3"/>
          <ac:picMkLst>
            <pc:docMk/>
            <pc:sldMk cId="1995369913" sldId="259"/>
            <ac:picMk id="5" creationId="{01EBAA2A-698B-907D-2886-998E10B4EB0C}"/>
          </ac:picMkLst>
        </pc:picChg>
      </pc:sldChg>
      <pc:sldChg chg="delSp mod delAnim modAnim">
        <pc:chgData name="יהודה טאוב" userId="80c2dbd02819b45c" providerId="LiveId" clId="{9C42E4DE-A4EE-4899-912D-CC2AC8F5DB5D}" dt="2026-10-18T02:29:06.567" v="11"/>
        <pc:sldMkLst>
          <pc:docMk/>
          <pc:sldMk cId="3106883228" sldId="260"/>
        </pc:sldMkLst>
        <pc:picChg chg="del">
          <ac:chgData name="יהודה טאוב" userId="80c2dbd02819b45c" providerId="LiveId" clId="{9C42E4DE-A4EE-4899-912D-CC2AC8F5DB5D}" dt="2026-10-18T02:29:06.567" v="11"/>
          <ac:picMkLst>
            <pc:docMk/>
            <pc:sldMk cId="3106883228" sldId="260"/>
            <ac:picMk id="11" creationId="{2A45F5F3-4CAA-FE59-F1B9-30DC9D727B88}"/>
          </ac:picMkLst>
        </pc:picChg>
      </pc:sldChg>
      <pc:sldChg chg="delSp mod delAnim modAnim">
        <pc:chgData name="יהודה טאוב" userId="80c2dbd02819b45c" providerId="LiveId" clId="{9C42E4DE-A4EE-4899-912D-CC2AC8F5DB5D}" dt="2026-10-18T02:29:06.600" v="13"/>
        <pc:sldMkLst>
          <pc:docMk/>
          <pc:sldMk cId="3517496219" sldId="261"/>
        </pc:sldMkLst>
        <pc:picChg chg="del">
          <ac:chgData name="יהודה טאוב" userId="80c2dbd02819b45c" providerId="LiveId" clId="{9C42E4DE-A4EE-4899-912D-CC2AC8F5DB5D}" dt="2026-10-18T02:29:06.600" v="13"/>
          <ac:picMkLst>
            <pc:docMk/>
            <pc:sldMk cId="3517496219" sldId="261"/>
            <ac:picMk id="7" creationId="{16E5F410-4B8E-A601-0133-E2ACFD12B195}"/>
          </ac:picMkLst>
        </pc:picChg>
      </pc:sldChg>
      <pc:sldChg chg="delSp mod delAnim modAnim">
        <pc:chgData name="יהודה טאוב" userId="80c2dbd02819b45c" providerId="LiveId" clId="{9C42E4DE-A4EE-4899-912D-CC2AC8F5DB5D}" dt="2026-10-18T02:29:06.634" v="15"/>
        <pc:sldMkLst>
          <pc:docMk/>
          <pc:sldMk cId="1221405607" sldId="262"/>
        </pc:sldMkLst>
        <pc:picChg chg="del">
          <ac:chgData name="יהודה טאוב" userId="80c2dbd02819b45c" providerId="LiveId" clId="{9C42E4DE-A4EE-4899-912D-CC2AC8F5DB5D}" dt="2026-10-18T02:29:06.634" v="15"/>
          <ac:picMkLst>
            <pc:docMk/>
            <pc:sldMk cId="1221405607" sldId="262"/>
            <ac:picMk id="6" creationId="{F81A4B62-19D9-4EB3-E3ED-9E62614B55B8}"/>
          </ac:picMkLst>
        </pc:picChg>
      </pc:sldChg>
      <pc:sldChg chg="delSp mod delAnim modAnim">
        <pc:chgData name="יהודה טאוב" userId="80c2dbd02819b45c" providerId="LiveId" clId="{9C42E4DE-A4EE-4899-912D-CC2AC8F5DB5D}" dt="2026-10-18T02:29:06.664" v="17"/>
        <pc:sldMkLst>
          <pc:docMk/>
          <pc:sldMk cId="1607711060" sldId="263"/>
        </pc:sldMkLst>
        <pc:picChg chg="del">
          <ac:chgData name="יהודה טאוב" userId="80c2dbd02819b45c" providerId="LiveId" clId="{9C42E4DE-A4EE-4899-912D-CC2AC8F5DB5D}" dt="2026-10-18T02:29:06.664" v="17"/>
          <ac:picMkLst>
            <pc:docMk/>
            <pc:sldMk cId="1607711060" sldId="263"/>
            <ac:picMk id="5" creationId="{1D7202FC-9210-9100-5745-0CD3CBEE399F}"/>
          </ac:picMkLst>
        </pc:picChg>
      </pc:sldChg>
      <pc:sldChg chg="delSp mod delAnim modAnim">
        <pc:chgData name="יהודה טאוב" userId="80c2dbd02819b45c" providerId="LiveId" clId="{9C42E4DE-A4EE-4899-912D-CC2AC8F5DB5D}" dt="2026-10-18T02:29:06.527" v="9"/>
        <pc:sldMkLst>
          <pc:docMk/>
          <pc:sldMk cId="3642574512" sldId="264"/>
        </pc:sldMkLst>
        <pc:picChg chg="del">
          <ac:chgData name="יהודה טאוב" userId="80c2dbd02819b45c" providerId="LiveId" clId="{9C42E4DE-A4EE-4899-912D-CC2AC8F5DB5D}" dt="2026-10-18T02:29:06.527" v="9"/>
          <ac:picMkLst>
            <pc:docMk/>
            <pc:sldMk cId="3642574512" sldId="264"/>
            <ac:picMk id="5" creationId="{322F4D69-2FE7-679F-9B1D-633D43CAEE52}"/>
          </ac:picMkLst>
        </pc:picChg>
      </pc:sldChg>
      <pc:sldChg chg="delSp mod delAnim modAnim">
        <pc:chgData name="יהודה טאוב" userId="80c2dbd02819b45c" providerId="LiveId" clId="{9C42E4DE-A4EE-4899-912D-CC2AC8F5DB5D}" dt="2026-10-18T02:29:06.716" v="19"/>
        <pc:sldMkLst>
          <pc:docMk/>
          <pc:sldMk cId="1047171373" sldId="265"/>
        </pc:sldMkLst>
        <pc:picChg chg="del">
          <ac:chgData name="יהודה טאוב" userId="80c2dbd02819b45c" providerId="LiveId" clId="{9C42E4DE-A4EE-4899-912D-CC2AC8F5DB5D}" dt="2026-10-18T02:29:06.716" v="19"/>
          <ac:picMkLst>
            <pc:docMk/>
            <pc:sldMk cId="1047171373" sldId="265"/>
            <ac:picMk id="5" creationId="{97B8E1DF-98C6-BD3E-06FC-DC17D5F56ED4}"/>
          </ac:picMkLst>
        </pc:picChg>
      </pc:sldChg>
      <pc:sldChg chg="delSp mod delAnim modAnim">
        <pc:chgData name="יהודה טאוב" userId="80c2dbd02819b45c" providerId="LiveId" clId="{9C42E4DE-A4EE-4899-912D-CC2AC8F5DB5D}" dt="2026-10-18T02:29:06.775" v="23"/>
        <pc:sldMkLst>
          <pc:docMk/>
          <pc:sldMk cId="3757895633" sldId="266"/>
        </pc:sldMkLst>
        <pc:picChg chg="del">
          <ac:chgData name="יהודה טאוב" userId="80c2dbd02819b45c" providerId="LiveId" clId="{9C42E4DE-A4EE-4899-912D-CC2AC8F5DB5D}" dt="2026-10-18T02:29:06.775" v="23"/>
          <ac:picMkLst>
            <pc:docMk/>
            <pc:sldMk cId="3757895633" sldId="266"/>
            <ac:picMk id="6" creationId="{553CCC1B-2060-060B-A36D-E43EC2C48EB0}"/>
          </ac:picMkLst>
        </pc:picChg>
      </pc:sldChg>
      <pc:sldChg chg="delSp mod delAnim modAnim">
        <pc:chgData name="יהודה טאוב" userId="80c2dbd02819b45c" providerId="LiveId" clId="{9C42E4DE-A4EE-4899-912D-CC2AC8F5DB5D}" dt="2026-10-18T02:29:06.816" v="27"/>
        <pc:sldMkLst>
          <pc:docMk/>
          <pc:sldMk cId="4134350514" sldId="267"/>
        </pc:sldMkLst>
        <pc:picChg chg="del">
          <ac:chgData name="יהודה טאוב" userId="80c2dbd02819b45c" providerId="LiveId" clId="{9C42E4DE-A4EE-4899-912D-CC2AC8F5DB5D}" dt="2026-10-18T02:29:06.816" v="27"/>
          <ac:picMkLst>
            <pc:docMk/>
            <pc:sldMk cId="4134350514" sldId="267"/>
            <ac:picMk id="4" creationId="{0ECE69A0-D865-0CE1-E0C4-98BE3FBD457E}"/>
          </ac:picMkLst>
        </pc:picChg>
        <pc:picChg chg="del">
          <ac:chgData name="יהודה טאוב" userId="80c2dbd02819b45c" providerId="LiveId" clId="{9C42E4DE-A4EE-4899-912D-CC2AC8F5DB5D}" dt="2026-10-18T02:29:06.809" v="25"/>
          <ac:picMkLst>
            <pc:docMk/>
            <pc:sldMk cId="4134350514" sldId="267"/>
            <ac:picMk id="7" creationId="{DC3B6323-5B66-5CE3-17E4-B2FB9674030D}"/>
          </ac:picMkLst>
        </pc:picChg>
      </pc:sldChg>
      <pc:sldChg chg="delSp mod delAnim modAnim">
        <pc:chgData name="יהודה טאוב" userId="80c2dbd02819b45c" providerId="LiveId" clId="{9C42E4DE-A4EE-4899-912D-CC2AC8F5DB5D}" dt="2026-10-18T02:29:06.747" v="21"/>
        <pc:sldMkLst>
          <pc:docMk/>
          <pc:sldMk cId="3571339765" sldId="269"/>
        </pc:sldMkLst>
        <pc:picChg chg="del">
          <ac:chgData name="יהודה טאוב" userId="80c2dbd02819b45c" providerId="LiveId" clId="{9C42E4DE-A4EE-4899-912D-CC2AC8F5DB5D}" dt="2026-10-18T02:29:06.747" v="21"/>
          <ac:picMkLst>
            <pc:docMk/>
            <pc:sldMk cId="3571339765" sldId="269"/>
            <ac:picMk id="5" creationId="{315B29B3-F13F-E83E-2C9D-9C2E4A55C53E}"/>
          </ac:picMkLst>
        </pc:picChg>
      </pc:sldChg>
      <pc:sldChg chg="delSp mod delAnim modAnim">
        <pc:chgData name="יהודה טאוב" userId="80c2dbd02819b45c" providerId="LiveId" clId="{9C42E4DE-A4EE-4899-912D-CC2AC8F5DB5D}" dt="2026-10-18T02:29:06.843" v="29"/>
        <pc:sldMkLst>
          <pc:docMk/>
          <pc:sldMk cId="4238105988" sldId="270"/>
        </pc:sldMkLst>
        <pc:picChg chg="del">
          <ac:chgData name="יהודה טאוב" userId="80c2dbd02819b45c" providerId="LiveId" clId="{9C42E4DE-A4EE-4899-912D-CC2AC8F5DB5D}" dt="2026-10-18T02:29:06.843" v="29"/>
          <ac:picMkLst>
            <pc:docMk/>
            <pc:sldMk cId="4238105988" sldId="270"/>
            <ac:picMk id="7" creationId="{47A93338-9A20-5494-8264-D9FD462E1096}"/>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FCD755-0DCB-4EB8-9255-0FA53EDD14F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A19728D-8EA2-42B0-84C6-5771FB207DDE}">
      <dgm:prSet/>
      <dgm:spPr/>
      <dgm:t>
        <a:bodyPr/>
        <a:lstStyle/>
        <a:p>
          <a:pPr rtl="1"/>
          <a:r>
            <a:rPr lang="he-IL" dirty="0"/>
            <a:t>שֹוֹשֹ תָּשִֹישֹ </a:t>
          </a:r>
          <a:r>
            <a:rPr lang="he-IL" dirty="0" err="1"/>
            <a:t>וְתָגֵל</a:t>
          </a:r>
          <a:r>
            <a:rPr lang="he-IL" dirty="0"/>
            <a:t> הָעֲקָרָה. </a:t>
          </a:r>
          <a:endParaRPr lang="en-US" dirty="0"/>
        </a:p>
      </dgm:t>
    </dgm:pt>
    <dgm:pt modelId="{46B9BB94-DD65-4E81-B277-5356726295DF}" type="parTrans" cxnId="{B6F8E5F6-864E-4EB1-90EC-C83862D5981B}">
      <dgm:prSet/>
      <dgm:spPr/>
      <dgm:t>
        <a:bodyPr/>
        <a:lstStyle/>
        <a:p>
          <a:endParaRPr lang="en-US"/>
        </a:p>
      </dgm:t>
    </dgm:pt>
    <dgm:pt modelId="{8A6E3794-64CA-41A1-9CF1-82090BD60020}" type="sibTrans" cxnId="{B6F8E5F6-864E-4EB1-90EC-C83862D5981B}">
      <dgm:prSet/>
      <dgm:spPr/>
      <dgm:t>
        <a:bodyPr/>
        <a:lstStyle/>
        <a:p>
          <a:endParaRPr lang="en-US"/>
        </a:p>
      </dgm:t>
    </dgm:pt>
    <dgm:pt modelId="{9E04BE3A-8CB7-4BF3-9427-12D59DC2626B}">
      <dgm:prSet/>
      <dgm:spPr/>
      <dgm:t>
        <a:bodyPr/>
        <a:lstStyle/>
        <a:p>
          <a:pPr rtl="1"/>
          <a:r>
            <a:rPr lang="he-IL" dirty="0"/>
            <a:t>בְּקִבּוּץ בָּנֶיהָ לְתוֹכָהּ בְּשִֹמְחָה. </a:t>
          </a:r>
          <a:endParaRPr lang="en-US" dirty="0"/>
        </a:p>
      </dgm:t>
    </dgm:pt>
    <dgm:pt modelId="{1776B80E-F7B8-416D-8E72-718C02608B49}" type="parTrans" cxnId="{514D2D48-6DC9-4311-A783-6C0B70B73EEB}">
      <dgm:prSet/>
      <dgm:spPr/>
      <dgm:t>
        <a:bodyPr/>
        <a:lstStyle/>
        <a:p>
          <a:endParaRPr lang="en-US"/>
        </a:p>
      </dgm:t>
    </dgm:pt>
    <dgm:pt modelId="{D416BD9F-6634-4EDA-BB61-DEABCDFF4FDC}" type="sibTrans" cxnId="{514D2D48-6DC9-4311-A783-6C0B70B73EEB}">
      <dgm:prSet/>
      <dgm:spPr/>
      <dgm:t>
        <a:bodyPr/>
        <a:lstStyle/>
        <a:p>
          <a:endParaRPr lang="en-US"/>
        </a:p>
      </dgm:t>
    </dgm:pt>
    <dgm:pt modelId="{3787CBDF-ADAA-4784-B91A-2CB90C30EE8D}">
      <dgm:prSet/>
      <dgm:spPr/>
      <dgm:t>
        <a:bodyPr/>
        <a:lstStyle/>
        <a:p>
          <a:pPr rtl="1"/>
          <a:r>
            <a:rPr lang="he-IL" dirty="0"/>
            <a:t>בָּרוּךְ אַתָּה יְיָ מְשַֹמֵּחַ צִיּוֹן בְּבָנֶיהָ.</a:t>
          </a:r>
          <a:endParaRPr lang="en-US" dirty="0"/>
        </a:p>
      </dgm:t>
    </dgm:pt>
    <dgm:pt modelId="{4E2B12E3-1667-46DA-97A7-3C51C7660E7B}" type="parTrans" cxnId="{187C252D-461D-4FAB-9447-CBFCB24DA04E}">
      <dgm:prSet/>
      <dgm:spPr/>
      <dgm:t>
        <a:bodyPr/>
        <a:lstStyle/>
        <a:p>
          <a:endParaRPr lang="en-US"/>
        </a:p>
      </dgm:t>
    </dgm:pt>
    <dgm:pt modelId="{FAC29C81-4E55-44AA-8D28-EE15CCB9A241}" type="sibTrans" cxnId="{187C252D-461D-4FAB-9447-CBFCB24DA04E}">
      <dgm:prSet/>
      <dgm:spPr/>
      <dgm:t>
        <a:bodyPr/>
        <a:lstStyle/>
        <a:p>
          <a:endParaRPr lang="en-US"/>
        </a:p>
      </dgm:t>
    </dgm:pt>
    <dgm:pt modelId="{7A83F14D-D454-47E5-B422-0EFBBD95A01D}" type="pres">
      <dgm:prSet presAssocID="{E4FCD755-0DCB-4EB8-9255-0FA53EDD14F2}" presName="linear" presStyleCnt="0">
        <dgm:presLayoutVars>
          <dgm:animLvl val="lvl"/>
          <dgm:resizeHandles val="exact"/>
        </dgm:presLayoutVars>
      </dgm:prSet>
      <dgm:spPr/>
    </dgm:pt>
    <dgm:pt modelId="{61FEDDA5-3CFC-49E0-ABCA-364229E7C8A4}" type="pres">
      <dgm:prSet presAssocID="{0A19728D-8EA2-42B0-84C6-5771FB207DDE}" presName="parentText" presStyleLbl="node1" presStyleIdx="0" presStyleCnt="3">
        <dgm:presLayoutVars>
          <dgm:chMax val="0"/>
          <dgm:bulletEnabled val="1"/>
        </dgm:presLayoutVars>
      </dgm:prSet>
      <dgm:spPr/>
    </dgm:pt>
    <dgm:pt modelId="{0EB600A1-FE54-4FE1-BF32-245E79CCBBD9}" type="pres">
      <dgm:prSet presAssocID="{8A6E3794-64CA-41A1-9CF1-82090BD60020}" presName="spacer" presStyleCnt="0"/>
      <dgm:spPr/>
    </dgm:pt>
    <dgm:pt modelId="{3F0A086E-88A8-4317-853E-0CDD7ED1A79C}" type="pres">
      <dgm:prSet presAssocID="{9E04BE3A-8CB7-4BF3-9427-12D59DC2626B}" presName="parentText" presStyleLbl="node1" presStyleIdx="1" presStyleCnt="3">
        <dgm:presLayoutVars>
          <dgm:chMax val="0"/>
          <dgm:bulletEnabled val="1"/>
        </dgm:presLayoutVars>
      </dgm:prSet>
      <dgm:spPr/>
    </dgm:pt>
    <dgm:pt modelId="{ED219857-2849-48BD-A6DA-1F575361805E}" type="pres">
      <dgm:prSet presAssocID="{D416BD9F-6634-4EDA-BB61-DEABCDFF4FDC}" presName="spacer" presStyleCnt="0"/>
      <dgm:spPr/>
    </dgm:pt>
    <dgm:pt modelId="{26C6AB93-9322-445B-A9A4-8E58FFEAEA1E}" type="pres">
      <dgm:prSet presAssocID="{3787CBDF-ADAA-4784-B91A-2CB90C30EE8D}" presName="parentText" presStyleLbl="node1" presStyleIdx="2" presStyleCnt="3">
        <dgm:presLayoutVars>
          <dgm:chMax val="0"/>
          <dgm:bulletEnabled val="1"/>
        </dgm:presLayoutVars>
      </dgm:prSet>
      <dgm:spPr/>
    </dgm:pt>
  </dgm:ptLst>
  <dgm:cxnLst>
    <dgm:cxn modelId="{187C252D-461D-4FAB-9447-CBFCB24DA04E}" srcId="{E4FCD755-0DCB-4EB8-9255-0FA53EDD14F2}" destId="{3787CBDF-ADAA-4784-B91A-2CB90C30EE8D}" srcOrd="2" destOrd="0" parTransId="{4E2B12E3-1667-46DA-97A7-3C51C7660E7B}" sibTransId="{FAC29C81-4E55-44AA-8D28-EE15CCB9A241}"/>
    <dgm:cxn modelId="{8933A446-C162-45A6-BFC9-30AF2DC67736}" type="presOf" srcId="{0A19728D-8EA2-42B0-84C6-5771FB207DDE}" destId="{61FEDDA5-3CFC-49E0-ABCA-364229E7C8A4}" srcOrd="0" destOrd="0" presId="urn:microsoft.com/office/officeart/2005/8/layout/vList2"/>
    <dgm:cxn modelId="{514D2D48-6DC9-4311-A783-6C0B70B73EEB}" srcId="{E4FCD755-0DCB-4EB8-9255-0FA53EDD14F2}" destId="{9E04BE3A-8CB7-4BF3-9427-12D59DC2626B}" srcOrd="1" destOrd="0" parTransId="{1776B80E-F7B8-416D-8E72-718C02608B49}" sibTransId="{D416BD9F-6634-4EDA-BB61-DEABCDFF4FDC}"/>
    <dgm:cxn modelId="{613D7C4D-0B69-41DF-9B52-9D10873506E9}" type="presOf" srcId="{E4FCD755-0DCB-4EB8-9255-0FA53EDD14F2}" destId="{7A83F14D-D454-47E5-B422-0EFBBD95A01D}" srcOrd="0" destOrd="0" presId="urn:microsoft.com/office/officeart/2005/8/layout/vList2"/>
    <dgm:cxn modelId="{07493655-DB17-410A-8F4A-0F5745C2206F}" type="presOf" srcId="{3787CBDF-ADAA-4784-B91A-2CB90C30EE8D}" destId="{26C6AB93-9322-445B-A9A4-8E58FFEAEA1E}" srcOrd="0" destOrd="0" presId="urn:microsoft.com/office/officeart/2005/8/layout/vList2"/>
    <dgm:cxn modelId="{B6EDA48B-A3CD-4097-8378-420A85B3CC57}" type="presOf" srcId="{9E04BE3A-8CB7-4BF3-9427-12D59DC2626B}" destId="{3F0A086E-88A8-4317-853E-0CDD7ED1A79C}" srcOrd="0" destOrd="0" presId="urn:microsoft.com/office/officeart/2005/8/layout/vList2"/>
    <dgm:cxn modelId="{B6F8E5F6-864E-4EB1-90EC-C83862D5981B}" srcId="{E4FCD755-0DCB-4EB8-9255-0FA53EDD14F2}" destId="{0A19728D-8EA2-42B0-84C6-5771FB207DDE}" srcOrd="0" destOrd="0" parTransId="{46B9BB94-DD65-4E81-B277-5356726295DF}" sibTransId="{8A6E3794-64CA-41A1-9CF1-82090BD60020}"/>
    <dgm:cxn modelId="{75A96DE1-A6CB-4C93-89EB-69FEAB744F5B}" type="presParOf" srcId="{7A83F14D-D454-47E5-B422-0EFBBD95A01D}" destId="{61FEDDA5-3CFC-49E0-ABCA-364229E7C8A4}" srcOrd="0" destOrd="0" presId="urn:microsoft.com/office/officeart/2005/8/layout/vList2"/>
    <dgm:cxn modelId="{6D628DA5-DC3B-4D17-8BF3-EE5661BD6336}" type="presParOf" srcId="{7A83F14D-D454-47E5-B422-0EFBBD95A01D}" destId="{0EB600A1-FE54-4FE1-BF32-245E79CCBBD9}" srcOrd="1" destOrd="0" presId="urn:microsoft.com/office/officeart/2005/8/layout/vList2"/>
    <dgm:cxn modelId="{5BDC685F-C371-4BCC-81FF-964B4C07DF54}" type="presParOf" srcId="{7A83F14D-D454-47E5-B422-0EFBBD95A01D}" destId="{3F0A086E-88A8-4317-853E-0CDD7ED1A79C}" srcOrd="2" destOrd="0" presId="urn:microsoft.com/office/officeart/2005/8/layout/vList2"/>
    <dgm:cxn modelId="{26E6D6D7-B7F0-4E94-946A-941A5FA2C63B}" type="presParOf" srcId="{7A83F14D-D454-47E5-B422-0EFBBD95A01D}" destId="{ED219857-2849-48BD-A6DA-1F575361805E}" srcOrd="3" destOrd="0" presId="urn:microsoft.com/office/officeart/2005/8/layout/vList2"/>
    <dgm:cxn modelId="{DE80E479-7242-481D-86D8-2CA0DA86B352}" type="presParOf" srcId="{7A83F14D-D454-47E5-B422-0EFBBD95A01D}" destId="{26C6AB93-9322-445B-A9A4-8E58FFEAEA1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FEDDA5-3CFC-49E0-ABCA-364229E7C8A4}">
      <dsp:nvSpPr>
        <dsp:cNvPr id="0" name=""/>
        <dsp:cNvSpPr/>
      </dsp:nvSpPr>
      <dsp:spPr>
        <a:xfrm>
          <a:off x="0" y="29978"/>
          <a:ext cx="10515600" cy="13267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r" defTabSz="2400300" rtl="1">
            <a:lnSpc>
              <a:spcPct val="90000"/>
            </a:lnSpc>
            <a:spcBef>
              <a:spcPct val="0"/>
            </a:spcBef>
            <a:spcAft>
              <a:spcPct val="35000"/>
            </a:spcAft>
            <a:buNone/>
          </a:pPr>
          <a:r>
            <a:rPr lang="he-IL" sz="5400" kern="1200" dirty="0"/>
            <a:t>שֹוֹשֹ תָּשִֹישֹ </a:t>
          </a:r>
          <a:r>
            <a:rPr lang="he-IL" sz="5400" kern="1200" dirty="0" err="1"/>
            <a:t>וְתָגֵל</a:t>
          </a:r>
          <a:r>
            <a:rPr lang="he-IL" sz="5400" kern="1200" dirty="0"/>
            <a:t> הָעֲקָרָה. </a:t>
          </a:r>
          <a:endParaRPr lang="en-US" sz="5400" kern="1200" dirty="0"/>
        </a:p>
      </dsp:txBody>
      <dsp:txXfrm>
        <a:off x="64768" y="94746"/>
        <a:ext cx="10386064" cy="1197243"/>
      </dsp:txXfrm>
    </dsp:sp>
    <dsp:sp modelId="{3F0A086E-88A8-4317-853E-0CDD7ED1A79C}">
      <dsp:nvSpPr>
        <dsp:cNvPr id="0" name=""/>
        <dsp:cNvSpPr/>
      </dsp:nvSpPr>
      <dsp:spPr>
        <a:xfrm>
          <a:off x="0" y="1512278"/>
          <a:ext cx="10515600" cy="13267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r" defTabSz="2400300" rtl="1">
            <a:lnSpc>
              <a:spcPct val="90000"/>
            </a:lnSpc>
            <a:spcBef>
              <a:spcPct val="0"/>
            </a:spcBef>
            <a:spcAft>
              <a:spcPct val="35000"/>
            </a:spcAft>
            <a:buNone/>
          </a:pPr>
          <a:r>
            <a:rPr lang="he-IL" sz="5400" kern="1200" dirty="0"/>
            <a:t>בְּקִבּוּץ בָּנֶיהָ לְתוֹכָהּ בְּשִֹמְחָה. </a:t>
          </a:r>
          <a:endParaRPr lang="en-US" sz="5400" kern="1200" dirty="0"/>
        </a:p>
      </dsp:txBody>
      <dsp:txXfrm>
        <a:off x="64768" y="1577046"/>
        <a:ext cx="10386064" cy="1197243"/>
      </dsp:txXfrm>
    </dsp:sp>
    <dsp:sp modelId="{26C6AB93-9322-445B-A9A4-8E58FFEAEA1E}">
      <dsp:nvSpPr>
        <dsp:cNvPr id="0" name=""/>
        <dsp:cNvSpPr/>
      </dsp:nvSpPr>
      <dsp:spPr>
        <a:xfrm>
          <a:off x="0" y="2994579"/>
          <a:ext cx="10515600" cy="13267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r" defTabSz="2400300" rtl="1">
            <a:lnSpc>
              <a:spcPct val="90000"/>
            </a:lnSpc>
            <a:spcBef>
              <a:spcPct val="0"/>
            </a:spcBef>
            <a:spcAft>
              <a:spcPct val="35000"/>
            </a:spcAft>
            <a:buNone/>
          </a:pPr>
          <a:r>
            <a:rPr lang="he-IL" sz="5400" kern="1200" dirty="0"/>
            <a:t>בָּרוּךְ אַתָּה יְיָ מְשַֹמֵּחַ צִיּוֹן בְּבָנֶיהָ.</a:t>
          </a:r>
          <a:endParaRPr lang="en-US" sz="5400" kern="1200" dirty="0"/>
        </a:p>
      </dsp:txBody>
      <dsp:txXfrm>
        <a:off x="64768" y="3059347"/>
        <a:ext cx="10386064" cy="119724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485C23AD-C6D7-4D15-9273-6C4E9F592657}"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6A64F1F1-69E4-4157-94E4-4906C2447814}" type="slidenum">
              <a:rPr lang="he-IL" smtClean="0"/>
              <a:t>‹#›</a:t>
            </a:fld>
            <a:endParaRPr lang="he-IL"/>
          </a:p>
        </p:txBody>
      </p:sp>
    </p:spTree>
    <p:extLst>
      <p:ext uri="{BB962C8B-B14F-4D97-AF65-F5344CB8AC3E}">
        <p14:creationId xmlns:p14="http://schemas.microsoft.com/office/powerpoint/2010/main" val="271898750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effectLst/>
                <a:latin typeface="fkGroteskNeue"/>
              </a:rPr>
              <a:t>המשפט מזכיר פסוק מתהילים קי"ט, ל': "דֶּרֶךְ אֱמוּנָה בָחָרְתִּי מִשְׁפָּטֶיךָ </a:t>
            </a:r>
            <a:r>
              <a:rPr lang="he-IL" b="0" i="0" dirty="0" err="1">
                <a:effectLst/>
                <a:latin typeface="fkGroteskNeue"/>
              </a:rPr>
              <a:t>שִׁוִּיתִי</a:t>
            </a:r>
            <a:r>
              <a:rPr lang="he-IL" b="0" i="0" dirty="0">
                <a:effectLst/>
                <a:latin typeface="fkGroteskNeue"/>
              </a:rPr>
              <a:t>"</a:t>
            </a:r>
            <a:endParaRPr lang="he-IL" dirty="0"/>
          </a:p>
        </p:txBody>
      </p:sp>
      <p:sp>
        <p:nvSpPr>
          <p:cNvPr id="4" name="מציין מיקום של מספר שקופית 3"/>
          <p:cNvSpPr>
            <a:spLocks noGrp="1"/>
          </p:cNvSpPr>
          <p:nvPr>
            <p:ph type="sldNum" sz="quarter" idx="5"/>
          </p:nvPr>
        </p:nvSpPr>
        <p:spPr/>
        <p:txBody>
          <a:bodyPr/>
          <a:lstStyle/>
          <a:p>
            <a:fld id="{6A64F1F1-69E4-4157-94E4-4906C2447814}" type="slidenum">
              <a:rPr lang="he-IL" smtClean="0"/>
              <a:t>1</a:t>
            </a:fld>
            <a:endParaRPr lang="he-IL"/>
          </a:p>
        </p:txBody>
      </p:sp>
    </p:spTree>
    <p:extLst>
      <p:ext uri="{BB962C8B-B14F-4D97-AF65-F5344CB8AC3E}">
        <p14:creationId xmlns:p14="http://schemas.microsoft.com/office/powerpoint/2010/main" val="1118916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4AC8C-06EB-235B-67A2-EC0320C329D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35EBD7B-6374-CA2E-01A8-FC0766BE93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5FA8A1F4-38DF-CD59-E0CA-4D9611E812D9}"/>
              </a:ext>
            </a:extLst>
          </p:cNvPr>
          <p:cNvSpPr>
            <a:spLocks noGrp="1"/>
          </p:cNvSpPr>
          <p:nvPr>
            <p:ph type="dt" sz="half" idx="10"/>
          </p:nvPr>
        </p:nvSpPr>
        <p:spPr/>
        <p:txBody>
          <a:bodyPr/>
          <a:lstStyle/>
          <a:p>
            <a:fld id="{E0FB4EBE-FEA5-46C4-AF35-8120AAB73D0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525EF230-44C5-7ACF-C341-4D9C69A8564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A536E74-65EB-B7B4-66E8-1D1A3214E477}"/>
              </a:ext>
            </a:extLst>
          </p:cNvPr>
          <p:cNvSpPr>
            <a:spLocks noGrp="1"/>
          </p:cNvSpPr>
          <p:nvPr>
            <p:ph type="sldNum" sz="quarter" idx="12"/>
          </p:nvPr>
        </p:nvSpPr>
        <p:spPr/>
        <p:txBody>
          <a:bodyPr/>
          <a:lstStyle/>
          <a:p>
            <a:fld id="{59247801-A8F7-4112-A675-8C5ED2AB6221}" type="slidenum">
              <a:rPr lang="he-IL" smtClean="0"/>
              <a:t>‹#›</a:t>
            </a:fld>
            <a:endParaRPr lang="he-IL"/>
          </a:p>
        </p:txBody>
      </p:sp>
    </p:spTree>
    <p:extLst>
      <p:ext uri="{BB962C8B-B14F-4D97-AF65-F5344CB8AC3E}">
        <p14:creationId xmlns:p14="http://schemas.microsoft.com/office/powerpoint/2010/main" val="1031603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79D59F8-7D2E-421F-7EBA-52437492696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B2F3BAD-60B3-8DDF-3A49-946BFAE70D66}"/>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2E6AF74-308E-6122-5763-A50C21DD066A}"/>
              </a:ext>
            </a:extLst>
          </p:cNvPr>
          <p:cNvSpPr>
            <a:spLocks noGrp="1"/>
          </p:cNvSpPr>
          <p:nvPr>
            <p:ph type="dt" sz="half" idx="10"/>
          </p:nvPr>
        </p:nvSpPr>
        <p:spPr/>
        <p:txBody>
          <a:bodyPr/>
          <a:lstStyle/>
          <a:p>
            <a:fld id="{E0FB4EBE-FEA5-46C4-AF35-8120AAB73D0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B977976-6F76-CE7F-2FC9-CC67EDB1974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9F6D3A0-4A9D-9FE4-21EA-0EBF61331D92}"/>
              </a:ext>
            </a:extLst>
          </p:cNvPr>
          <p:cNvSpPr>
            <a:spLocks noGrp="1"/>
          </p:cNvSpPr>
          <p:nvPr>
            <p:ph type="sldNum" sz="quarter" idx="12"/>
          </p:nvPr>
        </p:nvSpPr>
        <p:spPr/>
        <p:txBody>
          <a:bodyPr/>
          <a:lstStyle/>
          <a:p>
            <a:fld id="{59247801-A8F7-4112-A675-8C5ED2AB6221}" type="slidenum">
              <a:rPr lang="he-IL" smtClean="0"/>
              <a:t>‹#›</a:t>
            </a:fld>
            <a:endParaRPr lang="he-IL"/>
          </a:p>
        </p:txBody>
      </p:sp>
    </p:spTree>
    <p:extLst>
      <p:ext uri="{BB962C8B-B14F-4D97-AF65-F5344CB8AC3E}">
        <p14:creationId xmlns:p14="http://schemas.microsoft.com/office/powerpoint/2010/main" val="933152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0A765E6-CC10-6558-64C7-F0F3163525B2}"/>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BB4A03-4428-5487-EEDA-CE9794AB8CD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AB69F4FD-9A03-27D7-A3D8-A7FF15BCE245}"/>
              </a:ext>
            </a:extLst>
          </p:cNvPr>
          <p:cNvSpPr>
            <a:spLocks noGrp="1"/>
          </p:cNvSpPr>
          <p:nvPr>
            <p:ph type="dt" sz="half" idx="10"/>
          </p:nvPr>
        </p:nvSpPr>
        <p:spPr/>
        <p:txBody>
          <a:bodyPr/>
          <a:lstStyle/>
          <a:p>
            <a:fld id="{E0FB4EBE-FEA5-46C4-AF35-8120AAB73D0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019F408-9A4D-C442-38F7-79F2431DB43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B286133-F84B-FF0D-A4C9-C36C8722F726}"/>
              </a:ext>
            </a:extLst>
          </p:cNvPr>
          <p:cNvSpPr>
            <a:spLocks noGrp="1"/>
          </p:cNvSpPr>
          <p:nvPr>
            <p:ph type="sldNum" sz="quarter" idx="12"/>
          </p:nvPr>
        </p:nvSpPr>
        <p:spPr/>
        <p:txBody>
          <a:bodyPr/>
          <a:lstStyle/>
          <a:p>
            <a:fld id="{59247801-A8F7-4112-A675-8C5ED2AB6221}" type="slidenum">
              <a:rPr lang="he-IL" smtClean="0"/>
              <a:t>‹#›</a:t>
            </a:fld>
            <a:endParaRPr lang="he-IL"/>
          </a:p>
        </p:txBody>
      </p:sp>
    </p:spTree>
    <p:extLst>
      <p:ext uri="{BB962C8B-B14F-4D97-AF65-F5344CB8AC3E}">
        <p14:creationId xmlns:p14="http://schemas.microsoft.com/office/powerpoint/2010/main" val="271616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252BD1-22AB-A9DC-8AA8-7D40A7D4FD6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BE5DEFA-62E9-C4A6-C82A-E0F75CB7A8F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0723FA01-7738-E8A6-E3F8-1778CDDFB549}"/>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5AB3F78E-2938-BCBA-8908-6D50F138EA26}"/>
              </a:ext>
            </a:extLst>
          </p:cNvPr>
          <p:cNvSpPr>
            <a:spLocks noGrp="1"/>
          </p:cNvSpPr>
          <p:nvPr>
            <p:ph type="dt" sz="half" idx="10"/>
          </p:nvPr>
        </p:nvSpPr>
        <p:spPr/>
        <p:txBody>
          <a:bodyPr/>
          <a:lstStyle/>
          <a:p>
            <a:fld id="{E0FB4EBE-FEA5-46C4-AF35-8120AAB73D0C}"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69E8957B-01FF-0EFF-A0BC-F2DD3019732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F9E568D-DF50-9CC0-311B-2EDE2AEEC894}"/>
              </a:ext>
            </a:extLst>
          </p:cNvPr>
          <p:cNvSpPr>
            <a:spLocks noGrp="1"/>
          </p:cNvSpPr>
          <p:nvPr>
            <p:ph type="sldNum" sz="quarter" idx="12"/>
          </p:nvPr>
        </p:nvSpPr>
        <p:spPr/>
        <p:txBody>
          <a:bodyPr/>
          <a:lstStyle/>
          <a:p>
            <a:fld id="{59247801-A8F7-4112-A675-8C5ED2AB6221}" type="slidenum">
              <a:rPr lang="he-IL" smtClean="0"/>
              <a:t>‹#›</a:t>
            </a:fld>
            <a:endParaRPr lang="he-IL"/>
          </a:p>
        </p:txBody>
      </p:sp>
    </p:spTree>
    <p:extLst>
      <p:ext uri="{BB962C8B-B14F-4D97-AF65-F5344CB8AC3E}">
        <p14:creationId xmlns:p14="http://schemas.microsoft.com/office/powerpoint/2010/main" val="676940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C6B33F-7624-91E2-BB60-EE38DA190934}"/>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61015-EECA-DBA6-C6E0-DB1AF1B634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C24683C0-682B-951E-8010-2C8FFB3EC69E}"/>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8CA1D67-B3EE-C0EC-59FB-7B4BCF4F04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BE00528D-0A71-A274-7D75-571DE30E436F}"/>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8B9460FC-5CA6-1F0F-C815-20BA511FB12A}"/>
              </a:ext>
            </a:extLst>
          </p:cNvPr>
          <p:cNvSpPr>
            <a:spLocks noGrp="1"/>
          </p:cNvSpPr>
          <p:nvPr>
            <p:ph type="dt" sz="half" idx="10"/>
          </p:nvPr>
        </p:nvSpPr>
        <p:spPr/>
        <p:txBody>
          <a:bodyPr/>
          <a:lstStyle/>
          <a:p>
            <a:fld id="{E0FB4EBE-FEA5-46C4-AF35-8120AAB73D0C}"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92E94C4F-B69E-6C18-9D71-A6D42B4C666D}"/>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3F7B0735-32D9-DFE5-0C04-7A5D5F45020E}"/>
              </a:ext>
            </a:extLst>
          </p:cNvPr>
          <p:cNvSpPr>
            <a:spLocks noGrp="1"/>
          </p:cNvSpPr>
          <p:nvPr>
            <p:ph type="sldNum" sz="quarter" idx="12"/>
          </p:nvPr>
        </p:nvSpPr>
        <p:spPr/>
        <p:txBody>
          <a:bodyPr/>
          <a:lstStyle/>
          <a:p>
            <a:fld id="{59247801-A8F7-4112-A675-8C5ED2AB6221}" type="slidenum">
              <a:rPr lang="he-IL" smtClean="0"/>
              <a:t>‹#›</a:t>
            </a:fld>
            <a:endParaRPr lang="he-IL"/>
          </a:p>
        </p:txBody>
      </p:sp>
    </p:spTree>
    <p:extLst>
      <p:ext uri="{BB962C8B-B14F-4D97-AF65-F5344CB8AC3E}">
        <p14:creationId xmlns:p14="http://schemas.microsoft.com/office/powerpoint/2010/main" val="2962564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6D0EE1-4E3D-2BCE-77AA-E13D9552D8F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FFB37DA3-8E41-1473-DC2F-745D764495DF}"/>
              </a:ext>
            </a:extLst>
          </p:cNvPr>
          <p:cNvSpPr>
            <a:spLocks noGrp="1"/>
          </p:cNvSpPr>
          <p:nvPr>
            <p:ph type="dt" sz="half" idx="10"/>
          </p:nvPr>
        </p:nvSpPr>
        <p:spPr/>
        <p:txBody>
          <a:bodyPr/>
          <a:lstStyle/>
          <a:p>
            <a:fld id="{E0FB4EBE-FEA5-46C4-AF35-8120AAB73D0C}"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D840E52B-7D3F-F240-929A-83D39DBC5F4E}"/>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36CB7C9E-1B3A-76D9-3495-C39FA3F1F800}"/>
              </a:ext>
            </a:extLst>
          </p:cNvPr>
          <p:cNvSpPr>
            <a:spLocks noGrp="1"/>
          </p:cNvSpPr>
          <p:nvPr>
            <p:ph type="sldNum" sz="quarter" idx="12"/>
          </p:nvPr>
        </p:nvSpPr>
        <p:spPr/>
        <p:txBody>
          <a:bodyPr/>
          <a:lstStyle/>
          <a:p>
            <a:fld id="{59247801-A8F7-4112-A675-8C5ED2AB6221}" type="slidenum">
              <a:rPr lang="he-IL" smtClean="0"/>
              <a:t>‹#›</a:t>
            </a:fld>
            <a:endParaRPr lang="he-IL"/>
          </a:p>
        </p:txBody>
      </p:sp>
    </p:spTree>
    <p:extLst>
      <p:ext uri="{BB962C8B-B14F-4D97-AF65-F5344CB8AC3E}">
        <p14:creationId xmlns:p14="http://schemas.microsoft.com/office/powerpoint/2010/main" val="4250341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75C8A53-9822-A516-EC22-CF1BB8EDA73E}"/>
              </a:ext>
            </a:extLst>
          </p:cNvPr>
          <p:cNvSpPr>
            <a:spLocks noGrp="1"/>
          </p:cNvSpPr>
          <p:nvPr>
            <p:ph type="dt" sz="half" idx="10"/>
          </p:nvPr>
        </p:nvSpPr>
        <p:spPr/>
        <p:txBody>
          <a:bodyPr/>
          <a:lstStyle/>
          <a:p>
            <a:fld id="{E0FB4EBE-FEA5-46C4-AF35-8120AAB73D0C}"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B1D4ADF0-01BA-3FC6-FC0C-A9EB6E1A6FCA}"/>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1E7B4264-50BD-F61F-CBD1-EF1FBA504891}"/>
              </a:ext>
            </a:extLst>
          </p:cNvPr>
          <p:cNvSpPr>
            <a:spLocks noGrp="1"/>
          </p:cNvSpPr>
          <p:nvPr>
            <p:ph type="sldNum" sz="quarter" idx="12"/>
          </p:nvPr>
        </p:nvSpPr>
        <p:spPr/>
        <p:txBody>
          <a:bodyPr/>
          <a:lstStyle/>
          <a:p>
            <a:fld id="{59247801-A8F7-4112-A675-8C5ED2AB6221}" type="slidenum">
              <a:rPr lang="he-IL" smtClean="0"/>
              <a:t>‹#›</a:t>
            </a:fld>
            <a:endParaRPr lang="he-IL"/>
          </a:p>
        </p:txBody>
      </p:sp>
    </p:spTree>
    <p:extLst>
      <p:ext uri="{BB962C8B-B14F-4D97-AF65-F5344CB8AC3E}">
        <p14:creationId xmlns:p14="http://schemas.microsoft.com/office/powerpoint/2010/main" val="1637590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DDE9B2E-1A7A-20F5-E83B-3897BDE25FF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65CC2AF-D31B-4E79-F5C3-FDFE086955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141B652F-D416-332F-F7A2-5D977143CD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23BC519B-EA22-ECA8-C130-47F13AB7C233}"/>
              </a:ext>
            </a:extLst>
          </p:cNvPr>
          <p:cNvSpPr>
            <a:spLocks noGrp="1"/>
          </p:cNvSpPr>
          <p:nvPr>
            <p:ph type="dt" sz="half" idx="10"/>
          </p:nvPr>
        </p:nvSpPr>
        <p:spPr/>
        <p:txBody>
          <a:bodyPr/>
          <a:lstStyle/>
          <a:p>
            <a:fld id="{E0FB4EBE-FEA5-46C4-AF35-8120AAB73D0C}"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A93BE995-4AA2-12E9-9C55-25718950178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2CD819D-97FB-AF4E-4073-A50B5D0CFE27}"/>
              </a:ext>
            </a:extLst>
          </p:cNvPr>
          <p:cNvSpPr>
            <a:spLocks noGrp="1"/>
          </p:cNvSpPr>
          <p:nvPr>
            <p:ph type="sldNum" sz="quarter" idx="12"/>
          </p:nvPr>
        </p:nvSpPr>
        <p:spPr/>
        <p:txBody>
          <a:bodyPr/>
          <a:lstStyle/>
          <a:p>
            <a:fld id="{59247801-A8F7-4112-A675-8C5ED2AB6221}" type="slidenum">
              <a:rPr lang="he-IL" smtClean="0"/>
              <a:t>‹#›</a:t>
            </a:fld>
            <a:endParaRPr lang="he-IL"/>
          </a:p>
        </p:txBody>
      </p:sp>
    </p:spTree>
    <p:extLst>
      <p:ext uri="{BB962C8B-B14F-4D97-AF65-F5344CB8AC3E}">
        <p14:creationId xmlns:p14="http://schemas.microsoft.com/office/powerpoint/2010/main" val="3767842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B1FC5B-AB5F-B574-9E92-BC1210C58F8A}"/>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CF289092-0BC0-848B-7D78-EBE33F425F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CF2B92C4-DB57-17E0-0839-8A24BBD68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5140FDFA-02A7-0F63-F1F2-2443AA9264C5}"/>
              </a:ext>
            </a:extLst>
          </p:cNvPr>
          <p:cNvSpPr>
            <a:spLocks noGrp="1"/>
          </p:cNvSpPr>
          <p:nvPr>
            <p:ph type="dt" sz="half" idx="10"/>
          </p:nvPr>
        </p:nvSpPr>
        <p:spPr/>
        <p:txBody>
          <a:bodyPr/>
          <a:lstStyle/>
          <a:p>
            <a:fld id="{E0FB4EBE-FEA5-46C4-AF35-8120AAB73D0C}"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B736AE7E-DF8D-7CFD-4C66-00F8FD1A606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2053728-103B-AFC3-C02E-A75157A31C3E}"/>
              </a:ext>
            </a:extLst>
          </p:cNvPr>
          <p:cNvSpPr>
            <a:spLocks noGrp="1"/>
          </p:cNvSpPr>
          <p:nvPr>
            <p:ph type="sldNum" sz="quarter" idx="12"/>
          </p:nvPr>
        </p:nvSpPr>
        <p:spPr/>
        <p:txBody>
          <a:bodyPr/>
          <a:lstStyle/>
          <a:p>
            <a:fld id="{59247801-A8F7-4112-A675-8C5ED2AB6221}" type="slidenum">
              <a:rPr lang="he-IL" smtClean="0"/>
              <a:t>‹#›</a:t>
            </a:fld>
            <a:endParaRPr lang="he-IL"/>
          </a:p>
        </p:txBody>
      </p:sp>
    </p:spTree>
    <p:extLst>
      <p:ext uri="{BB962C8B-B14F-4D97-AF65-F5344CB8AC3E}">
        <p14:creationId xmlns:p14="http://schemas.microsoft.com/office/powerpoint/2010/main" val="2848251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40BE30-B452-E12E-A1AF-66F311AABDA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43F3C0AC-876C-8B8A-E2F5-624ED926C449}"/>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87D5640-8AFB-B9B5-326F-733ACEC6254B}"/>
              </a:ext>
            </a:extLst>
          </p:cNvPr>
          <p:cNvSpPr>
            <a:spLocks noGrp="1"/>
          </p:cNvSpPr>
          <p:nvPr>
            <p:ph type="dt" sz="half" idx="10"/>
          </p:nvPr>
        </p:nvSpPr>
        <p:spPr/>
        <p:txBody>
          <a:bodyPr/>
          <a:lstStyle/>
          <a:p>
            <a:fld id="{E0FB4EBE-FEA5-46C4-AF35-8120AAB73D0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E95C534-82ED-F9AA-8B35-CDE5825F678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C58A748-7637-1CE1-7FC7-F00FFCF1E60E}"/>
              </a:ext>
            </a:extLst>
          </p:cNvPr>
          <p:cNvSpPr>
            <a:spLocks noGrp="1"/>
          </p:cNvSpPr>
          <p:nvPr>
            <p:ph type="sldNum" sz="quarter" idx="12"/>
          </p:nvPr>
        </p:nvSpPr>
        <p:spPr/>
        <p:txBody>
          <a:bodyPr/>
          <a:lstStyle/>
          <a:p>
            <a:fld id="{59247801-A8F7-4112-A675-8C5ED2AB6221}" type="slidenum">
              <a:rPr lang="he-IL" smtClean="0"/>
              <a:t>‹#›</a:t>
            </a:fld>
            <a:endParaRPr lang="he-IL"/>
          </a:p>
        </p:txBody>
      </p:sp>
    </p:spTree>
    <p:extLst>
      <p:ext uri="{BB962C8B-B14F-4D97-AF65-F5344CB8AC3E}">
        <p14:creationId xmlns:p14="http://schemas.microsoft.com/office/powerpoint/2010/main" val="6824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82051F1F-45E4-E2BB-FCBE-4EDC00A32377}"/>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8AE76AD-956A-C586-8F39-BC19AEAA5B86}"/>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493A4C4-1602-298A-CF1D-E2D6809BA8B0}"/>
              </a:ext>
            </a:extLst>
          </p:cNvPr>
          <p:cNvSpPr>
            <a:spLocks noGrp="1"/>
          </p:cNvSpPr>
          <p:nvPr>
            <p:ph type="dt" sz="half" idx="10"/>
          </p:nvPr>
        </p:nvSpPr>
        <p:spPr/>
        <p:txBody>
          <a:bodyPr/>
          <a:lstStyle/>
          <a:p>
            <a:fld id="{E0FB4EBE-FEA5-46C4-AF35-8120AAB73D0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2F91239-9746-8BE1-D308-A9EEDDF8BDD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B79C8D1-CF68-6752-D52D-B07F99D21D41}"/>
              </a:ext>
            </a:extLst>
          </p:cNvPr>
          <p:cNvSpPr>
            <a:spLocks noGrp="1"/>
          </p:cNvSpPr>
          <p:nvPr>
            <p:ph type="sldNum" sz="quarter" idx="12"/>
          </p:nvPr>
        </p:nvSpPr>
        <p:spPr/>
        <p:txBody>
          <a:bodyPr/>
          <a:lstStyle/>
          <a:p>
            <a:fld id="{59247801-A8F7-4112-A675-8C5ED2AB6221}" type="slidenum">
              <a:rPr lang="he-IL" smtClean="0"/>
              <a:t>‹#›</a:t>
            </a:fld>
            <a:endParaRPr lang="he-IL"/>
          </a:p>
        </p:txBody>
      </p:sp>
    </p:spTree>
    <p:extLst>
      <p:ext uri="{BB962C8B-B14F-4D97-AF65-F5344CB8AC3E}">
        <p14:creationId xmlns:p14="http://schemas.microsoft.com/office/powerpoint/2010/main" val="1824890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848EE1B0-6BB0-D4BB-7185-C3A4431E1525}"/>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8E5E73F-C670-5108-14A1-F92309BD400B}"/>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F662A77-0829-D263-45DC-4FF7DE23B142}"/>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E0FB4EBE-FEA5-46C4-AF35-8120AAB73D0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7A11668B-8FE0-F81E-858A-B74245C4D6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00FE2616-FC8D-D535-205A-A8BF7FCFE40C}"/>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59247801-A8F7-4112-A675-8C5ED2AB6221}" type="slidenum">
              <a:rPr lang="he-IL" smtClean="0"/>
              <a:t>‹#›</a:t>
            </a:fld>
            <a:endParaRPr lang="he-IL"/>
          </a:p>
        </p:txBody>
      </p:sp>
    </p:spTree>
    <p:extLst>
      <p:ext uri="{BB962C8B-B14F-4D97-AF65-F5344CB8AC3E}">
        <p14:creationId xmlns:p14="http://schemas.microsoft.com/office/powerpoint/2010/main" val="2686638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C72BC348-8C78-2E3B-8413-85D2C3A9B91E}"/>
              </a:ext>
            </a:extLst>
          </p:cNvPr>
          <p:cNvSpPr>
            <a:spLocks noGrp="1"/>
          </p:cNvSpPr>
          <p:nvPr>
            <p:ph type="ctrTitle"/>
          </p:nvPr>
        </p:nvSpPr>
        <p:spPr>
          <a:xfrm>
            <a:off x="6590662" y="4267832"/>
            <a:ext cx="4805996" cy="1297115"/>
          </a:xfrm>
        </p:spPr>
        <p:txBody>
          <a:bodyPr anchor="t">
            <a:normAutofit/>
          </a:bodyPr>
          <a:lstStyle/>
          <a:p>
            <a:pPr algn="l"/>
            <a:r>
              <a:rPr lang="he-IL" sz="4000" dirty="0">
                <a:solidFill>
                  <a:schemeClr val="tx2"/>
                </a:solidFill>
              </a:rPr>
              <a:t>בדרך אמונה בחרתי</a:t>
            </a:r>
          </a:p>
        </p:txBody>
      </p:sp>
      <p:sp>
        <p:nvSpPr>
          <p:cNvPr id="3" name="כותרת משנה 2">
            <a:extLst>
              <a:ext uri="{FF2B5EF4-FFF2-40B4-BE49-F238E27FC236}">
                <a16:creationId xmlns:a16="http://schemas.microsoft.com/office/drawing/2014/main" id="{CA8F0312-5E1A-E190-F6F3-FE4C2898D647}"/>
              </a:ext>
            </a:extLst>
          </p:cNvPr>
          <p:cNvSpPr>
            <a:spLocks noGrp="1"/>
          </p:cNvSpPr>
          <p:nvPr>
            <p:ph type="subTitle" idx="1"/>
          </p:nvPr>
        </p:nvSpPr>
        <p:spPr>
          <a:xfrm>
            <a:off x="6590966" y="3428999"/>
            <a:ext cx="4805691" cy="838831"/>
          </a:xfrm>
        </p:spPr>
        <p:txBody>
          <a:bodyPr anchor="b">
            <a:normAutofit/>
          </a:bodyPr>
          <a:lstStyle/>
          <a:p>
            <a:pPr algn="l"/>
            <a:endParaRPr lang="he-IL" sz="2000">
              <a:solidFill>
                <a:schemeClr val="tx2"/>
              </a:solidFill>
            </a:endParaRPr>
          </a:p>
        </p:txBody>
      </p:sp>
      <p:pic>
        <p:nvPicPr>
          <p:cNvPr id="7" name="Graphic 6" descr="לב">
            <a:extLst>
              <a:ext uri="{FF2B5EF4-FFF2-40B4-BE49-F238E27FC236}">
                <a16:creationId xmlns:a16="http://schemas.microsoft.com/office/drawing/2014/main" id="{6890B9F5-1F85-1ACB-1282-7A4F2185D2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תמונה 3">
            <a:extLst>
              <a:ext uri="{FF2B5EF4-FFF2-40B4-BE49-F238E27FC236}">
                <a16:creationId xmlns:a16="http://schemas.microsoft.com/office/drawing/2014/main" id="{64F1E559-6D5F-D5F2-921B-2DB1A4EA5122}"/>
              </a:ext>
            </a:extLst>
          </p:cNvPr>
          <p:cNvPicPr>
            <a:picLocks noChangeAspect="1"/>
          </p:cNvPicPr>
          <p:nvPr/>
        </p:nvPicPr>
        <p:blipFill>
          <a:blip r:embed="rId4"/>
          <a:stretch>
            <a:fillRect/>
          </a:stretch>
        </p:blipFill>
        <p:spPr>
          <a:xfrm>
            <a:off x="6389687" y="0"/>
            <a:ext cx="5064125" cy="3241040"/>
          </a:xfrm>
          <a:prstGeom prst="rect">
            <a:avLst/>
          </a:prstGeom>
        </p:spPr>
      </p:pic>
    </p:spTree>
    <p:extLst>
      <p:ext uri="{BB962C8B-B14F-4D97-AF65-F5344CB8AC3E}">
        <p14:creationId xmlns:p14="http://schemas.microsoft.com/office/powerpoint/2010/main" val="1600200816"/>
      </p:ext>
    </p:extLst>
  </p:cSld>
  <p:clrMapOvr>
    <a:masterClrMapping/>
  </p:clrMapOvr>
  <mc:AlternateContent xmlns:mc="http://schemas.openxmlformats.org/markup-compatibility/2006" xmlns:p14="http://schemas.microsoft.com/office/powerpoint/2010/main">
    <mc:Choice Requires="p14">
      <p:transition spd="slow" p14:dur="2000" advTm="220700"/>
    </mc:Choice>
    <mc:Fallback xmlns="">
      <p:transition spd="slow" advTm="220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nodeType="withEffect">
                                  <p:stCondLst>
                                    <p:cond delay="500"/>
                                  </p:stCondLst>
                                  <p:iterate>
                                    <p:tmPct val="10000"/>
                                  </p:iterate>
                                  <p:childTnLst>
                                    <p:set>
                                      <p:cBhvr>
                                        <p:cTn id="9" dur="1" fill="hold">
                                          <p:stCondLst>
                                            <p:cond delay="0"/>
                                          </p:stCondLst>
                                        </p:cTn>
                                        <p:tgtEl>
                                          <p:spTgt spid="7"/>
                                        </p:tgtEl>
                                        <p:attrNameLst>
                                          <p:attrName>style.visibility</p:attrName>
                                        </p:attrNameLst>
                                      </p:cBhvr>
                                      <p:to>
                                        <p:strVal val="visible"/>
                                      </p:to>
                                    </p:set>
                                    <p:animEffect transition="in" filter="fade">
                                      <p:cBhvr>
                                        <p:cTn id="10"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E8C1B5F3-C77C-0BA3-70CC-2219428DD1D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22BDF74-3B59-8209-315F-95D56DB17385}"/>
              </a:ext>
            </a:extLst>
          </p:cNvPr>
          <p:cNvSpPr>
            <a:spLocks noGrp="1"/>
          </p:cNvSpPr>
          <p:nvPr>
            <p:ph type="title"/>
          </p:nvPr>
        </p:nvSpPr>
        <p:spPr/>
        <p:txBody>
          <a:bodyPr/>
          <a:lstStyle/>
          <a:p>
            <a:r>
              <a:rPr lang="he-IL" b="1" dirty="0"/>
              <a:t>סוד הנבואה של מרים – ומה זה אומר לנו היום?</a:t>
            </a:r>
            <a:br>
              <a:rPr lang="he-IL" b="1" dirty="0"/>
            </a:br>
            <a:endParaRPr lang="he-IL" dirty="0"/>
          </a:p>
        </p:txBody>
      </p:sp>
      <p:sp>
        <p:nvSpPr>
          <p:cNvPr id="3" name="מציין מיקום תוכן 2">
            <a:extLst>
              <a:ext uri="{FF2B5EF4-FFF2-40B4-BE49-F238E27FC236}">
                <a16:creationId xmlns:a16="http://schemas.microsoft.com/office/drawing/2014/main" id="{E8048816-86EE-8250-F481-D88576BB942C}"/>
              </a:ext>
            </a:extLst>
          </p:cNvPr>
          <p:cNvSpPr>
            <a:spLocks noGrp="1"/>
          </p:cNvSpPr>
          <p:nvPr>
            <p:ph idx="1"/>
          </p:nvPr>
        </p:nvSpPr>
        <p:spPr/>
        <p:txBody>
          <a:bodyPr/>
          <a:lstStyle/>
          <a:p>
            <a:r>
              <a:rPr lang="he-IL" dirty="0"/>
              <a:t>עם ישראל נמצאים בגלות. </a:t>
            </a:r>
            <a:r>
              <a:rPr lang="he-IL" b="1" dirty="0"/>
              <a:t>המצב רוח ירוד, התקווה כמעט אבדה.</a:t>
            </a:r>
            <a:br>
              <a:rPr lang="he-IL" dirty="0"/>
            </a:br>
            <a:r>
              <a:rPr lang="he-IL" dirty="0"/>
              <a:t>שנה רודפת שנה, ואין שינוי. רק שעבוד ועוד שעבוד.</a:t>
            </a:r>
          </a:p>
          <a:p>
            <a:r>
              <a:rPr lang="he-IL" dirty="0"/>
              <a:t>ואז, מתוך החושך, נשמעת קריאה. </a:t>
            </a:r>
            <a:r>
              <a:rPr lang="he-IL" b="1" dirty="0"/>
              <a:t>מרים – הילדה הצעירה – מתייצבת ומכריזה:</a:t>
            </a:r>
            <a:br>
              <a:rPr lang="he-IL" dirty="0"/>
            </a:br>
            <a:r>
              <a:rPr lang="he-IL" i="1" dirty="0"/>
              <a:t>"עתידה אימי להביא בן שיושיע את ישראל!"</a:t>
            </a:r>
            <a:endParaRPr lang="he-IL" dirty="0"/>
          </a:p>
          <a:p>
            <a:r>
              <a:rPr lang="he-IL" dirty="0"/>
              <a:t>🔹 </a:t>
            </a:r>
            <a:r>
              <a:rPr lang="he-IL" b="1" dirty="0"/>
              <a:t>נבואה שנפלה כגשם מרענן על לבבות מיואשים.</a:t>
            </a:r>
            <a:br>
              <a:rPr lang="he-IL" dirty="0"/>
            </a:br>
            <a:r>
              <a:rPr lang="he-IL" dirty="0"/>
              <a:t>🔹 </a:t>
            </a:r>
            <a:r>
              <a:rPr lang="he-IL" b="1" dirty="0"/>
              <a:t>תקווה שהדליקה מחדש את רוח העם.</a:t>
            </a:r>
            <a:br>
              <a:rPr lang="he-IL" dirty="0"/>
            </a:br>
            <a:r>
              <a:rPr lang="he-IL" dirty="0"/>
              <a:t>🔹 </a:t>
            </a:r>
            <a:r>
              <a:rPr lang="he-IL" b="1" dirty="0"/>
              <a:t>אור בתוך החושך – הבטחה שיבוא גואל.</a:t>
            </a:r>
            <a:endParaRPr lang="he-IL" dirty="0"/>
          </a:p>
          <a:p>
            <a:endParaRPr lang="he-IL" dirty="0"/>
          </a:p>
        </p:txBody>
      </p:sp>
    </p:spTree>
    <p:extLst>
      <p:ext uri="{BB962C8B-B14F-4D97-AF65-F5344CB8AC3E}">
        <p14:creationId xmlns:p14="http://schemas.microsoft.com/office/powerpoint/2010/main" val="1995369913"/>
      </p:ext>
    </p:extLst>
  </p:cSld>
  <p:clrMapOvr>
    <a:masterClrMapping/>
  </p:clrMapOvr>
  <mc:AlternateContent xmlns:mc="http://schemas.openxmlformats.org/markup-compatibility/2006" xmlns:p14="http://schemas.microsoft.com/office/powerpoint/2010/main">
    <mc:Choice Requires="p14">
      <p:transition spd="slow" p14:dur="2000" advTm="182803"/>
    </mc:Choice>
    <mc:Fallback xmlns="">
      <p:transition spd="slow" advTm="18280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D4197E7-106E-D086-22E5-64B2B451E5AC}"/>
              </a:ext>
            </a:extLst>
          </p:cNvPr>
          <p:cNvSpPr>
            <a:spLocks noGrp="1"/>
          </p:cNvSpPr>
          <p:nvPr>
            <p:ph type="title"/>
          </p:nvPr>
        </p:nvSpPr>
        <p:spPr/>
        <p:txBody>
          <a:bodyPr/>
          <a:lstStyle/>
          <a:p>
            <a:r>
              <a:rPr lang="he-IL" b="1" dirty="0"/>
              <a:t>סוד הנבואה של מרים – ומה זה אומר לנו היום?</a:t>
            </a:r>
            <a:br>
              <a:rPr lang="he-IL" b="1" dirty="0"/>
            </a:br>
            <a:endParaRPr lang="he-IL" dirty="0"/>
          </a:p>
        </p:txBody>
      </p:sp>
      <p:sp>
        <p:nvSpPr>
          <p:cNvPr id="3" name="מציין מיקום תוכן 2">
            <a:extLst>
              <a:ext uri="{FF2B5EF4-FFF2-40B4-BE49-F238E27FC236}">
                <a16:creationId xmlns:a16="http://schemas.microsoft.com/office/drawing/2014/main" id="{117C2A00-C749-B693-40A1-B285A3230AA9}"/>
              </a:ext>
            </a:extLst>
          </p:cNvPr>
          <p:cNvSpPr>
            <a:spLocks noGrp="1"/>
          </p:cNvSpPr>
          <p:nvPr>
            <p:ph idx="1"/>
          </p:nvPr>
        </p:nvSpPr>
        <p:spPr/>
        <p:txBody>
          <a:bodyPr>
            <a:normAutofit fontScale="92500" lnSpcReduction="10000"/>
          </a:bodyPr>
          <a:lstStyle/>
          <a:p>
            <a:r>
              <a:rPr lang="he-IL" dirty="0"/>
              <a:t>מרים, אחת משבע הנביאות של ישראל, לא סתם נקראת "אחות אהרן". כבר כשהייתה ילדה, לפני שמשה נולד, היא ניבאה:</a:t>
            </a:r>
            <a:br>
              <a:rPr lang="he-IL" dirty="0"/>
            </a:br>
            <a:r>
              <a:rPr lang="he-IL" i="1" dirty="0"/>
              <a:t>"עתידה אמי שתלד בן שיושיע את ישראל!"</a:t>
            </a:r>
            <a:endParaRPr lang="he-IL" dirty="0"/>
          </a:p>
          <a:p>
            <a:r>
              <a:rPr lang="he-IL" dirty="0"/>
              <a:t>אבא שלה, עמרם, שמע והאמין בה. אבל אז הגיע רגע הניסיון: פרעה גזר שכל הבנים יושלכו ליאור, ומשה – התקווה של העם – נמצא עכשיו בסלסלה על פני המים.</a:t>
            </a:r>
          </a:p>
          <a:p>
            <a:r>
              <a:rPr lang="he-IL" dirty="0"/>
              <a:t>האם הנבואה שלה הייתה טעות?</a:t>
            </a:r>
          </a:p>
          <a:p>
            <a:r>
              <a:rPr lang="he-IL" dirty="0"/>
              <a:t>מרים לא ויתרה. היא עמדה שם, </a:t>
            </a:r>
            <a:r>
              <a:rPr lang="he-IL" b="1" dirty="0"/>
              <a:t>"מרחוק לדעה"</a:t>
            </a:r>
            <a:r>
              <a:rPr lang="he-IL" dirty="0"/>
              <a:t>, לא סתם להסתכל, אלא </a:t>
            </a:r>
            <a:r>
              <a:rPr lang="he-IL" b="1" dirty="0"/>
              <a:t>לראות מה יהיה עם הנבואה שלה</a:t>
            </a:r>
            <a:r>
              <a:rPr lang="he-IL" dirty="0"/>
              <a:t>. היא האמינה שהייעוד של משה לא נגמר כאן.</a:t>
            </a:r>
          </a:p>
          <a:p>
            <a:r>
              <a:rPr lang="he-IL" dirty="0"/>
              <a:t>וזה אכן קרה – בת פרעה מצאה את משה, גידלה אותו בארמון, ומשם הוא יצא להנהיג את ישראל.</a:t>
            </a:r>
          </a:p>
          <a:p>
            <a:endParaRPr lang="he-IL" dirty="0"/>
          </a:p>
        </p:txBody>
      </p:sp>
    </p:spTree>
    <p:extLst>
      <p:ext uri="{BB962C8B-B14F-4D97-AF65-F5344CB8AC3E}">
        <p14:creationId xmlns:p14="http://schemas.microsoft.com/office/powerpoint/2010/main" val="2478924416"/>
      </p:ext>
    </p:extLst>
  </p:cSld>
  <p:clrMapOvr>
    <a:masterClrMapping/>
  </p:clrMapOvr>
  <mc:AlternateContent xmlns:mc="http://schemas.openxmlformats.org/markup-compatibility/2006" xmlns:p14="http://schemas.microsoft.com/office/powerpoint/2010/main">
    <mc:Choice Requires="p14">
      <p:transition spd="slow" p14:dur="2000" advTm="257514"/>
    </mc:Choice>
    <mc:Fallback xmlns="">
      <p:transition spd="slow" advTm="25751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33090A-D637-86BA-B8B6-D965A6213D86}"/>
              </a:ext>
            </a:extLst>
          </p:cNvPr>
          <p:cNvSpPr>
            <a:spLocks noGrp="1"/>
          </p:cNvSpPr>
          <p:nvPr>
            <p:ph type="title"/>
          </p:nvPr>
        </p:nvSpPr>
        <p:spPr/>
        <p:txBody>
          <a:bodyPr/>
          <a:lstStyle/>
          <a:p>
            <a:r>
              <a:rPr lang="he-IL" dirty="0"/>
              <a:t>מה אנחנו לומדים מזה?</a:t>
            </a:r>
            <a:br>
              <a:rPr lang="he-IL" dirty="0"/>
            </a:br>
            <a:endParaRPr lang="he-IL" dirty="0"/>
          </a:p>
        </p:txBody>
      </p:sp>
      <p:sp>
        <p:nvSpPr>
          <p:cNvPr id="3" name="מציין מיקום תוכן 2">
            <a:extLst>
              <a:ext uri="{FF2B5EF4-FFF2-40B4-BE49-F238E27FC236}">
                <a16:creationId xmlns:a16="http://schemas.microsoft.com/office/drawing/2014/main" id="{3F2B5983-A883-92FA-BB95-FD28893D86D5}"/>
              </a:ext>
            </a:extLst>
          </p:cNvPr>
          <p:cNvSpPr>
            <a:spLocks noGrp="1"/>
          </p:cNvSpPr>
          <p:nvPr>
            <p:ph idx="1"/>
          </p:nvPr>
        </p:nvSpPr>
        <p:spPr/>
        <p:txBody>
          <a:bodyPr/>
          <a:lstStyle/>
          <a:p>
            <a:r>
              <a:rPr lang="he-IL" dirty="0"/>
              <a:t>🔹 לחלום ולהאמין – לפעמים יש לך </a:t>
            </a:r>
            <a:r>
              <a:rPr lang="he-IL" dirty="0" err="1"/>
              <a:t>חזון</a:t>
            </a:r>
            <a:r>
              <a:rPr lang="he-IL" dirty="0"/>
              <a:t> גדול, אבל הדרך מלאה ניסיונות. אל תוותר!</a:t>
            </a:r>
          </a:p>
          <a:p>
            <a:endParaRPr lang="he-IL" dirty="0"/>
          </a:p>
          <a:p>
            <a:r>
              <a:rPr lang="he-IL" dirty="0"/>
              <a:t>🔹 להתמיד למרות הספקות – גם כשהכול נראה הפוך, תעמוד "מרחוק לדעה" – תן לנבואה שלך את ההזדמנות להתגשם.</a:t>
            </a:r>
          </a:p>
          <a:p>
            <a:endParaRPr lang="he-IL" dirty="0"/>
          </a:p>
          <a:p>
            <a:r>
              <a:rPr lang="he-IL" dirty="0"/>
              <a:t>🔹 המציאות היא תהליך – מרים לימדה אותנו שהדרך להצלחה כוללת רגעים של אכזבה, אבל בסוף – החזון מתממש.</a:t>
            </a:r>
          </a:p>
        </p:txBody>
      </p:sp>
    </p:spTree>
    <p:extLst>
      <p:ext uri="{BB962C8B-B14F-4D97-AF65-F5344CB8AC3E}">
        <p14:creationId xmlns:p14="http://schemas.microsoft.com/office/powerpoint/2010/main" val="4236322224"/>
      </p:ext>
    </p:extLst>
  </p:cSld>
  <p:clrMapOvr>
    <a:masterClrMapping/>
  </p:clrMapOvr>
  <mc:AlternateContent xmlns:mc="http://schemas.openxmlformats.org/markup-compatibility/2006" xmlns:p14="http://schemas.microsoft.com/office/powerpoint/2010/main">
    <mc:Choice Requires="p14">
      <p:transition spd="slow" p14:dur="2000" advTm="229601"/>
    </mc:Choice>
    <mc:Fallback xmlns="">
      <p:transition spd="slow" advTm="22960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08E413-91CE-F8CC-2B62-AB160917816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0B16082F-B27D-D8D8-2292-A3B3C52B41D4}"/>
              </a:ext>
            </a:extLst>
          </p:cNvPr>
          <p:cNvSpPr>
            <a:spLocks noGrp="1"/>
          </p:cNvSpPr>
          <p:nvPr>
            <p:ph type="title"/>
          </p:nvPr>
        </p:nvSpPr>
        <p:spPr>
          <a:xfrm>
            <a:off x="686834" y="1153572"/>
            <a:ext cx="3200400" cy="4461163"/>
          </a:xfrm>
        </p:spPr>
        <p:txBody>
          <a:bodyPr>
            <a:normAutofit/>
          </a:bodyPr>
          <a:lstStyle/>
          <a:p>
            <a:r>
              <a:rPr lang="he-IL" b="1">
                <a:solidFill>
                  <a:srgbClr val="FFFFFF"/>
                </a:solidFill>
              </a:rPr>
              <a:t>מהי הנבואה שלך?</a:t>
            </a:r>
            <a:br>
              <a:rPr lang="he-IL" b="1">
                <a:solidFill>
                  <a:srgbClr val="FFFFFF"/>
                </a:solidFill>
              </a:rPr>
            </a:br>
            <a:endParaRPr lang="he-IL">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מציין מיקום תוכן 2">
            <a:extLst>
              <a:ext uri="{FF2B5EF4-FFF2-40B4-BE49-F238E27FC236}">
                <a16:creationId xmlns:a16="http://schemas.microsoft.com/office/drawing/2014/main" id="{F9EBA8E6-18E3-45F4-D08F-5BEB45CDE59C}"/>
              </a:ext>
            </a:extLst>
          </p:cNvPr>
          <p:cNvSpPr>
            <a:spLocks noGrp="1"/>
          </p:cNvSpPr>
          <p:nvPr>
            <p:ph idx="1"/>
          </p:nvPr>
        </p:nvSpPr>
        <p:spPr>
          <a:xfrm>
            <a:off x="4447308" y="591344"/>
            <a:ext cx="6906491" cy="5585619"/>
          </a:xfrm>
        </p:spPr>
        <p:txBody>
          <a:bodyPr anchor="ctr">
            <a:normAutofit/>
          </a:bodyPr>
          <a:lstStyle/>
          <a:p>
            <a:r>
              <a:rPr lang="he-IL" dirty="0"/>
              <a:t>אולי אתה באמצע המסע, אולי הרגע שלך עדיין לא הגיע – אבל אם אתה מחזיק באמת שלך, אם אתה מחכה לראות אותה מתגשמת…</a:t>
            </a:r>
            <a:br>
              <a:rPr lang="he-IL" dirty="0"/>
            </a:br>
            <a:r>
              <a:rPr lang="he-IL" b="1" dirty="0"/>
              <a:t>תמשיך להאמין. כמו מרים.</a:t>
            </a:r>
            <a:endParaRPr lang="he-IL" dirty="0"/>
          </a:p>
          <a:p>
            <a:endParaRPr lang="he-IL" dirty="0"/>
          </a:p>
        </p:txBody>
      </p:sp>
    </p:spTree>
    <p:extLst>
      <p:ext uri="{BB962C8B-B14F-4D97-AF65-F5344CB8AC3E}">
        <p14:creationId xmlns:p14="http://schemas.microsoft.com/office/powerpoint/2010/main" val="3642574512"/>
      </p:ext>
    </p:extLst>
  </p:cSld>
  <p:clrMapOvr>
    <a:masterClrMapping/>
  </p:clrMapOvr>
  <mc:AlternateContent xmlns:mc="http://schemas.openxmlformats.org/markup-compatibility/2006" xmlns:p14="http://schemas.microsoft.com/office/powerpoint/2010/main">
    <mc:Choice Requires="p14">
      <p:transition spd="slow" p14:dur="2000" advTm="23208"/>
    </mc:Choice>
    <mc:Fallback xmlns="">
      <p:transition spd="slow" advTm="2320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AD8F2FF8-803A-D135-2145-FF723382794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3BBB1C7-3A71-36FE-E0A7-2FB3A12B5711}"/>
              </a:ext>
            </a:extLst>
          </p:cNvPr>
          <p:cNvSpPr>
            <a:spLocks noGrp="1"/>
          </p:cNvSpPr>
          <p:nvPr>
            <p:ph type="title"/>
          </p:nvPr>
        </p:nvSpPr>
        <p:spPr/>
        <p:txBody>
          <a:bodyPr/>
          <a:lstStyle/>
          <a:p>
            <a:endParaRPr lang="he-IL"/>
          </a:p>
        </p:txBody>
      </p:sp>
      <p:sp>
        <p:nvSpPr>
          <p:cNvPr id="7" name="מציין מיקום תוכן 6">
            <a:extLst>
              <a:ext uri="{FF2B5EF4-FFF2-40B4-BE49-F238E27FC236}">
                <a16:creationId xmlns:a16="http://schemas.microsoft.com/office/drawing/2014/main" id="{4B360EF5-C9F2-9C06-1E4D-1387DD93B803}"/>
              </a:ext>
            </a:extLst>
          </p:cNvPr>
          <p:cNvSpPr>
            <a:spLocks noGrp="1"/>
          </p:cNvSpPr>
          <p:nvPr>
            <p:ph idx="1"/>
          </p:nvPr>
        </p:nvSpPr>
        <p:spPr/>
        <p:txBody>
          <a:bodyPr/>
          <a:lstStyle/>
          <a:p>
            <a:endParaRPr lang="he-IL"/>
          </a:p>
        </p:txBody>
      </p:sp>
      <p:pic>
        <p:nvPicPr>
          <p:cNvPr id="9" name="תמונה 8">
            <a:extLst>
              <a:ext uri="{FF2B5EF4-FFF2-40B4-BE49-F238E27FC236}">
                <a16:creationId xmlns:a16="http://schemas.microsoft.com/office/drawing/2014/main" id="{3A45743F-2C8D-EC03-B65C-8DE27B3B849D}"/>
              </a:ext>
            </a:extLst>
          </p:cNvPr>
          <p:cNvPicPr>
            <a:picLocks noChangeAspect="1"/>
          </p:cNvPicPr>
          <p:nvPr/>
        </p:nvPicPr>
        <p:blipFill>
          <a:blip r:embed="rId2"/>
          <a:stretch>
            <a:fillRect/>
          </a:stretch>
        </p:blipFill>
        <p:spPr>
          <a:xfrm>
            <a:off x="0" y="1588"/>
            <a:ext cx="12192000" cy="6854823"/>
          </a:xfrm>
          <a:prstGeom prst="rect">
            <a:avLst/>
          </a:prstGeom>
        </p:spPr>
      </p:pic>
    </p:spTree>
    <p:extLst>
      <p:ext uri="{BB962C8B-B14F-4D97-AF65-F5344CB8AC3E}">
        <p14:creationId xmlns:p14="http://schemas.microsoft.com/office/powerpoint/2010/main" val="3106883228"/>
      </p:ext>
    </p:extLst>
  </p:cSld>
  <p:clrMapOvr>
    <a:masterClrMapping/>
  </p:clrMapOvr>
  <mc:AlternateContent xmlns:mc="http://schemas.openxmlformats.org/markup-compatibility/2006" xmlns:p14="http://schemas.microsoft.com/office/powerpoint/2010/main">
    <mc:Choice Requires="p14">
      <p:transition spd="slow" p14:dur="2000" advTm="38565"/>
    </mc:Choice>
    <mc:Fallback xmlns="">
      <p:transition spd="slow" advTm="3856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B43C3DA5-0B9B-6621-13E3-B2806B024D0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041FD3A-44E0-3025-596B-1604D939ADB2}"/>
              </a:ext>
            </a:extLst>
          </p:cNvPr>
          <p:cNvSpPr>
            <a:spLocks noGrp="1"/>
          </p:cNvSpPr>
          <p:nvPr>
            <p:ph type="title"/>
          </p:nvPr>
        </p:nvSpPr>
        <p:spPr/>
        <p:txBody>
          <a:bodyPr/>
          <a:lstStyle/>
          <a:p>
            <a:r>
              <a:rPr lang="he-IL" dirty="0"/>
              <a:t>אם הבנים שמחה</a:t>
            </a:r>
          </a:p>
        </p:txBody>
      </p:sp>
      <p:sp>
        <p:nvSpPr>
          <p:cNvPr id="3" name="מציין מיקום תוכן 2">
            <a:extLst>
              <a:ext uri="{FF2B5EF4-FFF2-40B4-BE49-F238E27FC236}">
                <a16:creationId xmlns:a16="http://schemas.microsoft.com/office/drawing/2014/main" id="{A94CA24D-B756-42F2-4AA7-3B6DB5EA9E0A}"/>
              </a:ext>
            </a:extLst>
          </p:cNvPr>
          <p:cNvSpPr>
            <a:spLocks noGrp="1"/>
          </p:cNvSpPr>
          <p:nvPr>
            <p:ph idx="1"/>
          </p:nvPr>
        </p:nvSpPr>
        <p:spPr/>
        <p:txBody>
          <a:bodyPr/>
          <a:lstStyle/>
          <a:p>
            <a:r>
              <a:rPr lang="he-IL" b="0" i="0" dirty="0">
                <a:effectLst/>
                <a:latin typeface="fkGroteskNeue"/>
              </a:rPr>
              <a:t>מדוע בחר הרב </a:t>
            </a:r>
            <a:r>
              <a:rPr lang="he-IL" b="0" i="0" dirty="0" err="1">
                <a:effectLst/>
                <a:latin typeface="fkGroteskNeue"/>
              </a:rPr>
              <a:t>טייכטל</a:t>
            </a:r>
            <a:r>
              <a:rPr lang="he-IL" b="0" i="0" dirty="0">
                <a:effectLst/>
                <a:latin typeface="fkGroteskNeue"/>
              </a:rPr>
              <a:t> לקרוא לספרו</a:t>
            </a:r>
          </a:p>
          <a:p>
            <a:r>
              <a:rPr lang="he-IL" b="0" i="0" dirty="0">
                <a:effectLst/>
                <a:latin typeface="fkGroteskNeue"/>
              </a:rPr>
              <a:t>בשם "אם הבנים שמחה?</a:t>
            </a:r>
            <a:endParaRPr lang="he-IL" dirty="0"/>
          </a:p>
        </p:txBody>
      </p:sp>
      <p:pic>
        <p:nvPicPr>
          <p:cNvPr id="5" name="תמונה 4">
            <a:extLst>
              <a:ext uri="{FF2B5EF4-FFF2-40B4-BE49-F238E27FC236}">
                <a16:creationId xmlns:a16="http://schemas.microsoft.com/office/drawing/2014/main" id="{B49B63E3-AD48-4F59-1EE0-592F525C92A4}"/>
              </a:ext>
            </a:extLst>
          </p:cNvPr>
          <p:cNvPicPr>
            <a:picLocks noChangeAspect="1"/>
          </p:cNvPicPr>
          <p:nvPr/>
        </p:nvPicPr>
        <p:blipFill>
          <a:blip r:embed="rId2"/>
          <a:stretch>
            <a:fillRect/>
          </a:stretch>
        </p:blipFill>
        <p:spPr>
          <a:xfrm>
            <a:off x="0" y="0"/>
            <a:ext cx="4901636" cy="6858000"/>
          </a:xfrm>
          <a:prstGeom prst="rect">
            <a:avLst/>
          </a:prstGeom>
        </p:spPr>
      </p:pic>
    </p:spTree>
    <p:extLst>
      <p:ext uri="{BB962C8B-B14F-4D97-AF65-F5344CB8AC3E}">
        <p14:creationId xmlns:p14="http://schemas.microsoft.com/office/powerpoint/2010/main" val="3517496219"/>
      </p:ext>
    </p:extLst>
  </p:cSld>
  <p:clrMapOvr>
    <a:masterClrMapping/>
  </p:clrMapOvr>
  <mc:AlternateContent xmlns:mc="http://schemas.openxmlformats.org/markup-compatibility/2006" xmlns:p14="http://schemas.microsoft.com/office/powerpoint/2010/main">
    <mc:Choice Requires="p14">
      <p:transition spd="slow" p14:dur="2000" advTm="21752"/>
    </mc:Choice>
    <mc:Fallback xmlns="">
      <p:transition spd="slow" advTm="2175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63BA3251-4E82-3D18-ADE7-27A52C3D03C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372D9BA-E858-44B3-2CDA-3D133CD40A2F}"/>
              </a:ext>
            </a:extLst>
          </p:cNvPr>
          <p:cNvSpPr>
            <a:spLocks noGrp="1"/>
          </p:cNvSpPr>
          <p:nvPr>
            <p:ph type="title"/>
          </p:nvPr>
        </p:nvSpPr>
        <p:spPr/>
        <p:txBody>
          <a:bodyPr/>
          <a:lstStyle/>
          <a:p>
            <a:r>
              <a:rPr lang="he-IL" b="1" dirty="0"/>
              <a:t>הסיפור שממחיש את גודל השיבה הביתה</a:t>
            </a:r>
            <a:br>
              <a:rPr lang="he-IL" b="1" dirty="0"/>
            </a:br>
            <a:endParaRPr lang="he-IL" dirty="0"/>
          </a:p>
        </p:txBody>
      </p:sp>
      <p:sp>
        <p:nvSpPr>
          <p:cNvPr id="3" name="מציין מיקום תוכן 2">
            <a:extLst>
              <a:ext uri="{FF2B5EF4-FFF2-40B4-BE49-F238E27FC236}">
                <a16:creationId xmlns:a16="http://schemas.microsoft.com/office/drawing/2014/main" id="{EB6FAD1D-8705-F407-BDF8-2D500367B84F}"/>
              </a:ext>
            </a:extLst>
          </p:cNvPr>
          <p:cNvSpPr>
            <a:spLocks noGrp="1"/>
          </p:cNvSpPr>
          <p:nvPr>
            <p:ph idx="1"/>
          </p:nvPr>
        </p:nvSpPr>
        <p:spPr>
          <a:xfrm>
            <a:off x="4257964" y="1825625"/>
            <a:ext cx="7095836" cy="4351338"/>
          </a:xfrm>
        </p:spPr>
        <p:txBody>
          <a:bodyPr/>
          <a:lstStyle/>
          <a:p>
            <a:r>
              <a:rPr lang="he-IL" dirty="0"/>
              <a:t>בסלובקיה של ימי הזעם, אֵם נותרה מאחור, כשבעלה ובנותיה נמלטו על נפשם </a:t>
            </a:r>
            <a:r>
              <a:rPr lang="he-IL" b="1" dirty="0"/>
              <a:t>בחג הפסח</a:t>
            </a:r>
            <a:r>
              <a:rPr lang="he-IL" dirty="0"/>
              <a:t>, מחשש לחטיפת הנאצים. </a:t>
            </a:r>
          </a:p>
          <a:p>
            <a:r>
              <a:rPr lang="he-IL" dirty="0"/>
              <a:t>אבל לפני שהספיקו לעבור את הגבול, </a:t>
            </a:r>
            <a:r>
              <a:rPr lang="he-IL" b="1" dirty="0"/>
              <a:t>השוטרים הסלובקים לכדו אותם</a:t>
            </a:r>
            <a:r>
              <a:rPr lang="he-IL" dirty="0"/>
              <a:t>.</a:t>
            </a:r>
          </a:p>
          <a:p>
            <a:r>
              <a:rPr lang="he-IL" dirty="0"/>
              <a:t>העונש היה ברור: </a:t>
            </a:r>
            <a:r>
              <a:rPr lang="he-IL" b="1" dirty="0"/>
              <a:t>הסגרה לגרמנים ולמחנות ההשמדה.</a:t>
            </a:r>
            <a:br>
              <a:rPr lang="he-IL" dirty="0"/>
            </a:br>
            <a:r>
              <a:rPr lang="he-IL" b="1" dirty="0"/>
              <a:t>האם ידעה את גורלם, והעולם חשך בעדה.</a:t>
            </a:r>
            <a:br>
              <a:rPr lang="he-IL" dirty="0"/>
            </a:br>
            <a:r>
              <a:rPr lang="he-IL" dirty="0"/>
              <a:t>חג הפסח – חג הגאולה – הפך לימים של בכי מר ללא הפוגה.</a:t>
            </a:r>
          </a:p>
          <a:p>
            <a:endParaRPr lang="he-IL" dirty="0"/>
          </a:p>
        </p:txBody>
      </p:sp>
      <p:pic>
        <p:nvPicPr>
          <p:cNvPr id="4" name="תמונה 3">
            <a:extLst>
              <a:ext uri="{FF2B5EF4-FFF2-40B4-BE49-F238E27FC236}">
                <a16:creationId xmlns:a16="http://schemas.microsoft.com/office/drawing/2014/main" id="{96EC60F7-DEDC-9F15-3968-26B9CB7F1453}"/>
              </a:ext>
            </a:extLst>
          </p:cNvPr>
          <p:cNvPicPr>
            <a:picLocks noChangeAspect="1"/>
          </p:cNvPicPr>
          <p:nvPr/>
        </p:nvPicPr>
        <p:blipFill>
          <a:blip r:embed="rId2"/>
          <a:stretch>
            <a:fillRect/>
          </a:stretch>
        </p:blipFill>
        <p:spPr>
          <a:xfrm>
            <a:off x="1" y="0"/>
            <a:ext cx="4221018" cy="3170191"/>
          </a:xfrm>
          <a:prstGeom prst="rect">
            <a:avLst/>
          </a:prstGeom>
        </p:spPr>
      </p:pic>
    </p:spTree>
    <p:extLst>
      <p:ext uri="{BB962C8B-B14F-4D97-AF65-F5344CB8AC3E}">
        <p14:creationId xmlns:p14="http://schemas.microsoft.com/office/powerpoint/2010/main" val="1221405607"/>
      </p:ext>
    </p:extLst>
  </p:cSld>
  <p:clrMapOvr>
    <a:masterClrMapping/>
  </p:clrMapOvr>
  <mc:AlternateContent xmlns:mc="http://schemas.openxmlformats.org/markup-compatibility/2006" xmlns:p14="http://schemas.microsoft.com/office/powerpoint/2010/main">
    <mc:Choice Requires="p14">
      <p:transition spd="slow" p14:dur="2000" advTm="61199"/>
    </mc:Choice>
    <mc:Fallback xmlns="">
      <p:transition spd="slow" advTm="6119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B44893-4DAD-94D6-5767-EB17D93DFF5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30E30FAC-746F-5B33-B360-953BB27D724E}"/>
              </a:ext>
            </a:extLst>
          </p:cNvPr>
          <p:cNvSpPr>
            <a:spLocks noGrp="1"/>
          </p:cNvSpPr>
          <p:nvPr>
            <p:ph type="title"/>
          </p:nvPr>
        </p:nvSpPr>
        <p:spPr>
          <a:xfrm>
            <a:off x="808638" y="386930"/>
            <a:ext cx="9236700" cy="1188950"/>
          </a:xfrm>
        </p:spPr>
        <p:txBody>
          <a:bodyPr anchor="b">
            <a:normAutofit/>
          </a:bodyPr>
          <a:lstStyle/>
          <a:p>
            <a:r>
              <a:rPr lang="he-IL" sz="5400" b="1"/>
              <a:t>ואז קרה הנס.</a:t>
            </a:r>
            <a:endParaRPr lang="he-IL" sz="54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מציין מיקום תוכן 2">
            <a:extLst>
              <a:ext uri="{FF2B5EF4-FFF2-40B4-BE49-F238E27FC236}">
                <a16:creationId xmlns:a16="http://schemas.microsoft.com/office/drawing/2014/main" id="{4BD610AE-B110-DE39-D672-429E8F623DC3}"/>
              </a:ext>
            </a:extLst>
          </p:cNvPr>
          <p:cNvSpPr>
            <a:spLocks noGrp="1"/>
          </p:cNvSpPr>
          <p:nvPr>
            <p:ph idx="1"/>
          </p:nvPr>
        </p:nvSpPr>
        <p:spPr>
          <a:xfrm>
            <a:off x="793660" y="2599509"/>
            <a:ext cx="10143668" cy="3435531"/>
          </a:xfrm>
        </p:spPr>
        <p:txBody>
          <a:bodyPr anchor="ctr">
            <a:normAutofit/>
          </a:bodyPr>
          <a:lstStyle/>
          <a:p>
            <a:br>
              <a:rPr lang="he-IL" sz="2000"/>
            </a:br>
            <a:r>
              <a:rPr lang="he-IL" sz="2000"/>
              <a:t>הגה"צ רבי שמואל דוד הלוי אונגר הי"ד, </a:t>
            </a:r>
            <a:r>
              <a:rPr lang="he-IL" sz="2000" b="1"/>
              <a:t>שמסר נפשו להצלת ישראל</a:t>
            </a:r>
            <a:r>
              <a:rPr lang="he-IL" sz="2000"/>
              <a:t>, הצליח לפדות אותן – </a:t>
            </a:r>
            <a:r>
              <a:rPr lang="he-IL" sz="2000" b="1"/>
              <a:t>תמורת סכום עתק</a:t>
            </a:r>
            <a:r>
              <a:rPr lang="he-IL" sz="2000"/>
              <a:t>.</a:t>
            </a:r>
          </a:p>
          <a:p>
            <a:r>
              <a:rPr lang="he-IL" sz="2000"/>
              <a:t>אחרי </a:t>
            </a:r>
            <a:r>
              <a:rPr lang="he-IL" sz="2000" b="1"/>
              <a:t>רגעים ארוכים של ציפייה מורטת עצבים</a:t>
            </a:r>
            <a:r>
              <a:rPr lang="he-IL" sz="2000"/>
              <a:t>, חזרו הבנות ופגשו את אמם.</a:t>
            </a:r>
          </a:p>
          <a:p>
            <a:r>
              <a:rPr lang="he-IL" sz="2000"/>
              <a:t>עד ראייה מתאר:</a:t>
            </a:r>
            <a:br>
              <a:rPr lang="he-IL" sz="2000"/>
            </a:br>
            <a:r>
              <a:rPr lang="he-IL" sz="2000" b="1"/>
              <a:t>"פרצה קול בכייתה, בשפיכת כל רגש ליבה עד להפליא. היא לא יכלה להוציא מילים – רק בכי של השתפכות הלב."</a:t>
            </a:r>
            <a:endParaRPr lang="he-IL" sz="2000"/>
          </a:p>
          <a:p>
            <a:r>
              <a:rPr lang="he-IL" sz="2000"/>
              <a:t>ואז – באותו רגע של איחוד – באה </a:t>
            </a:r>
            <a:r>
              <a:rPr lang="he-IL" sz="2000" b="1"/>
              <a:t>השמחה האמיתית.</a:t>
            </a:r>
            <a:br>
              <a:rPr lang="he-IL" sz="2000"/>
            </a:br>
            <a:r>
              <a:rPr lang="he-IL" sz="2000" b="1"/>
              <a:t>"מי שלא ראה את רגע הפגישה, את בכי השמחה של האם, את ההתפרצות של "אֵם הבנים שמחה" – לא ראה שמחה מימיו!"</a:t>
            </a:r>
            <a:endParaRPr lang="he-IL" sz="2000"/>
          </a:p>
          <a:p>
            <a:endParaRPr lang="he-IL" sz="2000"/>
          </a:p>
        </p:txBody>
      </p:sp>
    </p:spTree>
    <p:extLst>
      <p:ext uri="{BB962C8B-B14F-4D97-AF65-F5344CB8AC3E}">
        <p14:creationId xmlns:p14="http://schemas.microsoft.com/office/powerpoint/2010/main" val="1607711060"/>
      </p:ext>
    </p:extLst>
  </p:cSld>
  <p:clrMapOvr>
    <a:masterClrMapping/>
  </p:clrMapOvr>
  <mc:AlternateContent xmlns:mc="http://schemas.openxmlformats.org/markup-compatibility/2006" xmlns:p14="http://schemas.microsoft.com/office/powerpoint/2010/main">
    <mc:Choice Requires="p14">
      <p:transition spd="slow" p14:dur="2000" advTm="98851"/>
    </mc:Choice>
    <mc:Fallback xmlns="">
      <p:transition spd="slow" advTm="9885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71C6AF-0C0B-4561-922B-A3AC6E6ED8AF}"/>
              </a:ext>
            </a:extLst>
          </p:cNvPr>
          <p:cNvSpPr>
            <a:spLocks noGrp="1"/>
          </p:cNvSpPr>
          <p:nvPr>
            <p:ph type="title"/>
          </p:nvPr>
        </p:nvSpPr>
        <p:spPr/>
        <p:txBody>
          <a:bodyPr/>
          <a:lstStyle/>
          <a:p>
            <a:r>
              <a:rPr lang="he-IL" b="1" dirty="0"/>
              <a:t>מה זה אומר לנו היום?</a:t>
            </a:r>
            <a:br>
              <a:rPr lang="he-IL" b="1" dirty="0"/>
            </a:br>
            <a:endParaRPr lang="he-IL" dirty="0"/>
          </a:p>
        </p:txBody>
      </p:sp>
      <p:sp>
        <p:nvSpPr>
          <p:cNvPr id="3" name="מציין מיקום תוכן 2">
            <a:extLst>
              <a:ext uri="{FF2B5EF4-FFF2-40B4-BE49-F238E27FC236}">
                <a16:creationId xmlns:a16="http://schemas.microsoft.com/office/drawing/2014/main" id="{165790CF-EB59-ECAF-EA25-BFEC42B62242}"/>
              </a:ext>
            </a:extLst>
          </p:cNvPr>
          <p:cNvSpPr>
            <a:spLocks noGrp="1"/>
          </p:cNvSpPr>
          <p:nvPr>
            <p:ph idx="1"/>
          </p:nvPr>
        </p:nvSpPr>
        <p:spPr/>
        <p:txBody>
          <a:bodyPr/>
          <a:lstStyle/>
          <a:p>
            <a:r>
              <a:rPr lang="he-IL" dirty="0"/>
              <a:t>🔹 </a:t>
            </a:r>
            <a:r>
              <a:rPr lang="he-IL" b="1" dirty="0"/>
              <a:t>אמא תמיד מחכה</a:t>
            </a:r>
            <a:r>
              <a:rPr lang="he-IL" dirty="0"/>
              <a:t> – מצינו בירושלמי ברכות שארץ ישראל היא </a:t>
            </a:r>
            <a:r>
              <a:rPr lang="he-IL" b="1" dirty="0"/>
              <a:t>'אֵם'</a:t>
            </a:r>
            <a:r>
              <a:rPr lang="he-IL" dirty="0"/>
              <a:t>, כמו אותה אם בסיפור, שבוכה על בניה ואינה מוצאת מנוח.</a:t>
            </a:r>
          </a:p>
          <a:p>
            <a:r>
              <a:rPr lang="he-IL" dirty="0"/>
              <a:t>🔹 </a:t>
            </a:r>
            <a:r>
              <a:rPr lang="he-IL" b="1" dirty="0"/>
              <a:t>אמא רוצה את בניה בבית</a:t>
            </a:r>
            <a:r>
              <a:rPr lang="he-IL" dirty="0"/>
              <a:t> – חכמינו אמרו: </a:t>
            </a:r>
            <a:r>
              <a:rPr lang="he-IL" b="1" dirty="0"/>
              <a:t>"אמנו ציון בוכה ומייללת על בניה בגלות"</a:t>
            </a:r>
            <a:r>
              <a:rPr lang="he-IL" dirty="0"/>
              <a:t>. היא מחכה שנחזור אליה.</a:t>
            </a:r>
          </a:p>
          <a:p>
            <a:r>
              <a:rPr lang="he-IL" dirty="0"/>
              <a:t>🔹 </a:t>
            </a:r>
            <a:r>
              <a:rPr lang="he-IL" b="1" dirty="0"/>
              <a:t>איזו שמחה תהיה כשנחזור באמת</a:t>
            </a:r>
            <a:r>
              <a:rPr lang="he-IL" dirty="0"/>
              <a:t> – כמו האם שחיכתה לבנותיה בכיליון עיניים, כך </a:t>
            </a:r>
            <a:r>
              <a:rPr lang="he-IL" b="1" dirty="0"/>
              <a:t>ארץ ישראל שמחה עמנו – ואנחנו שמחים עמה – כשאנו שבים אליה.</a:t>
            </a:r>
            <a:endParaRPr lang="he-IL" dirty="0"/>
          </a:p>
          <a:p>
            <a:endParaRPr lang="he-IL" dirty="0"/>
          </a:p>
        </p:txBody>
      </p:sp>
    </p:spTree>
    <p:extLst>
      <p:ext uri="{BB962C8B-B14F-4D97-AF65-F5344CB8AC3E}">
        <p14:creationId xmlns:p14="http://schemas.microsoft.com/office/powerpoint/2010/main" val="1047171373"/>
      </p:ext>
    </p:extLst>
  </p:cSld>
  <p:clrMapOvr>
    <a:masterClrMapping/>
  </p:clrMapOvr>
  <mc:AlternateContent xmlns:mc="http://schemas.openxmlformats.org/markup-compatibility/2006" xmlns:p14="http://schemas.microsoft.com/office/powerpoint/2010/main">
    <mc:Choice Requires="p14">
      <p:transition spd="slow" p14:dur="2000" advTm="69428"/>
    </mc:Choice>
    <mc:Fallback xmlns="">
      <p:transition spd="slow" advTm="6942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6A07D7-CFAB-0E7C-F26A-9E36B28A926B}"/>
              </a:ext>
            </a:extLst>
          </p:cNvPr>
          <p:cNvSpPr>
            <a:spLocks noGrp="1"/>
          </p:cNvSpPr>
          <p:nvPr>
            <p:ph type="title"/>
          </p:nvPr>
        </p:nvSpPr>
        <p:spPr/>
        <p:txBody>
          <a:bodyPr/>
          <a:lstStyle/>
          <a:p>
            <a:r>
              <a:rPr lang="he-IL" b="1" dirty="0"/>
              <a:t>תעצור לרגע ותחשוב:</a:t>
            </a:r>
            <a:br>
              <a:rPr lang="he-IL" b="1" dirty="0"/>
            </a:br>
            <a:endParaRPr lang="he-IL" dirty="0"/>
          </a:p>
        </p:txBody>
      </p:sp>
      <p:sp>
        <p:nvSpPr>
          <p:cNvPr id="3" name="מציין מיקום תוכן 2">
            <a:extLst>
              <a:ext uri="{FF2B5EF4-FFF2-40B4-BE49-F238E27FC236}">
                <a16:creationId xmlns:a16="http://schemas.microsoft.com/office/drawing/2014/main" id="{3AA93311-37D1-6E45-FE0F-329F3AE9327E}"/>
              </a:ext>
            </a:extLst>
          </p:cNvPr>
          <p:cNvSpPr>
            <a:spLocks noGrp="1"/>
          </p:cNvSpPr>
          <p:nvPr>
            <p:ph idx="1"/>
          </p:nvPr>
        </p:nvSpPr>
        <p:spPr/>
        <p:txBody>
          <a:bodyPr/>
          <a:lstStyle/>
          <a:p>
            <a:r>
              <a:rPr lang="he-IL" b="1" dirty="0"/>
              <a:t>כמה שמחה פורצת כשבן אובד חוזר הביתה?</a:t>
            </a:r>
            <a:br>
              <a:rPr lang="he-IL" dirty="0"/>
            </a:br>
            <a:r>
              <a:rPr lang="he-IL" dirty="0"/>
              <a:t>אם כך היא שמחת אם אחת על בנותיה, </a:t>
            </a:r>
            <a:r>
              <a:rPr lang="he-IL" b="1" dirty="0"/>
              <a:t>כמה גדולה שמחת ארץ ישראל – כשעם שלם שב אליה?!</a:t>
            </a:r>
            <a:endParaRPr lang="he-IL" dirty="0"/>
          </a:p>
          <a:p>
            <a:r>
              <a:rPr lang="he-IL" dirty="0"/>
              <a:t>📖 </a:t>
            </a:r>
            <a:r>
              <a:rPr lang="he-IL" b="1" dirty="0"/>
              <a:t>זה לא רק סיפור מהעבר – זה הסיפור שלנו.</a:t>
            </a:r>
            <a:br>
              <a:rPr lang="he-IL" dirty="0"/>
            </a:br>
            <a:r>
              <a:rPr lang="he-IL" dirty="0"/>
              <a:t>💙 </a:t>
            </a:r>
            <a:r>
              <a:rPr lang="he-IL" b="1" dirty="0"/>
              <a:t>אמא מחכה – ואנחנו בדרך הביתה.</a:t>
            </a:r>
            <a:endParaRPr lang="he-IL" dirty="0"/>
          </a:p>
          <a:p>
            <a:endParaRPr lang="he-IL" dirty="0"/>
          </a:p>
        </p:txBody>
      </p:sp>
    </p:spTree>
    <p:extLst>
      <p:ext uri="{BB962C8B-B14F-4D97-AF65-F5344CB8AC3E}">
        <p14:creationId xmlns:p14="http://schemas.microsoft.com/office/powerpoint/2010/main" val="3571339765"/>
      </p:ext>
    </p:extLst>
  </p:cSld>
  <p:clrMapOvr>
    <a:masterClrMapping/>
  </p:clrMapOvr>
  <mc:AlternateContent xmlns:mc="http://schemas.openxmlformats.org/markup-compatibility/2006" xmlns:p14="http://schemas.microsoft.com/office/powerpoint/2010/main">
    <mc:Choice Requires="p14">
      <p:transition spd="slow" p14:dur="2000" advTm="16277"/>
    </mc:Choice>
    <mc:Fallback xmlns="">
      <p:transition spd="slow" advTm="1627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2E12636-76C8-AFE6-E184-39DBF674BD57}"/>
              </a:ext>
            </a:extLst>
          </p:cNvPr>
          <p:cNvSpPr>
            <a:spLocks noGrp="1"/>
          </p:cNvSpPr>
          <p:nvPr>
            <p:ph type="title"/>
          </p:nvPr>
        </p:nvSpPr>
        <p:spPr/>
        <p:txBody>
          <a:bodyPr/>
          <a:lstStyle/>
          <a:p>
            <a:r>
              <a:rPr lang="he-IL" dirty="0"/>
              <a:t>שלושת מדרגות הגאולה</a:t>
            </a:r>
          </a:p>
        </p:txBody>
      </p:sp>
      <p:sp>
        <p:nvSpPr>
          <p:cNvPr id="3" name="מציין מיקום תוכן 2">
            <a:extLst>
              <a:ext uri="{FF2B5EF4-FFF2-40B4-BE49-F238E27FC236}">
                <a16:creationId xmlns:a16="http://schemas.microsoft.com/office/drawing/2014/main" id="{70B657A1-AE36-7A9F-0B30-B25D8615CF72}"/>
              </a:ext>
            </a:extLst>
          </p:cNvPr>
          <p:cNvSpPr>
            <a:spLocks noGrp="1"/>
          </p:cNvSpPr>
          <p:nvPr>
            <p:ph idx="1"/>
          </p:nvPr>
        </p:nvSpPr>
        <p:spPr/>
        <p:txBody>
          <a:bodyPr>
            <a:normAutofit fontScale="62500" lnSpcReduction="20000"/>
          </a:bodyPr>
          <a:lstStyle/>
          <a:p>
            <a:r>
              <a:rPr lang="he-IL" dirty="0"/>
              <a:t>בשלוש הברכות האחרונות של שבע ברכות, </a:t>
            </a:r>
          </a:p>
          <a:p>
            <a:r>
              <a:rPr lang="he-IL" dirty="0"/>
              <a:t>אנו עולים בסולם מופלא של שמחה קדושה:</a:t>
            </a:r>
          </a:p>
          <a:p>
            <a:endParaRPr lang="he-IL" dirty="0"/>
          </a:p>
          <a:p>
            <a:r>
              <a:rPr lang="he-IL" dirty="0"/>
              <a:t>המדרגה הראשונה: שמחת ציון</a:t>
            </a:r>
          </a:p>
          <a:p>
            <a:r>
              <a:rPr lang="he-IL" dirty="0"/>
              <a:t>כאשר אנו מברכים "שוש תשיש </a:t>
            </a:r>
            <a:r>
              <a:rPr lang="he-IL" dirty="0" err="1"/>
              <a:t>ותגל</a:t>
            </a:r>
            <a:r>
              <a:rPr lang="he-IL" dirty="0"/>
              <a:t> העקרה", אנו מודים על השמחה הבסיסית של שיבת ציון - התחלת הגאולה. זוהי השמחה של התקבצות עם ישראל למקומו.</a:t>
            </a:r>
          </a:p>
          <a:p>
            <a:endParaRPr lang="he-IL" dirty="0"/>
          </a:p>
          <a:p>
            <a:r>
              <a:rPr lang="he-IL" dirty="0"/>
              <a:t>המדרגה </a:t>
            </a:r>
            <a:r>
              <a:rPr lang="he-IL" dirty="0" err="1"/>
              <a:t>השניה</a:t>
            </a:r>
            <a:r>
              <a:rPr lang="he-IL" dirty="0"/>
              <a:t>: שמחת גן עדן</a:t>
            </a:r>
          </a:p>
          <a:p>
            <a:r>
              <a:rPr lang="he-IL" dirty="0"/>
              <a:t>בברכת "שמח </a:t>
            </a:r>
            <a:r>
              <a:rPr lang="he-IL" dirty="0" err="1"/>
              <a:t>תשתח</a:t>
            </a:r>
            <a:r>
              <a:rPr lang="he-IL" dirty="0"/>
              <a:t> רעים אהובים", אנו מתעלים לשמחה עליונה יותר - שמחת גן עדן. זוהי שמחה רוחנית טהורה, מעין עולם הבא.</a:t>
            </a:r>
          </a:p>
          <a:p>
            <a:endParaRPr lang="he-IL" dirty="0"/>
          </a:p>
          <a:p>
            <a:r>
              <a:rPr lang="he-IL" dirty="0"/>
              <a:t>המדרגה העליונה: שמחת הגאולה השלמה</a:t>
            </a:r>
          </a:p>
          <a:p>
            <a:r>
              <a:rPr lang="he-IL" dirty="0"/>
              <a:t>בברכה האחרונה אנו מגיעים לפסגת השמחה - "מהרה ישמע... קול חתן וקול כלה". זוהי השמחה של תיקון העולם במלכות שד-י.</a:t>
            </a:r>
          </a:p>
        </p:txBody>
      </p:sp>
      <p:pic>
        <p:nvPicPr>
          <p:cNvPr id="4" name="תמונה 3">
            <a:extLst>
              <a:ext uri="{FF2B5EF4-FFF2-40B4-BE49-F238E27FC236}">
                <a16:creationId xmlns:a16="http://schemas.microsoft.com/office/drawing/2014/main" id="{5069C2A2-12DC-E3BE-6B49-7746034E6ACC}"/>
              </a:ext>
            </a:extLst>
          </p:cNvPr>
          <p:cNvPicPr>
            <a:picLocks noChangeAspect="1"/>
          </p:cNvPicPr>
          <p:nvPr/>
        </p:nvPicPr>
        <p:blipFill>
          <a:blip r:embed="rId2"/>
          <a:stretch>
            <a:fillRect/>
          </a:stretch>
        </p:blipFill>
        <p:spPr>
          <a:xfrm>
            <a:off x="211804" y="0"/>
            <a:ext cx="4653328" cy="3057236"/>
          </a:xfrm>
          <a:prstGeom prst="rect">
            <a:avLst/>
          </a:prstGeom>
        </p:spPr>
      </p:pic>
    </p:spTree>
    <p:extLst>
      <p:ext uri="{BB962C8B-B14F-4D97-AF65-F5344CB8AC3E}">
        <p14:creationId xmlns:p14="http://schemas.microsoft.com/office/powerpoint/2010/main" val="3757895633"/>
      </p:ext>
    </p:extLst>
  </p:cSld>
  <p:clrMapOvr>
    <a:masterClrMapping/>
  </p:clrMapOvr>
  <mc:AlternateContent xmlns:mc="http://schemas.openxmlformats.org/markup-compatibility/2006" xmlns:p14="http://schemas.microsoft.com/office/powerpoint/2010/main">
    <mc:Choice Requires="p14">
      <p:transition spd="slow" p14:dur="2000" advTm="58601"/>
    </mc:Choice>
    <mc:Fallback xmlns="">
      <p:transition spd="slow" advTm="5860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A1C285-DCC4-E15C-6F3A-28A36AF71510}"/>
              </a:ext>
            </a:extLst>
          </p:cNvPr>
          <p:cNvSpPr>
            <a:spLocks noGrp="1"/>
          </p:cNvSpPr>
          <p:nvPr>
            <p:ph type="title"/>
          </p:nvPr>
        </p:nvSpPr>
        <p:spPr/>
        <p:txBody>
          <a:bodyPr/>
          <a:lstStyle/>
          <a:p>
            <a:r>
              <a:rPr lang="he-IL" dirty="0"/>
              <a:t>אם הבנים שמחה</a:t>
            </a:r>
          </a:p>
        </p:txBody>
      </p:sp>
      <p:graphicFrame>
        <p:nvGraphicFramePr>
          <p:cNvPr id="5" name="מציין מיקום תוכן 2">
            <a:extLst>
              <a:ext uri="{FF2B5EF4-FFF2-40B4-BE49-F238E27FC236}">
                <a16:creationId xmlns:a16="http://schemas.microsoft.com/office/drawing/2014/main" id="{8AE059DE-0DB2-049B-7201-E1F229F6D6DE}"/>
              </a:ext>
            </a:extLst>
          </p:cNvPr>
          <p:cNvGraphicFramePr>
            <a:graphicFrameLocks noGrp="1"/>
          </p:cNvGraphicFramePr>
          <p:nvPr>
            <p:ph idx="1"/>
            <p:extLst>
              <p:ext uri="{D42A27DB-BD31-4B8C-83A1-F6EECF244321}">
                <p14:modId xmlns:p14="http://schemas.microsoft.com/office/powerpoint/2010/main" val="398651091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4134350514"/>
      </p:ext>
    </p:extLst>
  </p:cSld>
  <p:clrMapOvr>
    <a:masterClrMapping/>
  </p:clrMapOvr>
  <mc:AlternateContent xmlns:mc="http://schemas.openxmlformats.org/markup-compatibility/2006" xmlns:p14="http://schemas.microsoft.com/office/powerpoint/2010/main">
    <mc:Choice Requires="p14">
      <p:transition spd="slow" p14:dur="2000" advTm="83393"/>
    </mc:Choice>
    <mc:Fallback xmlns="">
      <p:transition spd="slow" advTm="83393"/>
    </mc:Fallback>
  </mc:AlternateContent>
  <p:extLst>
    <p:ext uri="{E180D4A7-C9FB-4DFB-919C-405C955672EB}">
      <p14:showEvtLst xmlns:p14="http://schemas.microsoft.com/office/powerpoint/2010/main">
        <p14:playEvt time="33485" objId="4"/>
        <p14:pauseEvt time="34957" objId="4"/>
        <p14:seekEvt time="34957" objId="4" seek="52176"/>
        <p14:seekEvt time="34957" objId="4" seek="52176"/>
        <p14:resumeEvt time="35068" objId="4"/>
        <p14:stopEvt time="82118" objId="4"/>
        <p14:playEvt time="82120" objId="4"/>
        <p14:stopEvt time="83332" objId="4"/>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204563-3472-CBD1-526F-CD65495DE72B}"/>
              </a:ext>
            </a:extLst>
          </p:cNvPr>
          <p:cNvSpPr>
            <a:spLocks noGrp="1"/>
          </p:cNvSpPr>
          <p:nvPr>
            <p:ph type="title"/>
          </p:nvPr>
        </p:nvSpPr>
        <p:spPr/>
        <p:txBody>
          <a:bodyPr/>
          <a:lstStyle/>
          <a:p>
            <a:r>
              <a:rPr lang="he-IL" dirty="0"/>
              <a:t> סיפורו של הרב יששכר שלמה </a:t>
            </a:r>
            <a:r>
              <a:rPr lang="he-IL" dirty="0" err="1"/>
              <a:t>טייכטל</a:t>
            </a:r>
            <a:br>
              <a:rPr lang="he-IL" dirty="0"/>
            </a:br>
            <a:endParaRPr lang="he-IL" dirty="0"/>
          </a:p>
        </p:txBody>
      </p:sp>
      <p:sp>
        <p:nvSpPr>
          <p:cNvPr id="3" name="מציין מיקום תוכן 2">
            <a:extLst>
              <a:ext uri="{FF2B5EF4-FFF2-40B4-BE49-F238E27FC236}">
                <a16:creationId xmlns:a16="http://schemas.microsoft.com/office/drawing/2014/main" id="{74181D5B-FD6B-F08F-9471-7D6DB5854C32}"/>
              </a:ext>
            </a:extLst>
          </p:cNvPr>
          <p:cNvSpPr>
            <a:spLocks noGrp="1"/>
          </p:cNvSpPr>
          <p:nvPr>
            <p:ph idx="1"/>
          </p:nvPr>
        </p:nvSpPr>
        <p:spPr>
          <a:xfrm>
            <a:off x="2142836" y="1825625"/>
            <a:ext cx="9210964" cy="4351338"/>
          </a:xfrm>
        </p:spPr>
        <p:txBody>
          <a:bodyPr>
            <a:normAutofit lnSpcReduction="10000"/>
          </a:bodyPr>
          <a:lstStyle/>
          <a:p>
            <a:r>
              <a:rPr lang="he-IL" dirty="0"/>
              <a:t>הרב יששכר שלמה </a:t>
            </a:r>
            <a:r>
              <a:rPr lang="he-IL" dirty="0" err="1"/>
              <a:t>טייכטל</a:t>
            </a:r>
            <a:r>
              <a:rPr lang="he-IL" dirty="0"/>
              <a:t>, רב חשוב בסלובקיה לפני השואה, החזיק בדעות אנטי-ציוניות. במהלך השואה, הוא חווה זוועות כמו חטיפת נערות יהודיות והחרמת רכוש, בעודו עובר גירושים למחנות השמדה. </a:t>
            </a:r>
          </a:p>
          <a:p>
            <a:r>
              <a:rPr lang="he-IL" dirty="0"/>
              <a:t>בשנת 1944, הוא ברח לסלובקיה והסתתר, שם כתב את ספרו "אם הבנים שמחה". בספטמבר 1944, לאחר שנעצר, נשלח לאושוויץ ונרצח בינואר 1945 תוך כדי הגנה על יהודי אחר.</a:t>
            </a:r>
          </a:p>
          <a:p>
            <a:r>
              <a:rPr lang="he-IL" dirty="0"/>
              <a:t>החוויות הקשות שינו את השקפת עולמו, ובספרו הוא הביע תמיכה נלהבת בציונות ובעלייה לארץ ישראל, ראה בשואה עונש על ההתכחשות לארץ ישראל וקרא ליהודים לעזוב את הגלות. סיפורו מהווה עדות לאומץ לבו ולשינוי האידיאולוגי שחווה.</a:t>
            </a:r>
          </a:p>
        </p:txBody>
      </p:sp>
      <p:pic>
        <p:nvPicPr>
          <p:cNvPr id="5" name="תמונה 4">
            <a:extLst>
              <a:ext uri="{FF2B5EF4-FFF2-40B4-BE49-F238E27FC236}">
                <a16:creationId xmlns:a16="http://schemas.microsoft.com/office/drawing/2014/main" id="{B947B7E1-8150-F41D-2F8B-A88586919C70}"/>
              </a:ext>
            </a:extLst>
          </p:cNvPr>
          <p:cNvPicPr>
            <a:picLocks noChangeAspect="1"/>
          </p:cNvPicPr>
          <p:nvPr/>
        </p:nvPicPr>
        <p:blipFill>
          <a:blip r:embed="rId2"/>
          <a:stretch>
            <a:fillRect/>
          </a:stretch>
        </p:blipFill>
        <p:spPr>
          <a:xfrm>
            <a:off x="0" y="0"/>
            <a:ext cx="1967074" cy="2752436"/>
          </a:xfrm>
          <a:prstGeom prst="rect">
            <a:avLst/>
          </a:prstGeom>
        </p:spPr>
      </p:pic>
    </p:spTree>
    <p:extLst>
      <p:ext uri="{BB962C8B-B14F-4D97-AF65-F5344CB8AC3E}">
        <p14:creationId xmlns:p14="http://schemas.microsoft.com/office/powerpoint/2010/main" val="4238105988"/>
      </p:ext>
    </p:extLst>
  </p:cSld>
  <p:clrMapOvr>
    <a:masterClrMapping/>
  </p:clrMapOvr>
  <mc:AlternateContent xmlns:mc="http://schemas.openxmlformats.org/markup-compatibility/2006" xmlns:p14="http://schemas.microsoft.com/office/powerpoint/2010/main">
    <mc:Choice Requires="p14">
      <p:transition spd="slow" p14:dur="2000" advTm="368466"/>
    </mc:Choice>
    <mc:Fallback xmlns="">
      <p:transition spd="slow" advTm="368466"/>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82.1"/>
</p:tagLst>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115</TotalTime>
  <Words>946</Words>
  <Application>Microsoft Office PowerPoint</Application>
  <PresentationFormat>מסך רחב</PresentationFormat>
  <Paragraphs>60</Paragraphs>
  <Slides>14</Slides>
  <Notes>1</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14</vt:i4>
      </vt:variant>
    </vt:vector>
  </HeadingPairs>
  <TitlesOfParts>
    <vt:vector size="19" baseType="lpstr">
      <vt:lpstr>Aptos</vt:lpstr>
      <vt:lpstr>Aptos Display</vt:lpstr>
      <vt:lpstr>Arial</vt:lpstr>
      <vt:lpstr>fkGroteskNeue</vt:lpstr>
      <vt:lpstr>ערכת נושא Office</vt:lpstr>
      <vt:lpstr>בדרך אמונה בחרתי</vt:lpstr>
      <vt:lpstr>סוד הנבואה של מרים – ומה זה אומר לנו היום? </vt:lpstr>
      <vt:lpstr>סוד הנבואה של מרים – ומה זה אומר לנו היום? </vt:lpstr>
      <vt:lpstr>מה אנחנו לומדים מזה? </vt:lpstr>
      <vt:lpstr>מהי הנבואה שלך? </vt:lpstr>
      <vt:lpstr>מצגת של PowerPoint‏</vt:lpstr>
      <vt:lpstr>אם הבנים שמחה</vt:lpstr>
      <vt:lpstr>הסיפור שממחיש את גודל השיבה הביתה </vt:lpstr>
      <vt:lpstr>ואז קרה הנס.</vt:lpstr>
      <vt:lpstr>מה זה אומר לנו היום? </vt:lpstr>
      <vt:lpstr>תעצור לרגע ותחשוב: </vt:lpstr>
      <vt:lpstr>שלושת מדרגות הגאולה</vt:lpstr>
      <vt:lpstr>אם הבנים שמחה</vt:lpstr>
      <vt:lpstr> סיפורו של הרב יששכר שלמה טייכטל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4</cp:revision>
  <dcterms:created xsi:type="dcterms:W3CDTF">2025-02-05T06:52:26Z</dcterms:created>
  <dcterms:modified xsi:type="dcterms:W3CDTF">2026-10-18T02:29:06Z</dcterms:modified>
</cp:coreProperties>
</file>