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56" r:id="rId2"/>
    <p:sldId id="375" r:id="rId3"/>
    <p:sldId id="385" r:id="rId4"/>
    <p:sldId id="386" r:id="rId5"/>
    <p:sldId id="381" r:id="rId6"/>
    <p:sldId id="387" r:id="rId7"/>
    <p:sldId id="384" r:id="rId8"/>
    <p:sldId id="382" r:id="rId9"/>
    <p:sldId id="395" r:id="rId10"/>
    <p:sldId id="396" r:id="rId11"/>
    <p:sldId id="378" r:id="rId12"/>
    <p:sldId id="389" r:id="rId13"/>
    <p:sldId id="391" r:id="rId14"/>
    <p:sldId id="388" r:id="rId15"/>
    <p:sldId id="379" r:id="rId16"/>
    <p:sldId id="392" r:id="rId17"/>
    <p:sldId id="393" r:id="rId18"/>
    <p:sldId id="394" r:id="rId19"/>
    <p:sldId id="397" r:id="rId20"/>
    <p:sldId id="398"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ED94B-1D26-A012-5385-B9C70A3B9CFC}" v="399" dt="2025-09-27T17:40:18.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2:41.302" v="31"/>
      <pc:docMkLst>
        <pc:docMk/>
      </pc:docMkLst>
      <pc:sldChg chg="delSp mod delAnim modAnim">
        <pc:chgData name="יהודה טאוב" userId="80c2dbd02819b45c" providerId="LiveId" clId="{9C42E4DE-A4EE-4899-912D-CC2AC8F5DB5D}" dt="2026-10-18T02:22:40.695" v="1"/>
        <pc:sldMkLst>
          <pc:docMk/>
          <pc:sldMk cId="4007484770" sldId="256"/>
        </pc:sldMkLst>
        <pc:picChg chg="del">
          <ac:chgData name="יהודה טאוב" userId="80c2dbd02819b45c" providerId="LiveId" clId="{9C42E4DE-A4EE-4899-912D-CC2AC8F5DB5D}" dt="2026-10-18T02:22:40.695" v="1"/>
          <ac:picMkLst>
            <pc:docMk/>
            <pc:sldMk cId="4007484770" sldId="256"/>
            <ac:picMk id="4" creationId="{24C14B6F-302D-CA42-6222-F1DE71E440A3}"/>
          </ac:picMkLst>
        </pc:picChg>
      </pc:sldChg>
      <pc:sldChg chg="delSp mod delAnim modAnim">
        <pc:chgData name="יהודה טאוב" userId="80c2dbd02819b45c" providerId="LiveId" clId="{9C42E4DE-A4EE-4899-912D-CC2AC8F5DB5D}" dt="2026-10-18T02:22:40.722" v="3"/>
        <pc:sldMkLst>
          <pc:docMk/>
          <pc:sldMk cId="2884144543" sldId="375"/>
        </pc:sldMkLst>
        <pc:picChg chg="del">
          <ac:chgData name="יהודה טאוב" userId="80c2dbd02819b45c" providerId="LiveId" clId="{9C42E4DE-A4EE-4899-912D-CC2AC8F5DB5D}" dt="2026-10-18T02:22:40.722" v="3"/>
          <ac:picMkLst>
            <pc:docMk/>
            <pc:sldMk cId="2884144543" sldId="375"/>
            <ac:picMk id="3" creationId="{CCCA24AC-9F3A-120E-0FA4-3347B4DBE38D}"/>
          </ac:picMkLst>
        </pc:picChg>
      </pc:sldChg>
      <pc:sldChg chg="delSp mod delAnim modAnim">
        <pc:chgData name="יהודה טאוב" userId="80c2dbd02819b45c" providerId="LiveId" clId="{9C42E4DE-A4EE-4899-912D-CC2AC8F5DB5D}" dt="2026-10-18T02:22:41.038" v="17"/>
        <pc:sldMkLst>
          <pc:docMk/>
          <pc:sldMk cId="333138219" sldId="378"/>
        </pc:sldMkLst>
        <pc:picChg chg="del">
          <ac:chgData name="יהודה טאוב" userId="80c2dbd02819b45c" providerId="LiveId" clId="{9C42E4DE-A4EE-4899-912D-CC2AC8F5DB5D}" dt="2026-10-18T02:22:41.038" v="17"/>
          <ac:picMkLst>
            <pc:docMk/>
            <pc:sldMk cId="333138219" sldId="378"/>
            <ac:picMk id="3" creationId="{257391DD-AA2C-7554-A828-B399700E0750}"/>
          </ac:picMkLst>
        </pc:picChg>
      </pc:sldChg>
      <pc:sldChg chg="delSp mod delAnim modAnim">
        <pc:chgData name="יהודה טאוב" userId="80c2dbd02819b45c" providerId="LiveId" clId="{9C42E4DE-A4EE-4899-912D-CC2AC8F5DB5D}" dt="2026-10-18T02:22:41.196" v="25"/>
        <pc:sldMkLst>
          <pc:docMk/>
          <pc:sldMk cId="1783441324" sldId="379"/>
        </pc:sldMkLst>
        <pc:picChg chg="del">
          <ac:chgData name="יהודה טאוב" userId="80c2dbd02819b45c" providerId="LiveId" clId="{9C42E4DE-A4EE-4899-912D-CC2AC8F5DB5D}" dt="2026-10-18T02:22:41.196" v="25"/>
          <ac:picMkLst>
            <pc:docMk/>
            <pc:sldMk cId="1783441324" sldId="379"/>
            <ac:picMk id="3" creationId="{1CC88E96-E427-B7AF-9030-1F922D117C58}"/>
          </ac:picMkLst>
        </pc:picChg>
      </pc:sldChg>
      <pc:sldChg chg="delSp mod delAnim modAnim">
        <pc:chgData name="יהודה טאוב" userId="80c2dbd02819b45c" providerId="LiveId" clId="{9C42E4DE-A4EE-4899-912D-CC2AC8F5DB5D}" dt="2026-10-18T02:22:40.806" v="9"/>
        <pc:sldMkLst>
          <pc:docMk/>
          <pc:sldMk cId="2737938618" sldId="381"/>
        </pc:sldMkLst>
        <pc:picChg chg="del">
          <ac:chgData name="יהודה טאוב" userId="80c2dbd02819b45c" providerId="LiveId" clId="{9C42E4DE-A4EE-4899-912D-CC2AC8F5DB5D}" dt="2026-10-18T02:22:40.806" v="9"/>
          <ac:picMkLst>
            <pc:docMk/>
            <pc:sldMk cId="2737938618" sldId="381"/>
            <ac:picMk id="3" creationId="{17F856E4-7DCF-1739-AAC7-B531577A8814}"/>
          </ac:picMkLst>
        </pc:picChg>
      </pc:sldChg>
      <pc:sldChg chg="delSp mod delAnim modAnim">
        <pc:chgData name="יהודה טאוב" userId="80c2dbd02819b45c" providerId="LiveId" clId="{9C42E4DE-A4EE-4899-912D-CC2AC8F5DB5D}" dt="2026-10-18T02:22:40.921" v="15"/>
        <pc:sldMkLst>
          <pc:docMk/>
          <pc:sldMk cId="136424786" sldId="382"/>
        </pc:sldMkLst>
        <pc:picChg chg="del">
          <ac:chgData name="יהודה טאוב" userId="80c2dbd02819b45c" providerId="LiveId" clId="{9C42E4DE-A4EE-4899-912D-CC2AC8F5DB5D}" dt="2026-10-18T02:22:40.921" v="15"/>
          <ac:picMkLst>
            <pc:docMk/>
            <pc:sldMk cId="136424786" sldId="382"/>
            <ac:picMk id="2" creationId="{57F68E18-98B6-48BF-AE2B-3DB67CDCE174}"/>
          </ac:picMkLst>
        </pc:picChg>
      </pc:sldChg>
      <pc:sldChg chg="delSp mod delAnim modAnim">
        <pc:chgData name="יהודה טאוב" userId="80c2dbd02819b45c" providerId="LiveId" clId="{9C42E4DE-A4EE-4899-912D-CC2AC8F5DB5D}" dt="2026-10-18T02:22:40.874" v="13"/>
        <pc:sldMkLst>
          <pc:docMk/>
          <pc:sldMk cId="3513627142" sldId="384"/>
        </pc:sldMkLst>
        <pc:picChg chg="del">
          <ac:chgData name="יהודה טאוב" userId="80c2dbd02819b45c" providerId="LiveId" clId="{9C42E4DE-A4EE-4899-912D-CC2AC8F5DB5D}" dt="2026-10-18T02:22:40.874" v="13"/>
          <ac:picMkLst>
            <pc:docMk/>
            <pc:sldMk cId="3513627142" sldId="384"/>
            <ac:picMk id="3" creationId="{B91A729A-8110-7485-5229-60F84D0A21EC}"/>
          </ac:picMkLst>
        </pc:picChg>
      </pc:sldChg>
      <pc:sldChg chg="delSp mod delAnim modAnim">
        <pc:chgData name="יהודה טאוב" userId="80c2dbd02819b45c" providerId="LiveId" clId="{9C42E4DE-A4EE-4899-912D-CC2AC8F5DB5D}" dt="2026-10-18T02:22:40.750" v="5"/>
        <pc:sldMkLst>
          <pc:docMk/>
          <pc:sldMk cId="3485647125" sldId="385"/>
        </pc:sldMkLst>
        <pc:picChg chg="del">
          <ac:chgData name="יהודה טאוב" userId="80c2dbd02819b45c" providerId="LiveId" clId="{9C42E4DE-A4EE-4899-912D-CC2AC8F5DB5D}" dt="2026-10-18T02:22:40.750" v="5"/>
          <ac:picMkLst>
            <pc:docMk/>
            <pc:sldMk cId="3485647125" sldId="385"/>
            <ac:picMk id="3" creationId="{956C24F6-3BFD-339E-1D8F-E66033BE91F5}"/>
          </ac:picMkLst>
        </pc:picChg>
      </pc:sldChg>
      <pc:sldChg chg="delSp mod delAnim modAnim">
        <pc:chgData name="יהודה טאוב" userId="80c2dbd02819b45c" providerId="LiveId" clId="{9C42E4DE-A4EE-4899-912D-CC2AC8F5DB5D}" dt="2026-10-18T02:22:40.778" v="7"/>
        <pc:sldMkLst>
          <pc:docMk/>
          <pc:sldMk cId="2828277670" sldId="386"/>
        </pc:sldMkLst>
        <pc:picChg chg="del">
          <ac:chgData name="יהודה טאוב" userId="80c2dbd02819b45c" providerId="LiveId" clId="{9C42E4DE-A4EE-4899-912D-CC2AC8F5DB5D}" dt="2026-10-18T02:22:40.778" v="7"/>
          <ac:picMkLst>
            <pc:docMk/>
            <pc:sldMk cId="2828277670" sldId="386"/>
            <ac:picMk id="3" creationId="{B6B27372-8DD7-5BAC-96C8-B855406FA838}"/>
          </ac:picMkLst>
        </pc:picChg>
      </pc:sldChg>
      <pc:sldChg chg="delSp mod delAnim modAnim">
        <pc:chgData name="יהודה טאוב" userId="80c2dbd02819b45c" providerId="LiveId" clId="{9C42E4DE-A4EE-4899-912D-CC2AC8F5DB5D}" dt="2026-10-18T02:22:40.837" v="11"/>
        <pc:sldMkLst>
          <pc:docMk/>
          <pc:sldMk cId="4022577268" sldId="387"/>
        </pc:sldMkLst>
        <pc:picChg chg="del">
          <ac:chgData name="יהודה טאוב" userId="80c2dbd02819b45c" providerId="LiveId" clId="{9C42E4DE-A4EE-4899-912D-CC2AC8F5DB5D}" dt="2026-10-18T02:22:40.837" v="11"/>
          <ac:picMkLst>
            <pc:docMk/>
            <pc:sldMk cId="4022577268" sldId="387"/>
            <ac:picMk id="6" creationId="{960587F1-BB32-0203-5023-1529581B4EFD}"/>
          </ac:picMkLst>
        </pc:picChg>
      </pc:sldChg>
      <pc:sldChg chg="delSp mod delAnim modAnim">
        <pc:chgData name="יהודה טאוב" userId="80c2dbd02819b45c" providerId="LiveId" clId="{9C42E4DE-A4EE-4899-912D-CC2AC8F5DB5D}" dt="2026-10-18T02:22:41.153" v="23"/>
        <pc:sldMkLst>
          <pc:docMk/>
          <pc:sldMk cId="320545654" sldId="388"/>
        </pc:sldMkLst>
        <pc:picChg chg="del">
          <ac:chgData name="יהודה טאוב" userId="80c2dbd02819b45c" providerId="LiveId" clId="{9C42E4DE-A4EE-4899-912D-CC2AC8F5DB5D}" dt="2026-10-18T02:22:41.153" v="23"/>
          <ac:picMkLst>
            <pc:docMk/>
            <pc:sldMk cId="320545654" sldId="388"/>
            <ac:picMk id="3" creationId="{8EC31D4F-5992-24EE-06FB-8A5B0C344059}"/>
          </ac:picMkLst>
        </pc:picChg>
      </pc:sldChg>
      <pc:sldChg chg="delSp mod delAnim modAnim">
        <pc:chgData name="יהודה טאוב" userId="80c2dbd02819b45c" providerId="LiveId" clId="{9C42E4DE-A4EE-4899-912D-CC2AC8F5DB5D}" dt="2026-10-18T02:22:41.087" v="19"/>
        <pc:sldMkLst>
          <pc:docMk/>
          <pc:sldMk cId="148538075" sldId="389"/>
        </pc:sldMkLst>
        <pc:picChg chg="del">
          <ac:chgData name="יהודה טאוב" userId="80c2dbd02819b45c" providerId="LiveId" clId="{9C42E4DE-A4EE-4899-912D-CC2AC8F5DB5D}" dt="2026-10-18T02:22:41.087" v="19"/>
          <ac:picMkLst>
            <pc:docMk/>
            <pc:sldMk cId="148538075" sldId="389"/>
            <ac:picMk id="3" creationId="{A858A8C6-7711-4A24-6D3F-BCCD9909AFC6}"/>
          </ac:picMkLst>
        </pc:picChg>
      </pc:sldChg>
      <pc:sldChg chg="delSp mod delAnim modAnim">
        <pc:chgData name="יהודה טאוב" userId="80c2dbd02819b45c" providerId="LiveId" clId="{9C42E4DE-A4EE-4899-912D-CC2AC8F5DB5D}" dt="2026-10-18T02:22:41.115" v="21"/>
        <pc:sldMkLst>
          <pc:docMk/>
          <pc:sldMk cId="1082461176" sldId="391"/>
        </pc:sldMkLst>
        <pc:picChg chg="del">
          <ac:chgData name="יהודה טאוב" userId="80c2dbd02819b45c" providerId="LiveId" clId="{9C42E4DE-A4EE-4899-912D-CC2AC8F5DB5D}" dt="2026-10-18T02:22:41.115" v="21"/>
          <ac:picMkLst>
            <pc:docMk/>
            <pc:sldMk cId="1082461176" sldId="391"/>
            <ac:picMk id="3" creationId="{EFC2D7D1-CB96-303B-127F-49EE97780871}"/>
          </ac:picMkLst>
        </pc:picChg>
      </pc:sldChg>
      <pc:sldChg chg="delSp mod delAnim modAnim">
        <pc:chgData name="יהודה טאוב" userId="80c2dbd02819b45c" providerId="LiveId" clId="{9C42E4DE-A4EE-4899-912D-CC2AC8F5DB5D}" dt="2026-10-18T02:22:41.241" v="27"/>
        <pc:sldMkLst>
          <pc:docMk/>
          <pc:sldMk cId="3627665244" sldId="392"/>
        </pc:sldMkLst>
        <pc:picChg chg="del">
          <ac:chgData name="יהודה טאוב" userId="80c2dbd02819b45c" providerId="LiveId" clId="{9C42E4DE-A4EE-4899-912D-CC2AC8F5DB5D}" dt="2026-10-18T02:22:41.241" v="27"/>
          <ac:picMkLst>
            <pc:docMk/>
            <pc:sldMk cId="3627665244" sldId="392"/>
            <ac:picMk id="3" creationId="{D695F2E8-69AD-02AB-D6FC-3FAA37A27DF6}"/>
          </ac:picMkLst>
        </pc:picChg>
      </pc:sldChg>
      <pc:sldChg chg="delSp mod delAnim modAnim">
        <pc:chgData name="יהודה טאוב" userId="80c2dbd02819b45c" providerId="LiveId" clId="{9C42E4DE-A4EE-4899-912D-CC2AC8F5DB5D}" dt="2026-10-18T02:22:41.269" v="29"/>
        <pc:sldMkLst>
          <pc:docMk/>
          <pc:sldMk cId="3393993690" sldId="393"/>
        </pc:sldMkLst>
        <pc:picChg chg="del">
          <ac:chgData name="יהודה טאוב" userId="80c2dbd02819b45c" providerId="LiveId" clId="{9C42E4DE-A4EE-4899-912D-CC2AC8F5DB5D}" dt="2026-10-18T02:22:41.269" v="29"/>
          <ac:picMkLst>
            <pc:docMk/>
            <pc:sldMk cId="3393993690" sldId="393"/>
            <ac:picMk id="6" creationId="{852F28BA-AF6F-3BBC-99C8-3ED92EBC5053}"/>
          </ac:picMkLst>
        </pc:picChg>
      </pc:sldChg>
      <pc:sldChg chg="delSp mod delAnim modAnim">
        <pc:chgData name="יהודה טאוב" userId="80c2dbd02819b45c" providerId="LiveId" clId="{9C42E4DE-A4EE-4899-912D-CC2AC8F5DB5D}" dt="2026-10-18T02:22:41.302" v="31"/>
        <pc:sldMkLst>
          <pc:docMk/>
          <pc:sldMk cId="3727328811" sldId="394"/>
        </pc:sldMkLst>
        <pc:picChg chg="del">
          <ac:chgData name="יהודה טאוב" userId="80c2dbd02819b45c" providerId="LiveId" clId="{9C42E4DE-A4EE-4899-912D-CC2AC8F5DB5D}" dt="2026-10-18T02:22:41.302" v="31"/>
          <ac:picMkLst>
            <pc:docMk/>
            <pc:sldMk cId="3727328811" sldId="394"/>
            <ac:picMk id="3" creationId="{4CE65745-0BCD-5769-2207-CB10EFC3C0FC}"/>
          </ac:picMkLst>
        </pc:picChg>
      </pc:sldChg>
    </pc:docChg>
  </pc:docChgLst>
  <pc:docChgLst>
    <pc:chgData name="יהודה טאוב" userId="80c2dbd02819b45c" providerId="Windows Live" clId="Web-{884ED94B-1D26-A012-5385-B9C70A3B9CFC}"/>
    <pc:docChg chg="addSld modSld">
      <pc:chgData name="יהודה טאוב" userId="80c2dbd02819b45c" providerId="Windows Live" clId="Web-{884ED94B-1D26-A012-5385-B9C70A3B9CFC}" dt="2025-09-27T17:40:18.099" v="399" actId="20577"/>
      <pc:docMkLst>
        <pc:docMk/>
      </pc:docMkLst>
      <pc:sldChg chg="addSp modSp new mod setBg modClrScheme chgLayout">
        <pc:chgData name="יהודה טאוב" userId="80c2dbd02819b45c" providerId="Windows Live" clId="Web-{884ED94B-1D26-A012-5385-B9C70A3B9CFC}" dt="2025-09-26T11:03:27.221" v="16" actId="20577"/>
        <pc:sldMkLst>
          <pc:docMk/>
          <pc:sldMk cId="1004093731" sldId="395"/>
        </pc:sldMkLst>
        <pc:spChg chg="add mod">
          <ac:chgData name="יהודה טאוב" userId="80c2dbd02819b45c" providerId="Windows Live" clId="Web-{884ED94B-1D26-A012-5385-B9C70A3B9CFC}" dt="2025-09-26T11:03:00.392" v="10"/>
          <ac:spMkLst>
            <pc:docMk/>
            <pc:sldMk cId="1004093731" sldId="395"/>
            <ac:spMk id="2" creationId="{E93259C9-942D-33A3-1C1D-CA5F98FE9410}"/>
          </ac:spMkLst>
        </pc:spChg>
        <pc:spChg chg="add mod">
          <ac:chgData name="יהודה טאוב" userId="80c2dbd02819b45c" providerId="Windows Live" clId="Web-{884ED94B-1D26-A012-5385-B9C70A3B9CFC}" dt="2025-09-26T11:03:27.221" v="16" actId="20577"/>
          <ac:spMkLst>
            <pc:docMk/>
            <pc:sldMk cId="1004093731" sldId="395"/>
            <ac:spMk id="3" creationId="{37C8FB0D-AF23-1036-4831-56C364FB8800}"/>
          </ac:spMkLst>
        </pc:spChg>
        <pc:spChg chg="add">
          <ac:chgData name="יהודה טאוב" userId="80c2dbd02819b45c" providerId="Windows Live" clId="Web-{884ED94B-1D26-A012-5385-B9C70A3B9CFC}" dt="2025-09-26T11:03:00.392" v="10"/>
          <ac:spMkLst>
            <pc:docMk/>
            <pc:sldMk cId="1004093731" sldId="395"/>
            <ac:spMk id="8" creationId="{907EF6B7-1338-4443-8C46-6A318D952DFD}"/>
          </ac:spMkLst>
        </pc:spChg>
        <pc:spChg chg="add">
          <ac:chgData name="יהודה טאוב" userId="80c2dbd02819b45c" providerId="Windows Live" clId="Web-{884ED94B-1D26-A012-5385-B9C70A3B9CFC}" dt="2025-09-26T11:03:00.392" v="10"/>
          <ac:spMkLst>
            <pc:docMk/>
            <pc:sldMk cId="1004093731" sldId="395"/>
            <ac:spMk id="10" creationId="{DAAE4CDD-124C-4DCF-9584-B6033B545DD5}"/>
          </ac:spMkLst>
        </pc:spChg>
        <pc:spChg chg="add">
          <ac:chgData name="יהודה טאוב" userId="80c2dbd02819b45c" providerId="Windows Live" clId="Web-{884ED94B-1D26-A012-5385-B9C70A3B9CFC}" dt="2025-09-26T11:03:00.392" v="10"/>
          <ac:spMkLst>
            <pc:docMk/>
            <pc:sldMk cId="1004093731" sldId="395"/>
            <ac:spMk id="12" creationId="{081E4A58-353D-44AE-B2FC-2A74E2E400F7}"/>
          </ac:spMkLst>
        </pc:spChg>
      </pc:sldChg>
      <pc:sldChg chg="modSp new">
        <pc:chgData name="יהודה טאוב" userId="80c2dbd02819b45c" providerId="Windows Live" clId="Web-{884ED94B-1D26-A012-5385-B9C70A3B9CFC}" dt="2025-09-26T11:24:39.030" v="110" actId="20577"/>
        <pc:sldMkLst>
          <pc:docMk/>
          <pc:sldMk cId="1265365592" sldId="396"/>
        </pc:sldMkLst>
        <pc:spChg chg="mod">
          <ac:chgData name="יהודה טאוב" userId="80c2dbd02819b45c" providerId="Windows Live" clId="Web-{884ED94B-1D26-A012-5385-B9C70A3B9CFC}" dt="2025-09-26T11:24:39.030" v="110" actId="20577"/>
          <ac:spMkLst>
            <pc:docMk/>
            <pc:sldMk cId="1265365592" sldId="396"/>
            <ac:spMk id="2" creationId="{C7AEEB18-309F-BE8A-E4BA-C95BE2F7CF35}"/>
          </ac:spMkLst>
        </pc:spChg>
        <pc:spChg chg="mod">
          <ac:chgData name="יהודה טאוב" userId="80c2dbd02819b45c" providerId="Windows Live" clId="Web-{884ED94B-1D26-A012-5385-B9C70A3B9CFC}" dt="2025-09-26T11:24:29.795" v="95" actId="20577"/>
          <ac:spMkLst>
            <pc:docMk/>
            <pc:sldMk cId="1265365592" sldId="396"/>
            <ac:spMk id="3" creationId="{A4DCEC77-DCC9-A2BF-BE0A-13F9E64A7F4D}"/>
          </ac:spMkLst>
        </pc:spChg>
      </pc:sldChg>
      <pc:sldChg chg="modSp new">
        <pc:chgData name="יהודה טאוב" userId="80c2dbd02819b45c" providerId="Windows Live" clId="Web-{884ED94B-1D26-A012-5385-B9C70A3B9CFC}" dt="2025-09-27T17:39:56.786" v="384" actId="20577"/>
        <pc:sldMkLst>
          <pc:docMk/>
          <pc:sldMk cId="1975469342" sldId="397"/>
        </pc:sldMkLst>
        <pc:spChg chg="mod">
          <ac:chgData name="יהודה טאוב" userId="80c2dbd02819b45c" providerId="Windows Live" clId="Web-{884ED94B-1D26-A012-5385-B9C70A3B9CFC}" dt="2025-09-27T16:52:03.984" v="134" actId="20577"/>
          <ac:spMkLst>
            <pc:docMk/>
            <pc:sldMk cId="1975469342" sldId="397"/>
            <ac:spMk id="2" creationId="{BB40229D-027D-9ECA-D32F-3AD3FCE15E2B}"/>
          </ac:spMkLst>
        </pc:spChg>
        <pc:spChg chg="mod">
          <ac:chgData name="יהודה טאוב" userId="80c2dbd02819b45c" providerId="Windows Live" clId="Web-{884ED94B-1D26-A012-5385-B9C70A3B9CFC}" dt="2025-09-27T17:39:56.786" v="384" actId="20577"/>
          <ac:spMkLst>
            <pc:docMk/>
            <pc:sldMk cId="1975469342" sldId="397"/>
            <ac:spMk id="3" creationId="{E2CC442D-EFAE-259A-0910-282FEE9D9097}"/>
          </ac:spMkLst>
        </pc:spChg>
      </pc:sldChg>
      <pc:sldChg chg="modSp new">
        <pc:chgData name="יהודה טאוב" userId="80c2dbd02819b45c" providerId="Windows Live" clId="Web-{884ED94B-1D26-A012-5385-B9C70A3B9CFC}" dt="2025-09-27T17:40:18.099" v="399" actId="20577"/>
        <pc:sldMkLst>
          <pc:docMk/>
          <pc:sldMk cId="57001382" sldId="398"/>
        </pc:sldMkLst>
        <pc:spChg chg="mod">
          <ac:chgData name="יהודה טאוב" userId="80c2dbd02819b45c" providerId="Windows Live" clId="Web-{884ED94B-1D26-A012-5385-B9C70A3B9CFC}" dt="2025-09-27T17:40:18.099" v="399" actId="20577"/>
          <ac:spMkLst>
            <pc:docMk/>
            <pc:sldMk cId="57001382" sldId="398"/>
            <ac:spMk id="2" creationId="{DB617EDA-6FEB-F767-CA70-867F88824DD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8A3E453-3F88-4B5F-B3B1-326ABE0D2BBF}">
      <dgm:prSet phldrT="[טקסט]"/>
      <dgm:spPr/>
      <dgm:t>
        <a:bodyPr/>
        <a:lstStyle/>
        <a:p>
          <a:pPr rtl="1"/>
          <a:r>
            <a:rPr lang="he-IL" b="1" dirty="0"/>
            <a:t>החוויה היהודית</a:t>
          </a:r>
          <a:endParaRPr lang="en-US" b="1" dirty="0"/>
        </a:p>
        <a:p>
          <a:pPr rtl="1"/>
          <a:r>
            <a:rPr lang="he-IL" dirty="0"/>
            <a:t>"... אנחנו קוראים לזה: ”החוויה היהודית“. כשילד מקבל ’</a:t>
          </a:r>
          <a:r>
            <a:rPr lang="he-IL" dirty="0" err="1"/>
            <a:t>פקעלע</a:t>
          </a:r>
          <a:r>
            <a:rPr lang="he-IL" dirty="0"/>
            <a:t>‘ בערב שבת </a:t>
          </a:r>
          <a:r>
            <a:rPr lang="he-IL" dirty="0" err="1"/>
            <a:t>מלכתא</a:t>
          </a:r>
          <a:r>
            <a:rPr lang="he-IL" dirty="0"/>
            <a:t> - מבחינתנו הוא קיבל ממתק. אולי גם סוכריות, אבל זה בכלל לא הסיפור: הוא ממתק קיבל - אנחנו קיבלנו ”חינוך“! שכן, בתודעה העמוקה של הילד נחקק – לנצח - ששבת-קודש זה ממתק. זה סוכריה. חוויה. בדור הנוצץ והצבע, זה חובה. </a:t>
          </a:r>
        </a:p>
        <a:p>
          <a:pPr rtl="1"/>
          <a:r>
            <a:rPr lang="he-IL" dirty="0"/>
            <a:t>"ואתם יודעים מה? כשאתם קניתם לילדים לשבת- </a:t>
          </a:r>
          <a:r>
            <a:rPr lang="he-IL" dirty="0" err="1"/>
            <a:t>מלכתא</a:t>
          </a:r>
          <a:r>
            <a:rPr lang="he-IL" dirty="0"/>
            <a:t> חטיף 'אפרופו' מבית 'אוסם' – מותג החטיפים היוקרתי, לא רק הידרתם ב'עונג שבת'; הידרתם גם בחינוך לאהבת השבת!"</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CD77BC4-D7BE-4475-B464-90F9F2005203}" type="pres">
      <dgm:prSet presAssocID="{28A3E453-3F88-4B5F-B3B1-326ABE0D2BBF}" presName="node" presStyleLbl="node1" presStyleIdx="0" presStyleCnt="1" custScaleX="150781" custScaleY="121369">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0" destOrd="0" parTransId="{F377F349-E049-493C-BA03-09507540580F}" sibTransId="{9404CEDC-D5DD-4178-917B-1BB42BB0087C}"/>
    <dgm:cxn modelId="{2BA7659C-7279-420E-BF9D-0221CFC00DE9}" type="presParOf" srcId="{6819571F-FAFE-464F-AA0C-4B95565A6697}" destId="{7CD77BC4-D7BE-4475-B464-90F9F2005203}"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dirty="0"/>
            <a:t>התבוננות שכלית - רגשית</a:t>
          </a:r>
        </a:p>
        <a:p>
          <a:pPr rtl="1"/>
          <a:r>
            <a:rPr lang="he-IL" dirty="0"/>
            <a:t>כתב ביד החזקה (הלכות יסודי התורה פרק ב'): האל הנכבד והנורא הזה מצוה לאהבו וליראה אותו שנאמר ואהבת את ה' </a:t>
          </a:r>
          <a:r>
            <a:rPr lang="he-IL" dirty="0" err="1"/>
            <a:t>אלהיך</a:t>
          </a:r>
          <a:r>
            <a:rPr lang="he-IL" dirty="0"/>
            <a:t> ונאמר את ה' </a:t>
          </a:r>
          <a:r>
            <a:rPr lang="he-IL" dirty="0" err="1"/>
            <a:t>אלהיך</a:t>
          </a:r>
          <a:r>
            <a:rPr lang="he-IL" dirty="0"/>
            <a:t> תירא: </a:t>
          </a:r>
        </a:p>
        <a:p>
          <a:pPr rtl="1"/>
          <a:r>
            <a:rPr lang="he-IL" dirty="0"/>
            <a:t>והיאך היא הדרך לאהבתו ויראתו בשעה שיתבונן האדם במעשיו וברואיו הנפלאים הגדולים ויראה מהן </a:t>
          </a:r>
          <a:r>
            <a:rPr lang="he-IL" dirty="0" err="1"/>
            <a:t>חכמתו</a:t>
          </a:r>
          <a:r>
            <a:rPr lang="he-IL" dirty="0"/>
            <a:t> שאין לה ערך ולא קץ מיד הוא אוהב ומשבח ומפאר </a:t>
          </a:r>
          <a:r>
            <a:rPr lang="he-IL" dirty="0" err="1"/>
            <a:t>ומתאוה</a:t>
          </a:r>
          <a:r>
            <a:rPr lang="he-IL" dirty="0"/>
            <a:t> תאוה גדולה לידע השם הגדול כמו שאמר דוד צמאה נפשי </a:t>
          </a:r>
          <a:r>
            <a:rPr lang="he-IL" dirty="0" err="1"/>
            <a:t>לאלהים</a:t>
          </a:r>
          <a:r>
            <a:rPr lang="he-IL" dirty="0"/>
            <a:t> לאל חי ... שמתוך כך אתה מכיר את מי שאמר והיה העולם.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1"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E4850A37-A795-4821-B2CD-DDB9BEDC0D06}" type="presOf" srcId="{26F90B33-A5A0-4D54-8DAD-10149A0E5DE9}" destId="{6819571F-FAFE-464F-AA0C-4B95565A6697}"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8F53C08-B600-46D3-8283-9B3816A7DA67}">
      <dgm:prSet phldrT="[טקסט]"/>
      <dgm:spPr/>
      <dgm:t>
        <a:bodyPr/>
        <a:lstStyle/>
        <a:p>
          <a:pPr rtl="1"/>
          <a:r>
            <a:rPr lang="he-IL" b="1" dirty="0"/>
            <a:t>מהו אם כך חינוך חווייתי? </a:t>
          </a:r>
          <a:endParaRPr lang="en-US" b="1" dirty="0"/>
        </a:p>
        <a:p>
          <a:pPr rtl="1"/>
          <a:r>
            <a:rPr lang="he-IL" dirty="0"/>
            <a:t>זהו חינוך השואף להביא את הלומד לכדי חוויה חושית החורגת  מהלימוד האקדמי. החוויה החושית </a:t>
          </a:r>
          <a:r>
            <a:rPr lang="he-IL" dirty="0" err="1"/>
            <a:t>תבי</a:t>
          </a:r>
          <a:r>
            <a:rPr lang="he-IL" dirty="0"/>
            <a:t> את הלומד לכדי העצמת רגשות שונים. </a:t>
          </a:r>
          <a:endParaRPr lang="en-US" dirty="0"/>
        </a:p>
        <a:p>
          <a:pPr rtl="1"/>
          <a:r>
            <a:rPr lang="he-IL" dirty="0"/>
            <a:t>איש החינוך יסייע להפוך את הרגשות השונים למודעים, וכבסיס לשיח אישי וקבוצתי. </a:t>
          </a:r>
          <a:endParaRPr lang="en-US" dirty="0"/>
        </a:p>
        <a:p>
          <a:pPr rtl="1"/>
          <a:r>
            <a:rPr lang="he-IL" dirty="0"/>
            <a:t>בנוסף לחוויה החושית והרגשית, שותפים בחוויה החינוכית גם עולמות הרגש והרוח עמהם הגיע הלומד לחוויה, הביוגרפיה האישית והמשפחתית שלו, וכמובן, הטקסט הכתוב והטקסט הלא כתוב. לצד הנקלט בחושים ולצד המטען האישי שמביא עמו הלומד, מדגיש החינוך החווייתי את הביטוי העצמי של הלומד. </a:t>
          </a:r>
          <a:endParaRPr lang="en-US" dirty="0"/>
        </a:p>
        <a:p>
          <a:pPr rtl="1"/>
          <a:r>
            <a:rPr lang="he-IL" dirty="0"/>
            <a:t>הלומד אינו רק חש את המציאות (למשל, שומע מוזיקה) אלא גם מביא מעצמו לחוויה. (למשל בכך שהוא שר). </a:t>
          </a:r>
        </a:p>
      </dgm:t>
    </dgm:pt>
    <dgm:pt modelId="{E91765DF-BCB3-4994-9134-BF3A4E053F2C}" type="sibTrans" cxnId="{6909BCBD-AC79-463B-8F8B-0CD0A98C5F7A}">
      <dgm:prSet/>
      <dgm:spPr/>
      <dgm:t>
        <a:bodyPr/>
        <a:lstStyle/>
        <a:p>
          <a:pPr rtl="1"/>
          <a:endParaRPr lang="he-IL"/>
        </a:p>
      </dgm:t>
    </dgm:pt>
    <dgm:pt modelId="{EED16D9C-0A9A-4D6D-A892-FFB3340216F7}" type="par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188BE399-BB79-42C6-9208-A5A9DB0B4E3C}" type="pres">
      <dgm:prSet presAssocID="{68F53C08-B600-46D3-8283-9B3816A7DA67}" presName="node" presStyleLbl="node1" presStyleIdx="0" presStyleCnt="1" custScaleX="150781" custScaleY="119772">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6909BCBD-AC79-463B-8F8B-0CD0A98C5F7A}" srcId="{26F90B33-A5A0-4D54-8DAD-10149A0E5DE9}" destId="{68F53C08-B600-46D3-8283-9B3816A7DA67}" srcOrd="0" destOrd="0" parTransId="{EED16D9C-0A9A-4D6D-A892-FFB3340216F7}" sibTransId="{E91765DF-BCB3-4994-9134-BF3A4E053F2C}"/>
    <dgm:cxn modelId="{D1A55F4F-686D-46D8-A870-66CE03E7F4F0}" type="presParOf" srcId="{6819571F-FAFE-464F-AA0C-4B95565A6697}" destId="{188BE399-BB79-42C6-9208-A5A9DB0B4E3C}"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8A3E453-3F88-4B5F-B3B1-326ABE0D2BBF}">
      <dgm:prSet phldrT="[טקסט]"/>
      <dgm:spPr/>
      <dgm:t>
        <a:bodyPr/>
        <a:lstStyle/>
        <a:p>
          <a:pPr rtl="1"/>
          <a:r>
            <a:rPr lang="he-IL" dirty="0"/>
            <a:t>אבל בדברים אלו בלבד לא יצאנו עוד ידי חובתנו, כי אף אם נחדור אל עצמות </a:t>
          </a:r>
          <a:r>
            <a:rPr lang="he-IL" dirty="0" err="1"/>
            <a:t>ישיות</a:t>
          </a:r>
          <a:r>
            <a:rPr lang="he-IL" dirty="0"/>
            <a:t> שכל הנער ע"י שנשכילהו, עד שבדעתו יבין כי האחריות על עצמו, ובדעת עצמו ירצה, להתחזק ולעבוד עבודת הקודש, </a:t>
          </a:r>
        </a:p>
        <a:p>
          <a:pPr rtl="1"/>
          <a:r>
            <a:rPr lang="he-IL" dirty="0"/>
            <a:t>מ"מ הלא אמרנו שלא בלבד שכלו רק גם </a:t>
          </a:r>
          <a:r>
            <a:rPr lang="he-IL" dirty="0" err="1"/>
            <a:t>ישיות</a:t>
          </a:r>
          <a:r>
            <a:rPr lang="he-IL" dirty="0"/>
            <a:t> הרגשותיו, </a:t>
          </a:r>
          <a:r>
            <a:rPr lang="he-IL" dirty="0" err="1"/>
            <a:t>התפעלותיו</a:t>
          </a:r>
          <a:r>
            <a:rPr lang="he-IL" dirty="0"/>
            <a:t>, אף </a:t>
          </a:r>
          <a:r>
            <a:rPr lang="he-IL" dirty="0" err="1"/>
            <a:t>התלהבותיו</a:t>
          </a:r>
          <a:r>
            <a:rPr lang="he-IL" dirty="0"/>
            <a:t>, מתקדמות לצאת קודם זמנן להיות לאיש עצמי, להתרגש ולהתלהב מיופי המדומה של שטותי העולם, כבתי </a:t>
          </a:r>
          <a:r>
            <a:rPr lang="he-IL" dirty="0" err="1"/>
            <a:t>הטרטיראות</a:t>
          </a:r>
          <a:r>
            <a:rPr lang="he-IL" dirty="0"/>
            <a:t> וכן ממיני הוללות והפקרות העולם, </a:t>
          </a:r>
          <a:r>
            <a:rPr lang="he-IL" dirty="0">
              <a:highlight>
                <a:srgbClr val="FF00FF"/>
              </a:highlight>
            </a:rPr>
            <a:t>ואם לא נקדם אנו לעורר את נפשו שתתרגש מכל מצוה ותתפעל מן התורה ואור ד', לא נפעל מאומה ח"ו.</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CD77BC4-D7BE-4475-B464-90F9F2005203}" type="pres">
      <dgm:prSet presAssocID="{28A3E453-3F88-4B5F-B3B1-326ABE0D2BBF}" presName="node" presStyleLbl="node1" presStyleIdx="0" presStyleCnt="1" custScaleX="150781" custScaleY="121369" custLinFactNeighborX="0">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0" destOrd="0" parTransId="{F377F349-E049-493C-BA03-09507540580F}" sibTransId="{9404CEDC-D5DD-4178-917B-1BB42BB0087C}"/>
    <dgm:cxn modelId="{2BA7659C-7279-420E-BF9D-0221CFC00DE9}" type="presParOf" srcId="{6819571F-FAFE-464F-AA0C-4B95565A6697}" destId="{7CD77BC4-D7BE-4475-B464-90F9F2005203}"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 כי אף אם בשכלו יבין שהחוב עליו לחנך </a:t>
          </a:r>
          <a:r>
            <a:rPr lang="he-IL" dirty="0" err="1"/>
            <a:t>א"ע</a:t>
          </a:r>
          <a:r>
            <a:rPr lang="he-IL" dirty="0"/>
            <a:t>, מ"מ הרגשותיו ותשוקותיו יסירוהו מן הדרך הטוב אל הדרך שאף בעצמו מבין שרע הוא. כי האם אין רוב הפושעים מבינים בעצמם בתחילתם את מעשיהם שרעים הם, מ"מ הרגשת </a:t>
          </a:r>
          <a:r>
            <a:rPr lang="he-IL" dirty="0" err="1"/>
            <a:t>תאותיהם</a:t>
          </a:r>
          <a:r>
            <a:rPr lang="he-IL" dirty="0"/>
            <a:t> מתגברת על דעתם להפילם לבאר שחת.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1"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E4850A37-A795-4821-B2CD-DDB9BEDC0D06}" type="presOf" srcId="{26F90B33-A5A0-4D54-8DAD-10149A0E5DE9}" destId="{6819571F-FAFE-464F-AA0C-4B95565A6697}"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8F53C08-B600-46D3-8283-9B3816A7DA67}">
      <dgm:prSet phldrT="[טקסט]"/>
      <dgm:spPr/>
      <dgm:t>
        <a:bodyPr/>
        <a:lstStyle/>
        <a:p>
          <a:pPr rtl="1"/>
          <a:r>
            <a:rPr lang="he-IL"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188BE399-BB79-42C6-9208-A5A9DB0B4E3C}" type="pres">
      <dgm:prSet presAssocID="{68F53C08-B600-46D3-8283-9B3816A7DA67}" presName="node" presStyleLbl="node1" presStyleIdx="0" presStyleCnt="1" custScaleX="150781" custScaleY="119772">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6909BCBD-AC79-463B-8F8B-0CD0A98C5F7A}" srcId="{26F90B33-A5A0-4D54-8DAD-10149A0E5DE9}" destId="{68F53C08-B600-46D3-8283-9B3816A7DA67}" srcOrd="0" destOrd="0" parTransId="{EED16D9C-0A9A-4D6D-A892-FFB3340216F7}" sibTransId="{E91765DF-BCB3-4994-9134-BF3A4E053F2C}"/>
    <dgm:cxn modelId="{D1A55F4F-686D-46D8-A870-66CE03E7F4F0}" type="presParOf" srcId="{6819571F-FAFE-464F-AA0C-4B95565A6697}" destId="{188BE399-BB79-42C6-9208-A5A9DB0B4E3C}"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8F53C08-B600-46D3-8283-9B3816A7DA67}">
      <dgm:prSet phldrT="[טקסט]"/>
      <dgm:spPr/>
      <dgm:t>
        <a:bodyPr/>
        <a:lstStyle/>
        <a:p>
          <a:pPr rtl="1"/>
          <a:r>
            <a:rPr lang="he-IL"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188BE399-BB79-42C6-9208-A5A9DB0B4E3C}" type="pres">
      <dgm:prSet presAssocID="{68F53C08-B600-46D3-8283-9B3816A7DA67}" presName="node" presStyleLbl="node1" presStyleIdx="0" presStyleCnt="1" custScaleX="150781" custScaleY="119772">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6909BCBD-AC79-463B-8F8B-0CD0A98C5F7A}" srcId="{26F90B33-A5A0-4D54-8DAD-10149A0E5DE9}" destId="{68F53C08-B600-46D3-8283-9B3816A7DA67}" srcOrd="0" destOrd="0" parTransId="{EED16D9C-0A9A-4D6D-A892-FFB3340216F7}" sibTransId="{E91765DF-BCB3-4994-9134-BF3A4E053F2C}"/>
    <dgm:cxn modelId="{D1A55F4F-686D-46D8-A870-66CE03E7F4F0}" type="presParOf" srcId="{6819571F-FAFE-464F-AA0C-4B95565A6697}" destId="{188BE399-BB79-42C6-9208-A5A9DB0B4E3C}"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8A3E453-3F88-4B5F-B3B1-326ABE0D2BB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חובת התלמידים:</a:t>
          </a:r>
          <a:br>
            <a:rPr lang="en-US" dirty="0"/>
          </a:br>
          <a:r>
            <a:rPr lang="he-IL" dirty="0"/>
            <a:t>מהגוונים הנראים </a:t>
          </a:r>
          <a:r>
            <a:rPr lang="he-IL" dirty="0" err="1"/>
            <a:t>לעינים</a:t>
          </a:r>
          <a:r>
            <a:rPr lang="he-IL" dirty="0"/>
            <a:t> או המצטיירים בשכל, בגופני, יתפעל הרוחני, והנפש תעורר לרוח והרוח לנשמה, והנשמה ממציאות למציאות עד שתתעלה אל מקום יניקתה ותתעורר לפי מציאות ציורה.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זה יסוד החסידות, שיתפעל ויתלהב, ובדברים נמוכים יתחיל והתרגשויות גופניות יסגל להתעורר בהן לקדושה, ואף אם רק התעוררות גופנית היא, הנפש תעורר לרוח והרוח לנשמה. </a:t>
          </a:r>
        </a:p>
        <a:p>
          <a:pPr marL="0" lvl="0" defTabSz="666750" rtl="1">
            <a:lnSpc>
              <a:spcPct val="90000"/>
            </a:lnSpc>
            <a:spcBef>
              <a:spcPct val="0"/>
            </a:spcBef>
            <a:spcAft>
              <a:spcPct val="35000"/>
            </a:spcAft>
            <a:buNone/>
          </a:pP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CD77BC4-D7BE-4475-B464-90F9F2005203}" type="pres">
      <dgm:prSet presAssocID="{28A3E453-3F88-4B5F-B3B1-326ABE0D2BBF}" presName="node" presStyleLbl="node1" presStyleIdx="0" presStyleCnt="1" custScaleX="150781" custScaleY="121369">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0" destOrd="0" parTransId="{F377F349-E049-493C-BA03-09507540580F}" sibTransId="{9404CEDC-D5DD-4178-917B-1BB42BB0087C}"/>
    <dgm:cxn modelId="{2BA7659C-7279-420E-BF9D-0221CFC00DE9}" type="presParOf" srcId="{6819571F-FAFE-464F-AA0C-4B95565A6697}" destId="{7CD77BC4-D7BE-4475-B464-90F9F2005203}"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וזה החלוק בין קטן לגדול, החסיד הגדול אף אם מתחיל להתעורר, להתרגש ולהתפעל מדבר גופני, לא </a:t>
          </a:r>
          <a:r>
            <a:rPr lang="he-IL" dirty="0" err="1"/>
            <a:t>ישאר</a:t>
          </a:r>
          <a:r>
            <a:rPr lang="he-IL" dirty="0"/>
            <a:t> בהתעוררות הגופנית לבד, רק תיכף יעורר את הנפש והרוח </a:t>
          </a:r>
          <a:r>
            <a:rPr lang="he-IL" dirty="0" err="1"/>
            <a:t>וכו</a:t>
          </a:r>
          <a:r>
            <a:rPr lang="he-IL" dirty="0"/>
            <a:t>', עד שגם נשמתו תתעורר ותתגלה בקרבו בכ"א כפי מצבו, וכפי השעה שעומד בה. </a:t>
          </a:r>
        </a:p>
        <a:p>
          <a:pPr rtl="1"/>
          <a:r>
            <a:rPr lang="he-IL" dirty="0"/>
            <a:t>והקטן יכול </a:t>
          </a:r>
          <a:r>
            <a:rPr lang="he-IL" dirty="0" err="1"/>
            <a:t>להשאר</a:t>
          </a:r>
          <a:r>
            <a:rPr lang="he-IL" dirty="0"/>
            <a:t> בהתעוררות והתרגשות גופנית, אבל גם בה מין זהרה וקו הארה דקה מן הדקה מן הנפש מרחוק עליה יזרח וגם זאת טובה היא, כי גם בה מתקשר גופו ונפשו הקטנים.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1"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E4850A37-A795-4821-B2CD-DDB9BEDC0D06}" type="presOf" srcId="{26F90B33-A5A0-4D54-8DAD-10149A0E5DE9}" destId="{6819571F-FAFE-464F-AA0C-4B95565A6697}"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8F53C08-B600-46D3-8283-9B3816A7DA67}">
      <dgm:prSet phldrT="[טקסט]"/>
      <dgm:spPr/>
      <dgm:t>
        <a:bodyPr/>
        <a:lstStyle/>
        <a:p>
          <a:pPr rtl="1"/>
          <a:r>
            <a:rPr lang="he-IL" dirty="0"/>
            <a:t>והנער שמתרגש בליל פסח מן </a:t>
          </a:r>
          <a:r>
            <a:rPr lang="he-IL" dirty="0" err="1"/>
            <a:t>נקיון</a:t>
          </a:r>
          <a:r>
            <a:rPr lang="he-IL" dirty="0"/>
            <a:t> החדר, מן רובי הנרות ומן השלחן המסודר יפה, ג"כ טוב הוא, כי גופו מתרגש מזה ונפשו פנימה מבצבצת ומתרגשת באמירת ההגדה לאמרה מעט בהתלהבות לד' אף שאינו יודע מה זה ועל מה זה וזה.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188BE399-BB79-42C6-9208-A5A9DB0B4E3C}" type="pres">
      <dgm:prSet presAssocID="{68F53C08-B600-46D3-8283-9B3816A7DA67}" presName="node" presStyleLbl="node1" presStyleIdx="0" presStyleCnt="1" custScaleX="150781" custScaleY="119772">
        <dgm:presLayoutVars>
          <dgm:bulletEnabled val="1"/>
        </dgm:presLayoutVars>
      </dgm:prSet>
      <dgm:spPr/>
    </dgm:pt>
  </dgm:ptLst>
  <dgm:cxnLst>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6909BCBD-AC79-463B-8F8B-0CD0A98C5F7A}" srcId="{26F90B33-A5A0-4D54-8DAD-10149A0E5DE9}" destId="{68F53C08-B600-46D3-8283-9B3816A7DA67}" srcOrd="0" destOrd="0" parTransId="{EED16D9C-0A9A-4D6D-A892-FFB3340216F7}" sibTransId="{E91765DF-BCB3-4994-9134-BF3A4E053F2C}"/>
    <dgm:cxn modelId="{D1A55F4F-686D-46D8-A870-66CE03E7F4F0}" type="presParOf" srcId="{6819571F-FAFE-464F-AA0C-4B95565A6697}" destId="{188BE399-BB79-42C6-9208-A5A9DB0B4E3C}"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וזה החלוק בין קטן לגדול, החסיד הגדול אף אם מתחיל להתעורר, להתרגש ולהתפעל מדבר גופני, לא </a:t>
          </a:r>
          <a:r>
            <a:rPr lang="he-IL" dirty="0" err="1"/>
            <a:t>ישאר</a:t>
          </a:r>
          <a:r>
            <a:rPr lang="he-IL" dirty="0"/>
            <a:t> בהתעוררות הגופנית לבד, רק תיכף יעורר את הנפש והרוח </a:t>
          </a:r>
          <a:r>
            <a:rPr lang="he-IL" dirty="0" err="1"/>
            <a:t>וכו</a:t>
          </a:r>
          <a:r>
            <a:rPr lang="he-IL" dirty="0"/>
            <a:t>', עד שגם נשמתו תתעורר ותתגלה בקרבו בכ"א כפי מצבו, וכפי השעה שעומד בה. </a:t>
          </a:r>
        </a:p>
        <a:p>
          <a:pPr rtl="1"/>
          <a:r>
            <a:rPr lang="he-IL" dirty="0"/>
            <a:t>והקטן יכול </a:t>
          </a:r>
          <a:r>
            <a:rPr lang="he-IL" dirty="0" err="1"/>
            <a:t>להשאר</a:t>
          </a:r>
          <a:r>
            <a:rPr lang="he-IL" dirty="0"/>
            <a:t> בהתעוררות והתרגשות גופנית, אבל גם בה מין זהרה וקו הארה דקה מן הדקה מן הנפש מרחוק עליה יזרח וגם זאת טובה היא, כי גם בה מתקשר גופו ונפשו הקטנים.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1"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E4850A37-A795-4821-B2CD-DDB9BEDC0D06}" type="presOf" srcId="{26F90B33-A5A0-4D54-8DAD-10149A0E5DE9}" destId="{6819571F-FAFE-464F-AA0C-4B95565A6697}"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77BC4-D7BE-4475-B464-90F9F2005203}">
      <dsp:nvSpPr>
        <dsp:cNvPr id="0" name=""/>
        <dsp:cNvSpPr/>
      </dsp:nvSpPr>
      <dsp:spPr>
        <a:xfrm>
          <a:off x="1126" y="151390"/>
          <a:ext cx="11709465" cy="56552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rtl="1">
            <a:lnSpc>
              <a:spcPct val="90000"/>
            </a:lnSpc>
            <a:spcBef>
              <a:spcPct val="0"/>
            </a:spcBef>
            <a:spcAft>
              <a:spcPct val="35000"/>
            </a:spcAft>
            <a:buNone/>
          </a:pPr>
          <a:r>
            <a:rPr lang="he-IL" sz="3700" b="1" kern="1200" dirty="0"/>
            <a:t>החוויה היהודית</a:t>
          </a:r>
          <a:endParaRPr lang="en-US" sz="3700" b="1" kern="1200" dirty="0"/>
        </a:p>
        <a:p>
          <a:pPr marL="0" lvl="0" indent="0" algn="ctr" defTabSz="1644650" rtl="1">
            <a:lnSpc>
              <a:spcPct val="90000"/>
            </a:lnSpc>
            <a:spcBef>
              <a:spcPct val="0"/>
            </a:spcBef>
            <a:spcAft>
              <a:spcPct val="35000"/>
            </a:spcAft>
            <a:buNone/>
          </a:pPr>
          <a:r>
            <a:rPr lang="he-IL" sz="3700" kern="1200" dirty="0"/>
            <a:t>"... אנחנו קוראים לזה: ”החוויה היהודית“. כשילד מקבל ’</a:t>
          </a:r>
          <a:r>
            <a:rPr lang="he-IL" sz="3700" kern="1200" dirty="0" err="1"/>
            <a:t>פקעלע</a:t>
          </a:r>
          <a:r>
            <a:rPr lang="he-IL" sz="3700" kern="1200" dirty="0"/>
            <a:t>‘ בערב שבת </a:t>
          </a:r>
          <a:r>
            <a:rPr lang="he-IL" sz="3700" kern="1200" dirty="0" err="1"/>
            <a:t>מלכתא</a:t>
          </a:r>
          <a:r>
            <a:rPr lang="he-IL" sz="3700" kern="1200" dirty="0"/>
            <a:t> - מבחינתנו הוא קיבל ממתק. אולי גם סוכריות, אבל זה בכלל לא הסיפור: הוא ממתק קיבל - אנחנו קיבלנו ”חינוך“! שכן, בתודעה העמוקה של הילד נחקק – לנצח - ששבת-קודש זה ממתק. זה סוכריה. חוויה. בדור הנוצץ והצבע, זה חובה. </a:t>
          </a:r>
        </a:p>
        <a:p>
          <a:pPr marL="0" lvl="0" indent="0" algn="ctr" defTabSz="1644650" rtl="1">
            <a:lnSpc>
              <a:spcPct val="90000"/>
            </a:lnSpc>
            <a:spcBef>
              <a:spcPct val="0"/>
            </a:spcBef>
            <a:spcAft>
              <a:spcPct val="35000"/>
            </a:spcAft>
            <a:buNone/>
          </a:pPr>
          <a:r>
            <a:rPr lang="he-IL" sz="3700" kern="1200" dirty="0"/>
            <a:t>"ואתם יודעים מה? כשאתם קניתם לילדים לשבת- </a:t>
          </a:r>
          <a:r>
            <a:rPr lang="he-IL" sz="3700" kern="1200" dirty="0" err="1"/>
            <a:t>מלכתא</a:t>
          </a:r>
          <a:r>
            <a:rPr lang="he-IL" sz="3700" kern="1200" dirty="0"/>
            <a:t> חטיף 'אפרופו' מבית 'אוסם' – מותג החטיפים היוקרתי, לא רק הידרתם ב'עונג שבת'; הידרתם גם בחינוך לאהבת השבת!"</a:t>
          </a:r>
        </a:p>
      </dsp:txBody>
      <dsp:txXfrm>
        <a:off x="1126" y="151390"/>
        <a:ext cx="11709465" cy="5655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1">
            <a:lnSpc>
              <a:spcPct val="90000"/>
            </a:lnSpc>
            <a:spcBef>
              <a:spcPct val="0"/>
            </a:spcBef>
            <a:spcAft>
              <a:spcPct val="35000"/>
            </a:spcAft>
            <a:buNone/>
          </a:pPr>
          <a:r>
            <a:rPr lang="he-IL" sz="3900" b="1" kern="1200" dirty="0"/>
            <a:t>התבוננות שכלית - רגשית</a:t>
          </a:r>
        </a:p>
        <a:p>
          <a:pPr marL="0" lvl="0" indent="0" algn="ctr" defTabSz="1733550" rtl="1">
            <a:lnSpc>
              <a:spcPct val="90000"/>
            </a:lnSpc>
            <a:spcBef>
              <a:spcPct val="0"/>
            </a:spcBef>
            <a:spcAft>
              <a:spcPct val="35000"/>
            </a:spcAft>
            <a:buNone/>
          </a:pPr>
          <a:r>
            <a:rPr lang="he-IL" sz="3900" kern="1200" dirty="0"/>
            <a:t>כתב ביד החזקה (הלכות יסודי התורה פרק ב'): האל הנכבד והנורא הזה מצוה לאהבו וליראה אותו שנאמר ואהבת את ה' </a:t>
          </a:r>
          <a:r>
            <a:rPr lang="he-IL" sz="3900" kern="1200" dirty="0" err="1"/>
            <a:t>אלהיך</a:t>
          </a:r>
          <a:r>
            <a:rPr lang="he-IL" sz="3900" kern="1200" dirty="0"/>
            <a:t> ונאמר את ה' </a:t>
          </a:r>
          <a:r>
            <a:rPr lang="he-IL" sz="3900" kern="1200" dirty="0" err="1"/>
            <a:t>אלהיך</a:t>
          </a:r>
          <a:r>
            <a:rPr lang="he-IL" sz="3900" kern="1200" dirty="0"/>
            <a:t> תירא: </a:t>
          </a:r>
        </a:p>
        <a:p>
          <a:pPr marL="0" lvl="0" indent="0" algn="ctr" defTabSz="1733550" rtl="1">
            <a:lnSpc>
              <a:spcPct val="90000"/>
            </a:lnSpc>
            <a:spcBef>
              <a:spcPct val="0"/>
            </a:spcBef>
            <a:spcAft>
              <a:spcPct val="35000"/>
            </a:spcAft>
            <a:buNone/>
          </a:pPr>
          <a:r>
            <a:rPr lang="he-IL" sz="3900" kern="1200" dirty="0"/>
            <a:t>והיאך היא הדרך לאהבתו ויראתו בשעה שיתבונן האדם במעשיו וברואיו הנפלאים הגדולים ויראה מהן </a:t>
          </a:r>
          <a:r>
            <a:rPr lang="he-IL" sz="3900" kern="1200" dirty="0" err="1"/>
            <a:t>חכמתו</a:t>
          </a:r>
          <a:r>
            <a:rPr lang="he-IL" sz="3900" kern="1200" dirty="0"/>
            <a:t> שאין לה ערך ולא קץ מיד הוא אוהב ומשבח ומפאר </a:t>
          </a:r>
          <a:r>
            <a:rPr lang="he-IL" sz="3900" kern="1200" dirty="0" err="1"/>
            <a:t>ומתאוה</a:t>
          </a:r>
          <a:r>
            <a:rPr lang="he-IL" sz="3900" kern="1200" dirty="0"/>
            <a:t> תאוה גדולה לידע השם הגדול כמו שאמר דוד צמאה נפשי </a:t>
          </a:r>
          <a:r>
            <a:rPr lang="he-IL" sz="3900" kern="1200" dirty="0" err="1"/>
            <a:t>לאלהים</a:t>
          </a:r>
          <a:r>
            <a:rPr lang="he-IL" sz="3900" kern="1200" dirty="0"/>
            <a:t> לאל חי ... שמתוך כך אתה מכיר את מי שאמר והיה העולם. </a:t>
          </a:r>
        </a:p>
      </dsp:txBody>
      <dsp:txXfrm>
        <a:off x="1126" y="188596"/>
        <a:ext cx="11709465" cy="55808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BE399-BB79-42C6-9208-A5A9DB0B4E3C}">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he-IL" sz="3000" b="1" kern="1200" dirty="0"/>
            <a:t>מהו אם כך חינוך חווייתי? </a:t>
          </a:r>
          <a:endParaRPr lang="en-US" sz="3000" b="1" kern="1200" dirty="0"/>
        </a:p>
        <a:p>
          <a:pPr marL="0" lvl="0" indent="0" algn="ctr" defTabSz="1333500" rtl="1">
            <a:lnSpc>
              <a:spcPct val="90000"/>
            </a:lnSpc>
            <a:spcBef>
              <a:spcPct val="0"/>
            </a:spcBef>
            <a:spcAft>
              <a:spcPct val="35000"/>
            </a:spcAft>
            <a:buNone/>
          </a:pPr>
          <a:r>
            <a:rPr lang="he-IL" sz="3000" kern="1200" dirty="0"/>
            <a:t>זהו חינוך השואף להביא את הלומד לכדי חוויה חושית החורגת  מהלימוד האקדמי. החוויה החושית </a:t>
          </a:r>
          <a:r>
            <a:rPr lang="he-IL" sz="3000" kern="1200" dirty="0" err="1"/>
            <a:t>תבי</a:t>
          </a:r>
          <a:r>
            <a:rPr lang="he-IL" sz="3000" kern="1200" dirty="0"/>
            <a:t> את הלומד לכדי העצמת רגשות שונים. </a:t>
          </a:r>
          <a:endParaRPr lang="en-US" sz="3000" kern="1200" dirty="0"/>
        </a:p>
        <a:p>
          <a:pPr marL="0" lvl="0" indent="0" algn="ctr" defTabSz="1333500" rtl="1">
            <a:lnSpc>
              <a:spcPct val="90000"/>
            </a:lnSpc>
            <a:spcBef>
              <a:spcPct val="0"/>
            </a:spcBef>
            <a:spcAft>
              <a:spcPct val="35000"/>
            </a:spcAft>
            <a:buNone/>
          </a:pPr>
          <a:r>
            <a:rPr lang="he-IL" sz="3000" kern="1200" dirty="0"/>
            <a:t>איש החינוך יסייע להפוך את הרגשות השונים למודעים, וכבסיס לשיח אישי וקבוצתי. </a:t>
          </a:r>
          <a:endParaRPr lang="en-US" sz="3000" kern="1200" dirty="0"/>
        </a:p>
        <a:p>
          <a:pPr marL="0" lvl="0" indent="0" algn="ctr" defTabSz="1333500" rtl="1">
            <a:lnSpc>
              <a:spcPct val="90000"/>
            </a:lnSpc>
            <a:spcBef>
              <a:spcPct val="0"/>
            </a:spcBef>
            <a:spcAft>
              <a:spcPct val="35000"/>
            </a:spcAft>
            <a:buNone/>
          </a:pPr>
          <a:r>
            <a:rPr lang="he-IL" sz="3000" kern="1200" dirty="0"/>
            <a:t>בנוסף לחוויה החושית והרגשית, שותפים בחוויה החינוכית גם עולמות הרגש והרוח עמהם הגיע הלומד לחוויה, הביוגרפיה האישית והמשפחתית שלו, וכמובן, הטקסט הכתוב והטקסט הלא כתוב. לצד הנקלט בחושים ולצד המטען האישי שמביא עמו הלומד, מדגיש החינוך החווייתי את הביטוי העצמי של הלומד. </a:t>
          </a:r>
          <a:endParaRPr lang="en-US" sz="3000" kern="1200" dirty="0"/>
        </a:p>
        <a:p>
          <a:pPr marL="0" lvl="0" indent="0" algn="ctr" defTabSz="1333500" rtl="1">
            <a:lnSpc>
              <a:spcPct val="90000"/>
            </a:lnSpc>
            <a:spcBef>
              <a:spcPct val="0"/>
            </a:spcBef>
            <a:spcAft>
              <a:spcPct val="35000"/>
            </a:spcAft>
            <a:buNone/>
          </a:pPr>
          <a:r>
            <a:rPr lang="he-IL" sz="3000" kern="1200" dirty="0"/>
            <a:t>הלומד אינו רק חש את המציאות (למשל, שומע מוזיקה) אלא גם מביא מעצמו לחוויה. (למשל בכך שהוא שר). </a:t>
          </a:r>
        </a:p>
      </dsp:txBody>
      <dsp:txXfrm>
        <a:off x="1126" y="188596"/>
        <a:ext cx="11709465" cy="55808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77BC4-D7BE-4475-B464-90F9F2005203}">
      <dsp:nvSpPr>
        <dsp:cNvPr id="0" name=""/>
        <dsp:cNvSpPr/>
      </dsp:nvSpPr>
      <dsp:spPr>
        <a:xfrm>
          <a:off x="1126" y="151390"/>
          <a:ext cx="11709465" cy="56552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1">
            <a:lnSpc>
              <a:spcPct val="90000"/>
            </a:lnSpc>
            <a:spcBef>
              <a:spcPct val="0"/>
            </a:spcBef>
            <a:spcAft>
              <a:spcPct val="35000"/>
            </a:spcAft>
            <a:buNone/>
          </a:pPr>
          <a:r>
            <a:rPr lang="he-IL" sz="3900" kern="1200" dirty="0"/>
            <a:t>אבל בדברים אלו בלבד לא יצאנו עוד ידי חובתנו, כי אף אם נחדור אל עצמות </a:t>
          </a:r>
          <a:r>
            <a:rPr lang="he-IL" sz="3900" kern="1200" dirty="0" err="1"/>
            <a:t>ישיות</a:t>
          </a:r>
          <a:r>
            <a:rPr lang="he-IL" sz="3900" kern="1200" dirty="0"/>
            <a:t> שכל הנער ע"י שנשכילהו, עד שבדעתו יבין כי האחריות על עצמו, ובדעת עצמו ירצה, להתחזק ולעבוד עבודת הקודש, </a:t>
          </a:r>
        </a:p>
        <a:p>
          <a:pPr marL="0" lvl="0" indent="0" algn="ctr" defTabSz="1733550" rtl="1">
            <a:lnSpc>
              <a:spcPct val="90000"/>
            </a:lnSpc>
            <a:spcBef>
              <a:spcPct val="0"/>
            </a:spcBef>
            <a:spcAft>
              <a:spcPct val="35000"/>
            </a:spcAft>
            <a:buNone/>
          </a:pPr>
          <a:r>
            <a:rPr lang="he-IL" sz="3900" kern="1200" dirty="0"/>
            <a:t>מ"מ הלא אמרנו שלא בלבד שכלו רק גם </a:t>
          </a:r>
          <a:r>
            <a:rPr lang="he-IL" sz="3900" kern="1200" dirty="0" err="1"/>
            <a:t>ישיות</a:t>
          </a:r>
          <a:r>
            <a:rPr lang="he-IL" sz="3900" kern="1200" dirty="0"/>
            <a:t> הרגשותיו, </a:t>
          </a:r>
          <a:r>
            <a:rPr lang="he-IL" sz="3900" kern="1200" dirty="0" err="1"/>
            <a:t>התפעלותיו</a:t>
          </a:r>
          <a:r>
            <a:rPr lang="he-IL" sz="3900" kern="1200" dirty="0"/>
            <a:t>, אף </a:t>
          </a:r>
          <a:r>
            <a:rPr lang="he-IL" sz="3900" kern="1200" dirty="0" err="1"/>
            <a:t>התלהבותיו</a:t>
          </a:r>
          <a:r>
            <a:rPr lang="he-IL" sz="3900" kern="1200" dirty="0"/>
            <a:t>, מתקדמות לצאת קודם זמנן להיות לאיש עצמי, להתרגש ולהתלהב מיופי המדומה של שטותי העולם, כבתי </a:t>
          </a:r>
          <a:r>
            <a:rPr lang="he-IL" sz="3900" kern="1200" dirty="0" err="1"/>
            <a:t>הטרטיראות</a:t>
          </a:r>
          <a:r>
            <a:rPr lang="he-IL" sz="3900" kern="1200" dirty="0"/>
            <a:t> וכן ממיני הוללות והפקרות העולם, </a:t>
          </a:r>
          <a:r>
            <a:rPr lang="he-IL" sz="3900" kern="1200" dirty="0">
              <a:highlight>
                <a:srgbClr val="FF00FF"/>
              </a:highlight>
            </a:rPr>
            <a:t>ואם לא נקדם אנו לעורר את נפשו שתתרגש מכל מצוה ותתפעל מן התורה ואור ד', לא נפעל מאומה ח"ו.</a:t>
          </a:r>
        </a:p>
      </dsp:txBody>
      <dsp:txXfrm>
        <a:off x="1126" y="151390"/>
        <a:ext cx="11709465" cy="56552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rtl="1">
            <a:lnSpc>
              <a:spcPct val="90000"/>
            </a:lnSpc>
            <a:spcBef>
              <a:spcPct val="0"/>
            </a:spcBef>
            <a:spcAft>
              <a:spcPct val="35000"/>
            </a:spcAft>
            <a:buNone/>
          </a:pPr>
          <a:r>
            <a:rPr lang="he-IL" sz="5700" kern="1200" dirty="0"/>
            <a:t> כי אף אם בשכלו יבין שהחוב עליו לחנך </a:t>
          </a:r>
          <a:r>
            <a:rPr lang="he-IL" sz="5700" kern="1200" dirty="0" err="1"/>
            <a:t>א"ע</a:t>
          </a:r>
          <a:r>
            <a:rPr lang="he-IL" sz="5700" kern="1200" dirty="0"/>
            <a:t>, מ"מ הרגשותיו ותשוקותיו יסירוהו מן הדרך הטוב אל הדרך שאף בעצמו מבין שרע הוא. כי האם אין רוב הפושעים מבינים בעצמם בתחילתם את מעשיהם שרעים הם, מ"מ הרגשת </a:t>
          </a:r>
          <a:r>
            <a:rPr lang="he-IL" sz="5700" kern="1200" dirty="0" err="1"/>
            <a:t>תאותיהם</a:t>
          </a:r>
          <a:r>
            <a:rPr lang="he-IL" sz="5700" kern="1200" dirty="0"/>
            <a:t> מתגברת על דעתם להפילם לבאר שחת.</a:t>
          </a:r>
        </a:p>
      </dsp:txBody>
      <dsp:txXfrm>
        <a:off x="1126" y="188596"/>
        <a:ext cx="11709465" cy="55808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BE399-BB79-42C6-9208-A5A9DB0B4E3C}">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rtl="1">
            <a:lnSpc>
              <a:spcPct val="90000"/>
            </a:lnSpc>
            <a:spcBef>
              <a:spcPct val="0"/>
            </a:spcBef>
            <a:spcAft>
              <a:spcPct val="35000"/>
            </a:spcAft>
            <a:buNone/>
          </a:pPr>
          <a:r>
            <a:rPr lang="he-IL" sz="5700" kern="1200"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sp:txBody>
      <dsp:txXfrm>
        <a:off x="1126" y="188596"/>
        <a:ext cx="11709465" cy="55808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BE399-BB79-42C6-9208-A5A9DB0B4E3C}">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rtl="1">
            <a:lnSpc>
              <a:spcPct val="90000"/>
            </a:lnSpc>
            <a:spcBef>
              <a:spcPct val="0"/>
            </a:spcBef>
            <a:spcAft>
              <a:spcPct val="35000"/>
            </a:spcAft>
            <a:buNone/>
          </a:pPr>
          <a:r>
            <a:rPr lang="he-IL" sz="5700" kern="1200"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sp:txBody>
      <dsp:txXfrm>
        <a:off x="1126" y="188596"/>
        <a:ext cx="11709465" cy="55808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77BC4-D7BE-4475-B464-90F9F2005203}">
      <dsp:nvSpPr>
        <dsp:cNvPr id="0" name=""/>
        <dsp:cNvSpPr/>
      </dsp:nvSpPr>
      <dsp:spPr>
        <a:xfrm>
          <a:off x="1126" y="151390"/>
          <a:ext cx="11709465" cy="56552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3900" kern="1200" dirty="0"/>
            <a:t>חובת התלמידים:</a:t>
          </a:r>
          <a:br>
            <a:rPr lang="en-US" sz="3900" kern="1200" dirty="0"/>
          </a:br>
          <a:r>
            <a:rPr lang="he-IL" sz="3900" kern="1200" dirty="0"/>
            <a:t>מהגוונים הנראים </a:t>
          </a:r>
          <a:r>
            <a:rPr lang="he-IL" sz="3900" kern="1200" dirty="0" err="1"/>
            <a:t>לעינים</a:t>
          </a:r>
          <a:r>
            <a:rPr lang="he-IL" sz="3900" kern="1200" dirty="0"/>
            <a:t> או המצטיירים בשכל, בגופני, יתפעל הרוחני, והנפש תעורר לרוח והרוח לנשמה, והנשמה ממציאות למציאות עד שתתעלה אל מקום יניקתה ותתעורר לפי מציאות ציורה. </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3900" kern="1200" dirty="0"/>
            <a:t>זה יסוד החסידות, שיתפעל ויתלהב, ובדברים נמוכים יתחיל והתרגשויות גופניות יסגל להתעורר בהן לקדושה, ואף אם רק התעוררות גופנית היא, הנפש תעורר לרוח והרוח לנשמה. </a:t>
          </a:r>
        </a:p>
        <a:p>
          <a:pPr marL="0" lvl="0" algn="ctr" defTabSz="666750" rtl="1">
            <a:lnSpc>
              <a:spcPct val="90000"/>
            </a:lnSpc>
            <a:spcBef>
              <a:spcPct val="0"/>
            </a:spcBef>
            <a:spcAft>
              <a:spcPct val="35000"/>
            </a:spcAft>
            <a:buNone/>
          </a:pPr>
          <a:endParaRPr lang="he-IL" sz="3900" kern="1200" dirty="0"/>
        </a:p>
      </dsp:txBody>
      <dsp:txXfrm>
        <a:off x="1126" y="151390"/>
        <a:ext cx="11709465" cy="56552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rtl="1">
            <a:lnSpc>
              <a:spcPct val="90000"/>
            </a:lnSpc>
            <a:spcBef>
              <a:spcPct val="0"/>
            </a:spcBef>
            <a:spcAft>
              <a:spcPct val="35000"/>
            </a:spcAft>
            <a:buNone/>
          </a:pPr>
          <a:r>
            <a:rPr lang="he-IL" sz="4300" kern="1200" dirty="0"/>
            <a:t>וזה החלוק בין קטן לגדול, החסיד הגדול אף אם מתחיל להתעורר, להתרגש ולהתפעל מדבר גופני, לא </a:t>
          </a:r>
          <a:r>
            <a:rPr lang="he-IL" sz="4300" kern="1200" dirty="0" err="1"/>
            <a:t>ישאר</a:t>
          </a:r>
          <a:r>
            <a:rPr lang="he-IL" sz="4300" kern="1200" dirty="0"/>
            <a:t> בהתעוררות הגופנית לבד, רק תיכף יעורר את הנפש והרוח </a:t>
          </a:r>
          <a:r>
            <a:rPr lang="he-IL" sz="4300" kern="1200" dirty="0" err="1"/>
            <a:t>וכו</a:t>
          </a:r>
          <a:r>
            <a:rPr lang="he-IL" sz="4300" kern="1200" dirty="0"/>
            <a:t>', עד שגם נשמתו תתעורר ותתגלה בקרבו בכ"א כפי מצבו, וכפי השעה שעומד בה. </a:t>
          </a:r>
        </a:p>
        <a:p>
          <a:pPr marL="0" lvl="0" indent="0" algn="ctr" defTabSz="1911350" rtl="1">
            <a:lnSpc>
              <a:spcPct val="90000"/>
            </a:lnSpc>
            <a:spcBef>
              <a:spcPct val="0"/>
            </a:spcBef>
            <a:spcAft>
              <a:spcPct val="35000"/>
            </a:spcAft>
            <a:buNone/>
          </a:pPr>
          <a:r>
            <a:rPr lang="he-IL" sz="4300" kern="1200" dirty="0"/>
            <a:t>והקטן יכול </a:t>
          </a:r>
          <a:r>
            <a:rPr lang="he-IL" sz="4300" kern="1200" dirty="0" err="1"/>
            <a:t>להשאר</a:t>
          </a:r>
          <a:r>
            <a:rPr lang="he-IL" sz="4300" kern="1200" dirty="0"/>
            <a:t> בהתעוררות והתרגשות גופנית, אבל גם בה מין זהרה וקו הארה דקה מן הדקה מן הנפש מרחוק עליה יזרח וגם זאת טובה היא, כי גם בה מתקשר גופו ונפשו הקטנים. </a:t>
          </a:r>
        </a:p>
      </dsp:txBody>
      <dsp:txXfrm>
        <a:off x="1126" y="188596"/>
        <a:ext cx="11709465" cy="558080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BE399-BB79-42C6-9208-A5A9DB0B4E3C}">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rtl="1">
            <a:lnSpc>
              <a:spcPct val="90000"/>
            </a:lnSpc>
            <a:spcBef>
              <a:spcPct val="0"/>
            </a:spcBef>
            <a:spcAft>
              <a:spcPct val="35000"/>
            </a:spcAft>
            <a:buNone/>
          </a:pPr>
          <a:r>
            <a:rPr lang="he-IL" sz="5700" kern="1200" dirty="0"/>
            <a:t>והנער שמתרגש בליל פסח מן </a:t>
          </a:r>
          <a:r>
            <a:rPr lang="he-IL" sz="5700" kern="1200" dirty="0" err="1"/>
            <a:t>נקיון</a:t>
          </a:r>
          <a:r>
            <a:rPr lang="he-IL" sz="5700" kern="1200" dirty="0"/>
            <a:t> החדר, מן רובי הנרות ומן השלחן המסודר יפה, ג"כ טוב הוא, כי גופו מתרגש מזה ונפשו פנימה מבצבצת ומתרגשת באמירת ההגדה לאמרה מעט בהתלהבות לד' אף שאינו יודע מה זה ועל מה זה וזה. </a:t>
          </a:r>
        </a:p>
      </dsp:txBody>
      <dsp:txXfrm>
        <a:off x="1126" y="188596"/>
        <a:ext cx="11709465" cy="558080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126" y="188596"/>
          <a:ext cx="11709465" cy="55808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rtl="1">
            <a:lnSpc>
              <a:spcPct val="90000"/>
            </a:lnSpc>
            <a:spcBef>
              <a:spcPct val="0"/>
            </a:spcBef>
            <a:spcAft>
              <a:spcPct val="35000"/>
            </a:spcAft>
            <a:buNone/>
          </a:pPr>
          <a:r>
            <a:rPr lang="he-IL" sz="4300" kern="1200" dirty="0"/>
            <a:t>וזה החלוק בין קטן לגדול, החסיד הגדול אף אם מתחיל להתעורר, להתרגש ולהתפעל מדבר גופני, לא </a:t>
          </a:r>
          <a:r>
            <a:rPr lang="he-IL" sz="4300" kern="1200" dirty="0" err="1"/>
            <a:t>ישאר</a:t>
          </a:r>
          <a:r>
            <a:rPr lang="he-IL" sz="4300" kern="1200" dirty="0"/>
            <a:t> בהתעוררות הגופנית לבד, רק תיכף יעורר את הנפש והרוח </a:t>
          </a:r>
          <a:r>
            <a:rPr lang="he-IL" sz="4300" kern="1200" dirty="0" err="1"/>
            <a:t>וכו</a:t>
          </a:r>
          <a:r>
            <a:rPr lang="he-IL" sz="4300" kern="1200" dirty="0"/>
            <a:t>', עד שגם נשמתו תתעורר ותתגלה בקרבו בכ"א כפי מצבו, וכפי השעה שעומד בה. </a:t>
          </a:r>
        </a:p>
        <a:p>
          <a:pPr marL="0" lvl="0" indent="0" algn="ctr" defTabSz="1911350" rtl="1">
            <a:lnSpc>
              <a:spcPct val="90000"/>
            </a:lnSpc>
            <a:spcBef>
              <a:spcPct val="0"/>
            </a:spcBef>
            <a:spcAft>
              <a:spcPct val="35000"/>
            </a:spcAft>
            <a:buNone/>
          </a:pPr>
          <a:r>
            <a:rPr lang="he-IL" sz="4300" kern="1200" dirty="0"/>
            <a:t>והקטן יכול </a:t>
          </a:r>
          <a:r>
            <a:rPr lang="he-IL" sz="4300" kern="1200" dirty="0" err="1"/>
            <a:t>להשאר</a:t>
          </a:r>
          <a:r>
            <a:rPr lang="he-IL" sz="4300" kern="1200" dirty="0"/>
            <a:t> בהתעוררות והתרגשות גופנית, אבל גם בה מין זהרה וקו הארה דקה מן הדקה מן הנפש מרחוק עליה יזרח וגם זאת טובה היא, כי גם בה מתקשר גופו ונפשו הקטנים. </a:t>
          </a:r>
        </a:p>
      </dsp:txBody>
      <dsp:txXfrm>
        <a:off x="1126" y="188596"/>
        <a:ext cx="11709465" cy="558080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E93DB62-3D98-4117-9A69-70541D122B4A}"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EA517AE-45AF-4C98-8812-286A9ED676B7}" type="slidenum">
              <a:rPr lang="he-IL" smtClean="0"/>
              <a:t>‹#›</a:t>
            </a:fld>
            <a:endParaRPr lang="he-IL"/>
          </a:p>
        </p:txBody>
      </p:sp>
    </p:spTree>
    <p:extLst>
      <p:ext uri="{BB962C8B-B14F-4D97-AF65-F5344CB8AC3E}">
        <p14:creationId xmlns:p14="http://schemas.microsoft.com/office/powerpoint/2010/main" val="409040317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86569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78373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8523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71658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7288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7</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35445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8</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74867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11</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50057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12</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59194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13</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40704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14</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02725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15</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93545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16</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48637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17</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03980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18</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82043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CE8972-CCBA-B2DE-8B0A-027E2812BAED}"/>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8ECBD30A-28F6-4791-DA0B-AB31B03F9B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DC4958E-FDD8-D4A7-2DC3-4EE774F94B4E}"/>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6055860-5063-13FF-4E01-085C8A89C19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2D6C31B-811D-1FBA-B275-F281D1E91DC5}"/>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4100508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62CEAE-22A9-79C8-442F-F09263BC62A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6B5F388-C486-9602-7A00-CE7C2F4F2E0A}"/>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A44BA0C-305F-0AFE-4400-4A4B39577426}"/>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7017850-0D7B-27CB-B166-849E0F2CEAF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F0EE0D1-CC62-C816-6DD8-F95BF6D44304}"/>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3053607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82394E-ACD4-4E85-780B-9E04C4DBAF8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9DD813F-6D70-8CE7-8C7E-D13EE1FEE5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A4A030FE-6763-AD82-A3E5-23B950F96266}"/>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66E39BA-46DE-9F80-7258-654DA0068A7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4C14163-7027-EAA3-C2FD-CB0807295B14}"/>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11964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885434-156D-1733-AA06-D412501A94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621A31C-D926-91FF-7B21-89D4BFE950D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9B527B8-199F-527E-7BFD-5FAA74711CE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F3A86AC-3C61-2043-3596-B5C53EE0D174}"/>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E3EE8331-4A8F-9159-34E9-55F2C9DCE94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09FF893-EB2D-6A34-2F0D-DB1FCE085620}"/>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876015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0A2E24-062B-02BC-0A53-32476386D91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93F5DE7-A05E-FC2B-8CA6-A9EFD03F16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87EDB40-0AC6-BC57-0091-4511B963B60A}"/>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A424FEF-34AE-E2D0-B2B6-748B5AE77A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7BCAE3B-0392-59CE-6434-CF7193938754}"/>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907CCED1-0E75-1FF8-4147-7DFB4C3779A9}"/>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652AD43F-67CB-33B5-56D8-3FF04E8216B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0B0ED96-C7F5-719A-8658-829A4AE69547}"/>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878991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E374AC-F6C9-06F0-1D74-ADB2F69B6DC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5AFEE91-8877-31BC-1354-9AE1226ED95E}"/>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AB53B47F-7425-C60B-DB04-78F4D4210EBC}"/>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5AB64C3-0E0C-F362-A402-A81EAAC8E8EE}"/>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2568080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135A149-4D9C-E8CD-C8BD-CD80F0EE6428}"/>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C1F5A55B-085D-ABB3-9EC0-6A0DE961850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310ECF4-A3E3-D602-492E-84FC519442E3}"/>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3378777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93D924-6053-3F3E-3D00-AC89A3C6D6B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598CA5B-9A63-5603-EA0B-DDB63DC98C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ADBFC9A7-9EE1-2EE5-3260-C839EFC0D5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023411C-2987-CEC3-7557-7397E23D8968}"/>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F8750D0-AEB8-0DF9-4720-81750FF158F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A0F5243-808B-5A33-0593-11FAC5E1CF85}"/>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4195976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F56E81-D1D5-6CE8-7EC7-2317FC7C8BD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EAFD241-335C-A20F-2F95-9D5769110E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F5CCA6E-302D-721D-CD62-8706D2107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48E35BA-C8C3-87B8-F53A-750635F4EC11}"/>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1D5267B-4FF7-C41F-C5AC-78C62CAD98C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50AB1C8-793E-6639-765A-5484839AB6C1}"/>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2451700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3D0381-5C2F-3856-2770-1D696D719AD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6B252D6-E0DA-A9E3-9B25-647DF910D720}"/>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42C7CB9-9947-12D8-ADF1-A1BA25C51690}"/>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4686096-5DA3-713F-FCB1-2AADD63603D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F88D875-960E-508B-0D99-18694C70D436}"/>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1171201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E5A575E-378C-BCDC-5440-7D922E7DC61A}"/>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BCF08F3-7BA9-7409-81D5-EC3121F8D844}"/>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3F49939-F156-31F6-9559-F7AEBBEE8B31}"/>
              </a:ext>
            </a:extLst>
          </p:cNvPr>
          <p:cNvSpPr>
            <a:spLocks noGrp="1"/>
          </p:cNvSpPr>
          <p:nvPr>
            <p:ph type="dt" sz="half" idx="10"/>
          </p:nvPr>
        </p:nvSpPr>
        <p:spPr/>
        <p:txBody>
          <a:body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5915EAB-A198-2AEA-A911-2036A734BBF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0599008-5FC3-BBD4-EE40-2EC88BFAD0CD}"/>
              </a:ext>
            </a:extLst>
          </p:cNvPr>
          <p:cNvSpPr>
            <a:spLocks noGrp="1"/>
          </p:cNvSpPr>
          <p:nvPr>
            <p:ph type="sldNum" sz="quarter" idx="12"/>
          </p:nvPr>
        </p:nvSpPr>
        <p:spPr/>
        <p:txBody>
          <a:bodyPr/>
          <a:lstStyle/>
          <a:p>
            <a:fld id="{04FDE4AB-6381-47D9-A1EF-3906BE1064BB}" type="slidenum">
              <a:rPr lang="he-IL" smtClean="0"/>
              <a:t>‹#›</a:t>
            </a:fld>
            <a:endParaRPr lang="he-IL"/>
          </a:p>
        </p:txBody>
      </p:sp>
    </p:spTree>
    <p:extLst>
      <p:ext uri="{BB962C8B-B14F-4D97-AF65-F5344CB8AC3E}">
        <p14:creationId xmlns:p14="http://schemas.microsoft.com/office/powerpoint/2010/main" val="1372464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2CF7D54-A35D-3F24-A044-589877CBB78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3BBC42D-C893-D1AA-1042-E4A1288056E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6192A4E-7206-F7C8-3ECC-50CFE09E72B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1944710-A2E4-4289-8BFD-EB17CA19DED5}"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5508B47-B5B9-3702-0351-DA9760F82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752DBF4-1925-F2CE-8D34-E88DFBE9ADF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4FDE4AB-6381-47D9-A1EF-3906BE1064BB}" type="slidenum">
              <a:rPr lang="he-IL" smtClean="0"/>
              <a:t>‹#›</a:t>
            </a:fld>
            <a:endParaRPr lang="he-IL"/>
          </a:p>
        </p:txBody>
      </p:sp>
    </p:spTree>
    <p:extLst>
      <p:ext uri="{BB962C8B-B14F-4D97-AF65-F5344CB8AC3E}">
        <p14:creationId xmlns:p14="http://schemas.microsoft.com/office/powerpoint/2010/main" val="3998112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12"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audio" Target="../media/audio1.wav"/><Relationship Id="rId7" Type="http://schemas.openxmlformats.org/officeDocument/2006/relationships/diagramColors" Target="../diagrams/colors2.xml"/><Relationship Id="rId12"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audio" Target="../media/audio1.wav"/><Relationship Id="rId7" Type="http://schemas.openxmlformats.org/officeDocument/2006/relationships/diagramColors" Target="../diagrams/colors3.xml"/><Relationship Id="rId12"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audio" Target="../media/audio1.wav"/><Relationship Id="rId7" Type="http://schemas.openxmlformats.org/officeDocument/2006/relationships/diagramColors" Target="../diagrams/colors4.xml"/><Relationship Id="rId12"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audio" Target="../media/audio1.wav"/><Relationship Id="rId7" Type="http://schemas.openxmlformats.org/officeDocument/2006/relationships/diagramColors" Target="../diagrams/colors5.xml"/><Relationship Id="rId12"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audio" Target="../media/audio1.wav"/><Relationship Id="rId7" Type="http://schemas.openxmlformats.org/officeDocument/2006/relationships/diagramColors" Target="../diagrams/colors6.xml"/><Relationship Id="rId12"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audio" Target="../media/audio1.wav"/><Relationship Id="rId7" Type="http://schemas.openxmlformats.org/officeDocument/2006/relationships/diagramColors" Target="../diagrams/colors7.xml"/><Relationship Id="rId12"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audio" Target="../media/audio1.wav"/><Relationship Id="rId7" Type="http://schemas.openxmlformats.org/officeDocument/2006/relationships/diagramColors" Target="../diagrams/colors8.xml"/><Relationship Id="rId12"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audio" Target="../media/audio1.wav"/><Relationship Id="rId7" Type="http://schemas.openxmlformats.org/officeDocument/2006/relationships/diagramColors" Target="../diagrams/colors9.xml"/><Relationship Id="rId12"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7.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audio" Target="../media/audio1.wav"/><Relationship Id="rId7" Type="http://schemas.openxmlformats.org/officeDocument/2006/relationships/diagramColors" Target="../diagrams/colors10.xml"/><Relationship Id="rId12"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8.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audio" Target="../media/audio1.wav"/><Relationship Id="rId7" Type="http://schemas.openxmlformats.org/officeDocument/2006/relationships/diagramColors" Target="../diagrams/colors11.xml"/><Relationship Id="rId12"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74BF88-E2D7-C4C5-945B-9243D94AA7AC}"/>
              </a:ext>
            </a:extLst>
          </p:cNvPr>
          <p:cNvSpPr>
            <a:spLocks noGrp="1"/>
          </p:cNvSpPr>
          <p:nvPr>
            <p:ph type="ctrTitle"/>
          </p:nvPr>
        </p:nvSpPr>
        <p:spPr/>
        <p:txBody>
          <a:bodyPr/>
          <a:lstStyle/>
          <a:p>
            <a:r>
              <a:rPr lang="he-IL" dirty="0"/>
              <a:t>החוויה היהודית</a:t>
            </a:r>
          </a:p>
        </p:txBody>
      </p:sp>
      <p:sp>
        <p:nvSpPr>
          <p:cNvPr id="3" name="כותרת משנה 2">
            <a:extLst>
              <a:ext uri="{FF2B5EF4-FFF2-40B4-BE49-F238E27FC236}">
                <a16:creationId xmlns:a16="http://schemas.microsoft.com/office/drawing/2014/main" id="{F1EA0818-7726-5EF3-F4F8-A2202810DE2F}"/>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4007484770"/>
      </p:ext>
    </p:extLst>
  </p:cSld>
  <p:clrMapOvr>
    <a:masterClrMapping/>
  </p:clrMapOvr>
  <mc:AlternateContent xmlns:mc="http://schemas.openxmlformats.org/markup-compatibility/2006" xmlns:p14="http://schemas.microsoft.com/office/powerpoint/2010/main">
    <mc:Choice Requires="p14">
      <p:transition spd="slow" p14:dur="2000" advTm="34859"/>
    </mc:Choice>
    <mc:Fallback xmlns="">
      <p:transition spd="slow" advTm="3485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עושים מצוות עם 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5428639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4144543"/>
      </p:ext>
    </p:extLst>
  </p:cSld>
  <p:clrMapOvr>
    <a:masterClrMapping/>
  </p:clrMapOvr>
  <mc:AlternateContent xmlns:mc="http://schemas.openxmlformats.org/markup-compatibility/2006" xmlns:p14="http://schemas.microsoft.com/office/powerpoint/2010/main">
    <mc:Choice Requires="p14">
      <p:transition spd="slow" p14:dur="2000" advTm="108119">
        <p:wipe dir="r"/>
        <p:sndAc>
          <p:stSnd>
            <p:snd r:embed="rId3" name="push.wav"/>
          </p:stSnd>
        </p:sndAc>
      </p:transition>
    </mc:Choice>
    <mc:Fallback xmlns="">
      <p:transition spd="slow" advTm="108119">
        <p:wipe dir="r"/>
        <p:sndAc>
          <p:stSnd>
            <p:snd r:embed="rId12" name="push.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עושים מצוות עם 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28070611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85647125"/>
      </p:ext>
    </p:extLst>
  </p:cSld>
  <p:clrMapOvr>
    <a:masterClrMapping/>
  </p:clrMapOvr>
  <mc:AlternateContent xmlns:mc="http://schemas.openxmlformats.org/markup-compatibility/2006" xmlns:p14="http://schemas.microsoft.com/office/powerpoint/2010/main">
    <mc:Choice Requires="p14">
      <p:transition spd="slow" p14:dur="2000" advTm="120365">
        <p:wipe dir="r"/>
        <p:sndAc>
          <p:stSnd>
            <p:snd r:embed="rId3" name="push.wav"/>
          </p:stSnd>
        </p:sndAc>
      </p:transition>
    </mc:Choice>
    <mc:Fallback xmlns="">
      <p:transition spd="slow" advTm="120365">
        <p:wipe dir="r"/>
        <p:sndAc>
          <p:stSnd>
            <p:snd r:embed="rId12" name="pu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עושים מצוות עם 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428004909"/>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8277670"/>
      </p:ext>
    </p:extLst>
  </p:cSld>
  <p:clrMapOvr>
    <a:masterClrMapping/>
  </p:clrMapOvr>
  <mc:AlternateContent xmlns:mc="http://schemas.openxmlformats.org/markup-compatibility/2006" xmlns:p14="http://schemas.microsoft.com/office/powerpoint/2010/main">
    <mc:Choice Requires="p14">
      <p:transition spd="slow" p14:dur="2000" advTm="445586">
        <p:wipe dir="r"/>
        <p:sndAc>
          <p:stSnd>
            <p:snd r:embed="rId3" name="push.wav"/>
          </p:stSnd>
        </p:sndAc>
      </p:transition>
    </mc:Choice>
    <mc:Fallback xmlns="">
      <p:transition spd="slow" advTm="445586">
        <p:wipe dir="r"/>
        <p:sndAc>
          <p:stSnd>
            <p:snd r:embed="rId12" name="push.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3F5BA0-BBC7-D7D5-5795-157DCEDB132A}"/>
              </a:ext>
            </a:extLst>
          </p:cNvPr>
          <p:cNvSpPr>
            <a:spLocks noGrp="1"/>
          </p:cNvSpPr>
          <p:nvPr>
            <p:ph type="title"/>
          </p:nvPr>
        </p:nvSpPr>
        <p:spPr/>
        <p:txBody>
          <a:bodyPr/>
          <a:lstStyle/>
          <a:p>
            <a:pPr algn="ctr"/>
            <a:r>
              <a:rPr lang="he-IL" dirty="0"/>
              <a:t>דוגמאות לחוויה יהודית</a:t>
            </a:r>
          </a:p>
        </p:txBody>
      </p:sp>
      <p:pic>
        <p:nvPicPr>
          <p:cNvPr id="5" name="מציין מיקום תוכן 4">
            <a:extLst>
              <a:ext uri="{FF2B5EF4-FFF2-40B4-BE49-F238E27FC236}">
                <a16:creationId xmlns:a16="http://schemas.microsoft.com/office/drawing/2014/main" id="{B194129A-5B8B-BE41-48B0-4CA8C278A3C0}"/>
              </a:ext>
            </a:extLst>
          </p:cNvPr>
          <p:cNvPicPr>
            <a:picLocks noGrp="1" noChangeAspect="1"/>
          </p:cNvPicPr>
          <p:nvPr>
            <p:ph idx="1"/>
          </p:nvPr>
        </p:nvPicPr>
        <p:blipFill>
          <a:blip r:embed="rId3"/>
          <a:stretch>
            <a:fillRect/>
          </a:stretch>
        </p:blipFill>
        <p:spPr>
          <a:xfrm>
            <a:off x="-373225" y="1352113"/>
            <a:ext cx="12404515" cy="2939968"/>
          </a:xfrm>
        </p:spPr>
      </p:pic>
    </p:spTree>
    <p:extLst>
      <p:ext uri="{BB962C8B-B14F-4D97-AF65-F5344CB8AC3E}">
        <p14:creationId xmlns:p14="http://schemas.microsoft.com/office/powerpoint/2010/main" val="2737938618"/>
      </p:ext>
    </p:extLst>
  </p:cSld>
  <p:clrMapOvr>
    <a:masterClrMapping/>
  </p:clrMapOvr>
  <mc:AlternateContent xmlns:mc="http://schemas.openxmlformats.org/markup-compatibility/2006" xmlns:p14="http://schemas.microsoft.com/office/powerpoint/2010/main">
    <mc:Choice Requires="p14">
      <p:transition spd="slow" p14:dur="2000" advTm="122872"/>
    </mc:Choice>
    <mc:Fallback xmlns="">
      <p:transition spd="slow" advTm="12287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3F5BA0-BBC7-D7D5-5795-157DCEDB132A}"/>
              </a:ext>
            </a:extLst>
          </p:cNvPr>
          <p:cNvSpPr>
            <a:spLocks noGrp="1"/>
          </p:cNvSpPr>
          <p:nvPr>
            <p:ph type="title"/>
          </p:nvPr>
        </p:nvSpPr>
        <p:spPr/>
        <p:txBody>
          <a:bodyPr/>
          <a:lstStyle/>
          <a:p>
            <a:pPr algn="ctr"/>
            <a:r>
              <a:rPr lang="he-IL" dirty="0"/>
              <a:t>דוגמאות לחוויה יהודית</a:t>
            </a:r>
          </a:p>
        </p:txBody>
      </p:sp>
      <p:pic>
        <p:nvPicPr>
          <p:cNvPr id="7" name="תמונה 6">
            <a:extLst>
              <a:ext uri="{FF2B5EF4-FFF2-40B4-BE49-F238E27FC236}">
                <a16:creationId xmlns:a16="http://schemas.microsoft.com/office/drawing/2014/main" id="{984F9EBB-FCF8-998C-5158-85CF4E7A2DEC}"/>
              </a:ext>
            </a:extLst>
          </p:cNvPr>
          <p:cNvPicPr>
            <a:picLocks noChangeAspect="1"/>
          </p:cNvPicPr>
          <p:nvPr/>
        </p:nvPicPr>
        <p:blipFill>
          <a:blip r:embed="rId3"/>
          <a:stretch>
            <a:fillRect/>
          </a:stretch>
        </p:blipFill>
        <p:spPr>
          <a:xfrm>
            <a:off x="97239" y="2603241"/>
            <a:ext cx="11827798" cy="4053843"/>
          </a:xfrm>
          <a:prstGeom prst="rect">
            <a:avLst/>
          </a:prstGeom>
        </p:spPr>
      </p:pic>
      <p:sp>
        <p:nvSpPr>
          <p:cNvPr id="4" name="מציין מיקום תוכן 3">
            <a:extLst>
              <a:ext uri="{FF2B5EF4-FFF2-40B4-BE49-F238E27FC236}">
                <a16:creationId xmlns:a16="http://schemas.microsoft.com/office/drawing/2014/main" id="{868D0071-7DD4-2758-6CAF-28F279A3707A}"/>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022577268"/>
      </p:ext>
    </p:extLst>
  </p:cSld>
  <p:clrMapOvr>
    <a:masterClrMapping/>
  </p:clrMapOvr>
  <mc:AlternateContent xmlns:mc="http://schemas.openxmlformats.org/markup-compatibility/2006" xmlns:p14="http://schemas.microsoft.com/office/powerpoint/2010/main">
    <mc:Choice Requires="p14">
      <p:transition spd="slow" p14:dur="2000" advTm="105148"/>
    </mc:Choice>
    <mc:Fallback xmlns="">
      <p:transition spd="slow" advTm="10514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3F5BA0-BBC7-D7D5-5795-157DCEDB132A}"/>
              </a:ext>
            </a:extLst>
          </p:cNvPr>
          <p:cNvSpPr>
            <a:spLocks noGrp="1"/>
          </p:cNvSpPr>
          <p:nvPr>
            <p:ph type="title"/>
          </p:nvPr>
        </p:nvSpPr>
        <p:spPr/>
        <p:txBody>
          <a:bodyPr/>
          <a:lstStyle/>
          <a:p>
            <a:endParaRPr lang="he-IL" dirty="0"/>
          </a:p>
        </p:txBody>
      </p:sp>
      <p:pic>
        <p:nvPicPr>
          <p:cNvPr id="9" name="תמונה 8">
            <a:extLst>
              <a:ext uri="{FF2B5EF4-FFF2-40B4-BE49-F238E27FC236}">
                <a16:creationId xmlns:a16="http://schemas.microsoft.com/office/drawing/2014/main" id="{9060BC7F-C376-3C8E-C409-8E722203A644}"/>
              </a:ext>
            </a:extLst>
          </p:cNvPr>
          <p:cNvPicPr>
            <a:picLocks noChangeAspect="1"/>
          </p:cNvPicPr>
          <p:nvPr/>
        </p:nvPicPr>
        <p:blipFill>
          <a:blip r:embed="rId3"/>
          <a:stretch>
            <a:fillRect/>
          </a:stretch>
        </p:blipFill>
        <p:spPr>
          <a:xfrm>
            <a:off x="3351527" y="1836945"/>
            <a:ext cx="6176944" cy="2844645"/>
          </a:xfrm>
          <a:prstGeom prst="rect">
            <a:avLst/>
          </a:prstGeom>
        </p:spPr>
      </p:pic>
      <p:pic>
        <p:nvPicPr>
          <p:cNvPr id="11" name="תמונה 10">
            <a:extLst>
              <a:ext uri="{FF2B5EF4-FFF2-40B4-BE49-F238E27FC236}">
                <a16:creationId xmlns:a16="http://schemas.microsoft.com/office/drawing/2014/main" id="{47FEB313-291F-302F-BB86-54DC8250233B}"/>
              </a:ext>
            </a:extLst>
          </p:cNvPr>
          <p:cNvPicPr>
            <a:picLocks noChangeAspect="1"/>
          </p:cNvPicPr>
          <p:nvPr/>
        </p:nvPicPr>
        <p:blipFill>
          <a:blip r:embed="rId4"/>
          <a:stretch>
            <a:fillRect/>
          </a:stretch>
        </p:blipFill>
        <p:spPr>
          <a:xfrm>
            <a:off x="852314" y="1642187"/>
            <a:ext cx="10650180" cy="3872793"/>
          </a:xfrm>
          <a:prstGeom prst="rect">
            <a:avLst/>
          </a:prstGeom>
        </p:spPr>
      </p:pic>
      <p:sp>
        <p:nvSpPr>
          <p:cNvPr id="4" name="מציין מיקום תוכן 3">
            <a:extLst>
              <a:ext uri="{FF2B5EF4-FFF2-40B4-BE49-F238E27FC236}">
                <a16:creationId xmlns:a16="http://schemas.microsoft.com/office/drawing/2014/main" id="{5E68739C-8C79-F819-5B0E-E48E97B0AA7F}"/>
              </a:ext>
            </a:extLst>
          </p:cNvPr>
          <p:cNvSpPr>
            <a:spLocks noGrp="1"/>
          </p:cNvSpPr>
          <p:nvPr>
            <p:ph idx="1"/>
          </p:nvPr>
        </p:nvSpPr>
        <p:spPr>
          <a:xfrm>
            <a:off x="838200" y="581891"/>
            <a:ext cx="10515600" cy="5595072"/>
          </a:xfrm>
        </p:spPr>
        <p:txBody>
          <a:bodyPr/>
          <a:lstStyle/>
          <a:p>
            <a:pPr algn="ctr"/>
            <a:endParaRPr lang="he-IL" dirty="0"/>
          </a:p>
        </p:txBody>
      </p:sp>
    </p:spTree>
    <p:extLst>
      <p:ext uri="{BB962C8B-B14F-4D97-AF65-F5344CB8AC3E}">
        <p14:creationId xmlns:p14="http://schemas.microsoft.com/office/powerpoint/2010/main" val="3513627142"/>
      </p:ext>
    </p:extLst>
  </p:cSld>
  <p:clrMapOvr>
    <a:masterClrMapping/>
  </p:clrMapOvr>
  <mc:AlternateContent xmlns:mc="http://schemas.openxmlformats.org/markup-compatibility/2006" xmlns:p14="http://schemas.microsoft.com/office/powerpoint/2010/main">
    <mc:Choice Requires="p14">
      <p:transition spd="slow" p14:dur="2000" advTm="356186"/>
    </mc:Choice>
    <mc:Fallback xmlns="">
      <p:transition spd="slow" advTm="35618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18FFA261-DAE5-D7CB-EB16-AD67224F7192}"/>
              </a:ext>
            </a:extLst>
          </p:cNvPr>
          <p:cNvPicPr>
            <a:picLocks noChangeAspect="1"/>
          </p:cNvPicPr>
          <p:nvPr/>
        </p:nvPicPr>
        <p:blipFill>
          <a:blip r:embed="rId3"/>
          <a:stretch>
            <a:fillRect/>
          </a:stretch>
        </p:blipFill>
        <p:spPr>
          <a:xfrm>
            <a:off x="0" y="95991"/>
            <a:ext cx="12053372" cy="4855387"/>
          </a:xfrm>
          <a:prstGeom prst="rect">
            <a:avLst/>
          </a:prstGeom>
        </p:spPr>
      </p:pic>
    </p:spTree>
    <p:extLst>
      <p:ext uri="{BB962C8B-B14F-4D97-AF65-F5344CB8AC3E}">
        <p14:creationId xmlns:p14="http://schemas.microsoft.com/office/powerpoint/2010/main" val="136424786"/>
      </p:ext>
    </p:extLst>
  </p:cSld>
  <p:clrMapOvr>
    <a:masterClrMapping/>
  </p:clrMapOvr>
  <mc:AlternateContent xmlns:mc="http://schemas.openxmlformats.org/markup-compatibility/2006" xmlns:p14="http://schemas.microsoft.com/office/powerpoint/2010/main">
    <mc:Choice Requires="p14">
      <p:transition spd="slow" p14:dur="2000" advTm="209140"/>
    </mc:Choice>
    <mc:Fallback xmlns="">
      <p:transition spd="slow" advTm="20914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E93259C9-942D-33A3-1C1D-CA5F98FE9410}"/>
              </a:ext>
            </a:extLst>
          </p:cNvPr>
          <p:cNvSpPr>
            <a:spLocks noGrp="1"/>
          </p:cNvSpPr>
          <p:nvPr>
            <p:ph type="title"/>
          </p:nvPr>
        </p:nvSpPr>
        <p:spPr>
          <a:xfrm>
            <a:off x="686834" y="1153572"/>
            <a:ext cx="3200400" cy="4461163"/>
          </a:xfrm>
        </p:spPr>
        <p:txBody>
          <a:bodyPr>
            <a:normAutofit/>
          </a:bodyPr>
          <a:lstStyle/>
          <a:p>
            <a:r>
              <a:rPr lang="he-IL">
                <a:solidFill>
                  <a:srgbClr val="FFFFFF"/>
                </a:solidFill>
                <a:ea typeface="Calibri Light"/>
                <a:cs typeface="Times New Roman"/>
              </a:rPr>
              <a:t>טף למה באים?</a:t>
            </a:r>
            <a:endParaRPr lang="he-IL">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מציין מיקום תוכן 2">
            <a:extLst>
              <a:ext uri="{FF2B5EF4-FFF2-40B4-BE49-F238E27FC236}">
                <a16:creationId xmlns:a16="http://schemas.microsoft.com/office/drawing/2014/main" id="{37C8FB0D-AF23-1036-4831-56C364FB8800}"/>
              </a:ext>
            </a:extLst>
          </p:cNvPr>
          <p:cNvSpPr>
            <a:spLocks noGrp="1"/>
          </p:cNvSpPr>
          <p:nvPr>
            <p:ph idx="1"/>
          </p:nvPr>
        </p:nvSpPr>
        <p:spPr>
          <a:xfrm>
            <a:off x="4447308" y="591344"/>
            <a:ext cx="6906491" cy="5585619"/>
          </a:xfrm>
        </p:spPr>
        <p:txBody>
          <a:bodyPr vert="horz" lIns="91440" tIns="45720" rIns="91440" bIns="45720" rtlCol="1" anchor="ctr">
            <a:normAutofit lnSpcReduction="10000"/>
          </a:bodyPr>
          <a:lstStyle/>
          <a:p>
            <a:r>
              <a:rPr lang="he-IL" dirty="0">
                <a:ea typeface="+mn-lt"/>
                <a:cs typeface="+mn-lt"/>
              </a:rPr>
              <a:t>נחלת יעקב דברים פרק לא פסוק </a:t>
            </a:r>
            <a:r>
              <a:rPr lang="he-IL" dirty="0" err="1">
                <a:ea typeface="+mn-lt"/>
                <a:cs typeface="+mn-lt"/>
              </a:rPr>
              <a:t>יב</a:t>
            </a:r>
            <a:r>
              <a:rPr lang="he-IL" dirty="0">
                <a:ea typeface="+mn-lt"/>
                <a:cs typeface="+mn-lt"/>
              </a:rPr>
              <a:t> (פרשת וילך)</a:t>
            </a:r>
            <a:endParaRPr lang="he-IL" dirty="0">
              <a:ea typeface="Calibri" panose="020F0502020204030204"/>
            </a:endParaRPr>
          </a:p>
          <a:p>
            <a:r>
              <a:rPr lang="he-IL" dirty="0">
                <a:ea typeface="+mn-lt"/>
                <a:cs typeface="+mn-lt"/>
              </a:rPr>
              <a:t>(</a:t>
            </a:r>
            <a:r>
              <a:rPr lang="he-IL" err="1">
                <a:ea typeface="+mn-lt"/>
                <a:cs typeface="+mn-lt"/>
              </a:rPr>
              <a:t>יב</a:t>
            </a:r>
            <a:r>
              <a:rPr lang="he-IL" dirty="0">
                <a:ea typeface="+mn-lt"/>
                <a:cs typeface="+mn-lt"/>
              </a:rPr>
              <a:t>) האנשים והנשים והטף. בש"ס </a:t>
            </a:r>
            <a:r>
              <a:rPr lang="he-IL" err="1">
                <a:ea typeface="+mn-lt"/>
                <a:cs typeface="+mn-lt"/>
              </a:rPr>
              <a:t>פ"ק</a:t>
            </a:r>
            <a:r>
              <a:rPr lang="he-IL" dirty="0">
                <a:ea typeface="+mn-lt"/>
                <a:cs typeface="+mn-lt"/>
              </a:rPr>
              <a:t> </a:t>
            </a:r>
            <a:r>
              <a:rPr lang="he-IL" err="1">
                <a:ea typeface="+mn-lt"/>
                <a:cs typeface="+mn-lt"/>
              </a:rPr>
              <a:t>דחגיגה</a:t>
            </a:r>
            <a:r>
              <a:rPr lang="he-IL" dirty="0">
                <a:ea typeface="+mn-lt"/>
                <a:cs typeface="+mn-lt"/>
              </a:rPr>
              <a:t> (ג א) </a:t>
            </a:r>
            <a:r>
              <a:rPr lang="he-IL" err="1">
                <a:ea typeface="+mn-lt"/>
                <a:cs typeface="+mn-lt"/>
              </a:rPr>
              <a:t>אמרינן</a:t>
            </a:r>
            <a:r>
              <a:rPr lang="he-IL" dirty="0">
                <a:ea typeface="+mn-lt"/>
                <a:cs typeface="+mn-lt"/>
              </a:rPr>
              <a:t>: אנשים באו ללמוד, נשים לשמוע, טף למה באין. כדי ליתן שכר </a:t>
            </a:r>
            <a:r>
              <a:rPr lang="he-IL" err="1">
                <a:ea typeface="+mn-lt"/>
                <a:cs typeface="+mn-lt"/>
              </a:rPr>
              <a:t>למביאיהן</a:t>
            </a:r>
            <a:r>
              <a:rPr lang="he-IL" dirty="0">
                <a:ea typeface="+mn-lt"/>
                <a:cs typeface="+mn-lt"/>
              </a:rPr>
              <a:t>. </a:t>
            </a:r>
            <a:endParaRPr lang="he-IL" dirty="0">
              <a:ea typeface="+mn-lt"/>
              <a:cs typeface="Arial" panose="020B0604020202020204" pitchFamily="34" charset="0"/>
            </a:endParaRPr>
          </a:p>
          <a:p>
            <a:r>
              <a:rPr lang="he-IL" dirty="0">
                <a:ea typeface="+mn-lt"/>
                <a:cs typeface="+mn-lt"/>
              </a:rPr>
              <a:t>קשה להבין שיהא מצוה שאין בה שום תועלת כי אם לקבל שכר. </a:t>
            </a:r>
            <a:endParaRPr lang="he-IL" dirty="0">
              <a:ea typeface="+mn-lt"/>
              <a:cs typeface="Arial"/>
            </a:endParaRPr>
          </a:p>
          <a:p>
            <a:r>
              <a:rPr lang="he-IL">
                <a:ea typeface="+mn-lt"/>
                <a:cs typeface="+mn-lt"/>
              </a:rPr>
              <a:t>לכן נראה דודאי יש טעם </a:t>
            </a:r>
            <a:r>
              <a:rPr lang="he-IL" err="1">
                <a:ea typeface="+mn-lt"/>
                <a:cs typeface="+mn-lt"/>
              </a:rPr>
              <a:t>למצוה</a:t>
            </a:r>
            <a:r>
              <a:rPr lang="he-IL" dirty="0">
                <a:ea typeface="+mn-lt"/>
                <a:cs typeface="+mn-lt"/>
              </a:rPr>
              <a:t> זו, אף שהטעם אינו ידוע, </a:t>
            </a:r>
            <a:r>
              <a:rPr lang="he-IL" err="1">
                <a:ea typeface="+mn-lt"/>
                <a:cs typeface="+mn-lt"/>
              </a:rPr>
              <a:t>דהרבה</a:t>
            </a:r>
            <a:r>
              <a:rPr lang="he-IL" dirty="0">
                <a:ea typeface="+mn-lt"/>
                <a:cs typeface="+mn-lt"/>
              </a:rPr>
              <a:t> מצות יש שאין טעמם ידוע. </a:t>
            </a:r>
            <a:endParaRPr lang="he-IL">
              <a:ea typeface="+mn-lt"/>
              <a:cs typeface="Arial"/>
            </a:endParaRPr>
          </a:p>
          <a:p>
            <a:r>
              <a:rPr lang="he-IL">
                <a:ea typeface="+mn-lt"/>
                <a:cs typeface="+mn-lt"/>
              </a:rPr>
              <a:t>רק </a:t>
            </a:r>
            <a:r>
              <a:rPr lang="he-IL" err="1">
                <a:ea typeface="+mn-lt"/>
                <a:cs typeface="+mn-lt"/>
              </a:rPr>
              <a:t>שהקושיא</a:t>
            </a:r>
            <a:r>
              <a:rPr lang="he-IL" dirty="0">
                <a:ea typeface="+mn-lt"/>
                <a:cs typeface="+mn-lt"/>
              </a:rPr>
              <a:t> היא שאין צריך לצוות על הטף, כיון </a:t>
            </a:r>
            <a:r>
              <a:rPr lang="he-IL" err="1">
                <a:ea typeface="+mn-lt"/>
                <a:cs typeface="+mn-lt"/>
              </a:rPr>
              <a:t>דהאנשים</a:t>
            </a:r>
            <a:r>
              <a:rPr lang="he-IL" dirty="0">
                <a:ea typeface="+mn-lt"/>
                <a:cs typeface="+mn-lt"/>
              </a:rPr>
              <a:t> ונשים </a:t>
            </a:r>
            <a:r>
              <a:rPr lang="he-IL" err="1">
                <a:ea typeface="+mn-lt"/>
                <a:cs typeface="+mn-lt"/>
              </a:rPr>
              <a:t>עולין</a:t>
            </a:r>
            <a:r>
              <a:rPr lang="he-IL" dirty="0">
                <a:ea typeface="+mn-lt"/>
                <a:cs typeface="+mn-lt"/>
              </a:rPr>
              <a:t> לארץ ודאי לא יניחו הטף בביתם, דמי יטריח לזון הטף בביתם, וממילא </a:t>
            </a:r>
            <a:r>
              <a:rPr lang="he-IL" err="1">
                <a:ea typeface="+mn-lt"/>
                <a:cs typeface="+mn-lt"/>
              </a:rPr>
              <a:t>יקחו</a:t>
            </a:r>
            <a:r>
              <a:rPr lang="he-IL" dirty="0">
                <a:ea typeface="+mn-lt"/>
                <a:cs typeface="+mn-lt"/>
              </a:rPr>
              <a:t> עמהם הטף כשילכו. </a:t>
            </a:r>
            <a:endParaRPr lang="he-IL">
              <a:ea typeface="+mn-lt"/>
              <a:cs typeface="Arial"/>
            </a:endParaRPr>
          </a:p>
          <a:p>
            <a:r>
              <a:rPr lang="he-IL" dirty="0">
                <a:ea typeface="+mn-lt"/>
                <a:cs typeface="+mn-lt"/>
              </a:rPr>
              <a:t>ולזה משני, לכן אמרה התורה בלשון מצוה על הטף - כדי </a:t>
            </a:r>
            <a:r>
              <a:rPr lang="he-IL" dirty="0" err="1">
                <a:ea typeface="+mn-lt"/>
                <a:cs typeface="+mn-lt"/>
              </a:rPr>
              <a:t>שיקחו</a:t>
            </a:r>
            <a:r>
              <a:rPr lang="he-IL" dirty="0">
                <a:ea typeface="+mn-lt"/>
                <a:cs typeface="+mn-lt"/>
              </a:rPr>
              <a:t> הטף מסוג </a:t>
            </a:r>
            <a:r>
              <a:rPr lang="he-IL" dirty="0" err="1">
                <a:ea typeface="+mn-lt"/>
                <a:cs typeface="+mn-lt"/>
              </a:rPr>
              <a:t>המצוה</a:t>
            </a:r>
            <a:r>
              <a:rPr lang="he-IL" dirty="0">
                <a:ea typeface="+mn-lt"/>
                <a:cs typeface="+mn-lt"/>
              </a:rPr>
              <a:t> ויקבלו שכר:</a:t>
            </a:r>
            <a:endParaRPr lang="he-IL">
              <a:ea typeface="Calibri"/>
              <a:cs typeface="Arial"/>
            </a:endParaRPr>
          </a:p>
          <a:p>
            <a:endParaRPr lang="he-IL" dirty="0">
              <a:ea typeface="Calibri"/>
              <a:cs typeface="Arial"/>
            </a:endParaRPr>
          </a:p>
        </p:txBody>
      </p:sp>
    </p:spTree>
    <p:extLst>
      <p:ext uri="{BB962C8B-B14F-4D97-AF65-F5344CB8AC3E}">
        <p14:creationId xmlns:p14="http://schemas.microsoft.com/office/powerpoint/2010/main" val="1004093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AEEB18-309F-BE8A-E4BA-C95BE2F7CF35}"/>
              </a:ext>
            </a:extLst>
          </p:cNvPr>
          <p:cNvSpPr>
            <a:spLocks noGrp="1"/>
          </p:cNvSpPr>
          <p:nvPr>
            <p:ph type="title"/>
          </p:nvPr>
        </p:nvSpPr>
        <p:spPr/>
        <p:txBody>
          <a:bodyPr/>
          <a:lstStyle/>
          <a:p>
            <a:r>
              <a:rPr lang="he-IL" dirty="0">
                <a:ea typeface="Calibri Light"/>
                <a:cs typeface="Times New Roman"/>
              </a:rPr>
              <a:t>למען ישמעו - ולמדו ליראה</a:t>
            </a:r>
            <a:endParaRPr lang="he-IL" dirty="0"/>
          </a:p>
        </p:txBody>
      </p:sp>
      <p:sp>
        <p:nvSpPr>
          <p:cNvPr id="3" name="מציין מיקום תוכן 2">
            <a:extLst>
              <a:ext uri="{FF2B5EF4-FFF2-40B4-BE49-F238E27FC236}">
                <a16:creationId xmlns:a16="http://schemas.microsoft.com/office/drawing/2014/main" id="{A4DCEC77-DCC9-A2BF-BE0A-13F9E64A7F4D}"/>
              </a:ext>
            </a:extLst>
          </p:cNvPr>
          <p:cNvSpPr>
            <a:spLocks noGrp="1"/>
          </p:cNvSpPr>
          <p:nvPr>
            <p:ph idx="1"/>
          </p:nvPr>
        </p:nvSpPr>
        <p:spPr/>
        <p:txBody>
          <a:bodyPr vert="horz" lIns="91440" tIns="45720" rIns="91440" bIns="45720" rtlCol="1" anchor="t">
            <a:normAutofit/>
          </a:bodyPr>
          <a:lstStyle/>
          <a:p>
            <a:r>
              <a:rPr lang="he-IL" dirty="0">
                <a:ea typeface="Calibri"/>
                <a:cs typeface="Arial"/>
              </a:rPr>
              <a:t>ונראה שהתשובה למה התורה רצתה שהטף יבוא?</a:t>
            </a:r>
            <a:endParaRPr lang="he-IL" dirty="0">
              <a:ea typeface="Calibri"/>
              <a:cs typeface="Arial" panose="020B0604020202020204" pitchFamily="34" charset="0"/>
            </a:endParaRPr>
          </a:p>
          <a:p>
            <a:r>
              <a:rPr lang="he-IL" dirty="0">
                <a:ea typeface="Calibri"/>
                <a:cs typeface="Arial"/>
              </a:rPr>
              <a:t>כדי שיהיה להם חוויה יהודית. </a:t>
            </a:r>
          </a:p>
          <a:p>
            <a:r>
              <a:rPr lang="he-IL" dirty="0">
                <a:ea typeface="Calibri"/>
                <a:cs typeface="Arial"/>
              </a:rPr>
              <a:t>כמו שכתוב במפורש ב</a:t>
            </a:r>
            <a:r>
              <a:rPr lang="he-IL" dirty="0">
                <a:ea typeface="+mn-lt"/>
                <a:cs typeface="+mn-lt"/>
              </a:rPr>
              <a:t>רמב"ן דברים פרק לא פסוק </a:t>
            </a:r>
            <a:r>
              <a:rPr lang="he-IL" dirty="0" err="1">
                <a:ea typeface="+mn-lt"/>
                <a:cs typeface="+mn-lt"/>
              </a:rPr>
              <a:t>יב</a:t>
            </a:r>
            <a:r>
              <a:rPr lang="he-IL" dirty="0">
                <a:ea typeface="+mn-lt"/>
                <a:cs typeface="+mn-lt"/>
              </a:rPr>
              <a:t> (פרשת וילך)</a:t>
            </a:r>
          </a:p>
          <a:p>
            <a:r>
              <a:rPr lang="he-IL" dirty="0">
                <a:ea typeface="+mn-lt"/>
                <a:cs typeface="+mn-lt"/>
              </a:rPr>
              <a:t>(</a:t>
            </a:r>
            <a:r>
              <a:rPr lang="he-IL" err="1">
                <a:ea typeface="+mn-lt"/>
                <a:cs typeface="+mn-lt"/>
              </a:rPr>
              <a:t>יב</a:t>
            </a:r>
            <a:r>
              <a:rPr lang="he-IL" dirty="0">
                <a:ea typeface="+mn-lt"/>
                <a:cs typeface="+mn-lt"/>
              </a:rPr>
              <a:t> - </a:t>
            </a:r>
            <a:r>
              <a:rPr lang="he-IL" err="1">
                <a:ea typeface="+mn-lt"/>
                <a:cs typeface="+mn-lt"/>
              </a:rPr>
              <a:t>יג</a:t>
            </a:r>
            <a:r>
              <a:rPr lang="he-IL" dirty="0">
                <a:ea typeface="+mn-lt"/>
                <a:cs typeface="+mn-lt"/>
              </a:rPr>
              <a:t>) למען ישמעו ולמען ילמדו - האנשים והנשים, כי גם הן שומעות ולומדות ליראה את ה'. ובניהם אשר לא ידעו ישמעו ולמדו - הם הטף, כי ישמעו וישאלו, והאבות ירגילום ויחנכו אותם. כי אין הטף הזה יונקי שדים, </a:t>
            </a:r>
            <a:r>
              <a:rPr lang="he-IL" b="1" dirty="0">
                <a:ea typeface="+mn-lt"/>
                <a:cs typeface="+mn-lt"/>
              </a:rPr>
              <a:t>אבל הם קטני השנים הקרובים להתחנך, וזה טעם ולמדו ליראה - בעתיד</a:t>
            </a:r>
            <a:r>
              <a:rPr lang="he-IL" dirty="0">
                <a:ea typeface="+mn-lt"/>
                <a:cs typeface="+mn-lt"/>
              </a:rPr>
              <a:t>, כי למעלה אמר ולמדו ויראו </a:t>
            </a:r>
          </a:p>
        </p:txBody>
      </p:sp>
    </p:spTree>
    <p:extLst>
      <p:ext uri="{BB962C8B-B14F-4D97-AF65-F5344CB8AC3E}">
        <p14:creationId xmlns:p14="http://schemas.microsoft.com/office/powerpoint/2010/main" val="1265365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חובת התלמידים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752893592"/>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3138219"/>
      </p:ext>
    </p:extLst>
  </p:cSld>
  <p:clrMapOvr>
    <a:masterClrMapping/>
  </p:clrMapOvr>
  <mc:AlternateContent xmlns:mc="http://schemas.openxmlformats.org/markup-compatibility/2006" xmlns:p14="http://schemas.microsoft.com/office/powerpoint/2010/main">
    <mc:Choice Requires="p14">
      <p:transition spd="slow" p14:dur="2000" advTm="228457">
        <p:wipe dir="r"/>
        <p:sndAc>
          <p:stSnd>
            <p:snd r:embed="rId3" name="push.wav"/>
          </p:stSnd>
        </p:sndAc>
      </p:transition>
    </mc:Choice>
    <mc:Fallback xmlns="">
      <p:transition spd="slow" advTm="228457">
        <p:wipe dir="r"/>
        <p:sndAc>
          <p:stSnd>
            <p:snd r:embed="rId12" name="push.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חובת התלמידים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98843900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8538075"/>
      </p:ext>
    </p:extLst>
  </p:cSld>
  <p:clrMapOvr>
    <a:masterClrMapping/>
  </p:clrMapOvr>
  <mc:AlternateContent xmlns:mc="http://schemas.openxmlformats.org/markup-compatibility/2006" xmlns:p14="http://schemas.microsoft.com/office/powerpoint/2010/main">
    <mc:Choice Requires="p14">
      <p:transition spd="slow" p14:dur="2000" advTm="23226">
        <p:wipe dir="r"/>
        <p:sndAc>
          <p:stSnd>
            <p:snd r:embed="rId3" name="push.wav"/>
          </p:stSnd>
        </p:sndAc>
      </p:transition>
    </mc:Choice>
    <mc:Fallback xmlns="">
      <p:transition spd="slow" advTm="23226">
        <p:wipe dir="r"/>
        <p:sndAc>
          <p:stSnd>
            <p:snd r:embed="rId12" name="push.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חובת התלמידים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746941989"/>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82461176"/>
      </p:ext>
    </p:extLst>
  </p:cSld>
  <p:clrMapOvr>
    <a:masterClrMapping/>
  </p:clrMapOvr>
  <mc:AlternateContent xmlns:mc="http://schemas.openxmlformats.org/markup-compatibility/2006" xmlns:p14="http://schemas.microsoft.com/office/powerpoint/2010/main">
    <mc:Choice Requires="p14">
      <p:transition spd="slow" p14:dur="2000" advTm="24144">
        <p:wipe dir="r"/>
        <p:sndAc>
          <p:stSnd>
            <p:snd r:embed="rId3" name="push.wav"/>
          </p:stSnd>
        </p:sndAc>
      </p:transition>
    </mc:Choice>
    <mc:Fallback xmlns="">
      <p:transition spd="slow" advTm="24144">
        <p:wipe dir="r"/>
        <p:sndAc>
          <p:stSnd>
            <p:snd r:embed="rId12" name="push.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חובת התלמידים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0476223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0545654"/>
      </p:ext>
    </p:extLst>
  </p:cSld>
  <p:clrMapOvr>
    <a:masterClrMapping/>
  </p:clrMapOvr>
  <mc:AlternateContent xmlns:mc="http://schemas.openxmlformats.org/markup-compatibility/2006" xmlns:p14="http://schemas.microsoft.com/office/powerpoint/2010/main">
    <mc:Choice Requires="p14">
      <p:transition spd="slow" p14:dur="2000" advTm="8235">
        <p:wipe dir="r"/>
        <p:sndAc>
          <p:stSnd>
            <p:snd r:embed="rId3" name="push.wav"/>
          </p:stSnd>
        </p:sndAc>
      </p:transition>
    </mc:Choice>
    <mc:Fallback xmlns="">
      <p:transition spd="slow" advTm="8235">
        <p:wipe dir="r"/>
        <p:sndAc>
          <p:stSnd>
            <p:snd r:embed="rId12" name="push.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רגשות רוחניים?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82407272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83441324"/>
      </p:ext>
    </p:extLst>
  </p:cSld>
  <p:clrMapOvr>
    <a:masterClrMapping/>
  </p:clrMapOvr>
  <mc:AlternateContent xmlns:mc="http://schemas.openxmlformats.org/markup-compatibility/2006" xmlns:p14="http://schemas.microsoft.com/office/powerpoint/2010/main">
    <mc:Choice Requires="p14">
      <p:transition spd="slow" p14:dur="2000" advTm="92918">
        <p:wipe dir="r"/>
        <p:sndAc>
          <p:stSnd>
            <p:snd r:embed="rId3" name="push.wav"/>
          </p:stSnd>
        </p:sndAc>
      </p:transition>
    </mc:Choice>
    <mc:Fallback xmlns="">
      <p:transition spd="slow" advTm="92918">
        <p:wipe dir="r"/>
        <p:sndAc>
          <p:stSnd>
            <p:snd r:embed="rId12" name="push.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רגשות רוחניים?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66839553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7665244"/>
      </p:ext>
    </p:extLst>
  </p:cSld>
  <p:clrMapOvr>
    <a:masterClrMapping/>
  </p:clrMapOvr>
  <mc:AlternateContent xmlns:mc="http://schemas.openxmlformats.org/markup-compatibility/2006" xmlns:p14="http://schemas.microsoft.com/office/powerpoint/2010/main">
    <mc:Choice Requires="p14">
      <p:transition spd="slow" p14:dur="2000" advTm="39316">
        <p:wipe dir="r"/>
        <p:sndAc>
          <p:stSnd>
            <p:snd r:embed="rId3" name="push.wav"/>
          </p:stSnd>
        </p:sndAc>
      </p:transition>
    </mc:Choice>
    <mc:Fallback xmlns="">
      <p:transition spd="slow" advTm="39316">
        <p:wipe dir="r"/>
        <p:sndAc>
          <p:stSnd>
            <p:snd r:embed="rId12" name="push.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רגשות רוחניים?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03487076"/>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93993690"/>
      </p:ext>
    </p:extLst>
  </p:cSld>
  <p:clrMapOvr>
    <a:masterClrMapping/>
  </p:clrMapOvr>
  <mc:AlternateContent xmlns:mc="http://schemas.openxmlformats.org/markup-compatibility/2006" xmlns:p14="http://schemas.microsoft.com/office/powerpoint/2010/main">
    <mc:Choice Requires="p14">
      <p:transition spd="slow" p14:dur="2000" advTm="30116">
        <p:wipe dir="r"/>
        <p:sndAc>
          <p:stSnd>
            <p:snd r:embed="rId3" name="push.wav"/>
          </p:stSnd>
        </p:sndAc>
      </p:transition>
    </mc:Choice>
    <mc:Fallback xmlns="">
      <p:transition spd="slow" advTm="30116">
        <p:wipe dir="r"/>
        <p:sndAc>
          <p:stSnd>
            <p:snd r:embed="rId12" name="push.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רגשות רוחניים?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0760387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7328811"/>
      </p:ext>
    </p:extLst>
  </p:cSld>
  <p:clrMapOvr>
    <a:masterClrMapping/>
  </p:clrMapOvr>
  <mc:AlternateContent xmlns:mc="http://schemas.openxmlformats.org/markup-compatibility/2006" xmlns:p14="http://schemas.microsoft.com/office/powerpoint/2010/main">
    <mc:Choice Requires="p14">
      <p:transition spd="slow" p14:dur="2000" advTm="440">
        <p:wipe dir="r"/>
        <p:sndAc>
          <p:stSnd>
            <p:snd r:embed="rId3" name="push.wav"/>
          </p:stSnd>
        </p:sndAc>
      </p:transition>
    </mc:Choice>
    <mc:Fallback xmlns="">
      <p:transition spd="slow" advTm="440">
        <p:wipe dir="r"/>
        <p:sndAc>
          <p:stSnd>
            <p:snd r:embed="rId12" name="push.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40229D-027D-9ECA-D32F-3AD3FCE15E2B}"/>
              </a:ext>
            </a:extLst>
          </p:cNvPr>
          <p:cNvSpPr>
            <a:spLocks noGrp="1"/>
          </p:cNvSpPr>
          <p:nvPr>
            <p:ph type="title"/>
          </p:nvPr>
        </p:nvSpPr>
        <p:spPr/>
        <p:txBody>
          <a:bodyPr/>
          <a:lstStyle/>
          <a:p>
            <a:r>
              <a:rPr lang="he-IL" dirty="0">
                <a:ea typeface="Calibri Light"/>
                <a:cs typeface="Times New Roman"/>
              </a:rPr>
              <a:t>מקורות נוספים לחוויה היהודית</a:t>
            </a:r>
            <a:endParaRPr lang="he-IL" dirty="0"/>
          </a:p>
        </p:txBody>
      </p:sp>
      <p:sp>
        <p:nvSpPr>
          <p:cNvPr id="3" name="מציין מיקום תוכן 2">
            <a:extLst>
              <a:ext uri="{FF2B5EF4-FFF2-40B4-BE49-F238E27FC236}">
                <a16:creationId xmlns:a16="http://schemas.microsoft.com/office/drawing/2014/main" id="{E2CC442D-EFAE-259A-0910-282FEE9D9097}"/>
              </a:ext>
            </a:extLst>
          </p:cNvPr>
          <p:cNvSpPr>
            <a:spLocks noGrp="1"/>
          </p:cNvSpPr>
          <p:nvPr>
            <p:ph idx="1"/>
          </p:nvPr>
        </p:nvSpPr>
        <p:spPr/>
        <p:txBody>
          <a:bodyPr vert="horz" lIns="91440" tIns="45720" rIns="91440" bIns="45720" rtlCol="1" anchor="t">
            <a:normAutofit/>
          </a:bodyPr>
          <a:lstStyle/>
          <a:p>
            <a:r>
              <a:rPr lang="he-IL" dirty="0">
                <a:ea typeface="Calibri"/>
                <a:cs typeface="Arial"/>
              </a:rPr>
              <a:t>שמע בני מוסר אביך - ואל תיטוש תורת </a:t>
            </a:r>
            <a:r>
              <a:rPr lang="he-IL" err="1">
                <a:ea typeface="Calibri"/>
                <a:cs typeface="Arial"/>
              </a:rPr>
              <a:t>אמך</a:t>
            </a:r>
            <a:r>
              <a:rPr lang="he-IL" dirty="0">
                <a:ea typeface="Calibri"/>
                <a:cs typeface="Arial"/>
              </a:rPr>
              <a:t>. </a:t>
            </a:r>
          </a:p>
          <a:p>
            <a:r>
              <a:rPr lang="he-IL" dirty="0">
                <a:ea typeface="Calibri"/>
                <a:cs typeface="Arial"/>
              </a:rPr>
              <a:t>הקהל את העם האנשים והנשים והטף - טף למה באים? כדי ללמוד יראת שמים. ומה שאמרו חז"ל לתת שכר </a:t>
            </a:r>
            <a:r>
              <a:rPr lang="he-IL" dirty="0" err="1">
                <a:ea typeface="Calibri"/>
                <a:cs typeface="Arial"/>
              </a:rPr>
              <a:t>למביאם</a:t>
            </a:r>
            <a:r>
              <a:rPr lang="he-IL" dirty="0">
                <a:ea typeface="Calibri"/>
                <a:cs typeface="Arial"/>
              </a:rPr>
              <a:t> - הינו לשם מה צוותה תורה על כך. </a:t>
            </a:r>
          </a:p>
          <a:p>
            <a:r>
              <a:rPr lang="he-IL" dirty="0">
                <a:ea typeface="Calibri"/>
                <a:cs typeface="Arial"/>
              </a:rPr>
              <a:t>זה גם הסיבה שלכל חג נהוג מצווה אחרית</a:t>
            </a:r>
          </a:p>
          <a:p>
            <a:r>
              <a:rPr lang="he-IL" dirty="0">
                <a:ea typeface="Calibri"/>
                <a:cs typeface="Arial"/>
              </a:rPr>
              <a:t>וגם יש בעם ישראל מאכלים אחרים לכל חג.</a:t>
            </a:r>
          </a:p>
          <a:p>
            <a:r>
              <a:rPr lang="he-IL" dirty="0">
                <a:ea typeface="Calibri"/>
                <a:cs typeface="Arial"/>
              </a:rPr>
              <a:t>מדוע קראה התורה למצוות כתיבת התורה - ועתה כתבו לכם את השירה </a:t>
            </a:r>
            <a:r>
              <a:rPr lang="he-IL">
                <a:ea typeface="Calibri"/>
                <a:cs typeface="Arial"/>
              </a:rPr>
              <a:t>הזאת? היה צריך לכתוב ועתה כתבו לכם את התורה הזאת?</a:t>
            </a:r>
          </a:p>
          <a:p>
            <a:r>
              <a:rPr lang="he-IL" dirty="0">
                <a:ea typeface="Calibri"/>
                <a:cs typeface="Arial"/>
              </a:rPr>
              <a:t>אלא ללמדך שכל התורה כולה צריכה להיות כמו שירה. </a:t>
            </a:r>
          </a:p>
        </p:txBody>
      </p:sp>
    </p:spTree>
    <p:extLst>
      <p:ext uri="{BB962C8B-B14F-4D97-AF65-F5344CB8AC3E}">
        <p14:creationId xmlns:p14="http://schemas.microsoft.com/office/powerpoint/2010/main" val="1975469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617EDA-6FEB-F767-CA70-867F88824DD7}"/>
              </a:ext>
            </a:extLst>
          </p:cNvPr>
          <p:cNvSpPr>
            <a:spLocks noGrp="1"/>
          </p:cNvSpPr>
          <p:nvPr>
            <p:ph type="title"/>
          </p:nvPr>
        </p:nvSpPr>
        <p:spPr/>
        <p:txBody>
          <a:bodyPr/>
          <a:lstStyle/>
          <a:p>
            <a:r>
              <a:rPr lang="he-IL">
                <a:ea typeface="Calibri Light"/>
                <a:cs typeface="Times New Roman"/>
              </a:rPr>
              <a:t>חיבוב מצווה כוחו לשמר </a:t>
            </a:r>
            <a:endParaRPr lang="he-IL"/>
          </a:p>
        </p:txBody>
      </p:sp>
      <p:sp>
        <p:nvSpPr>
          <p:cNvPr id="3" name="מציין מיקום תוכן 2">
            <a:extLst>
              <a:ext uri="{FF2B5EF4-FFF2-40B4-BE49-F238E27FC236}">
                <a16:creationId xmlns:a16="http://schemas.microsoft.com/office/drawing/2014/main" id="{14AAD194-3B67-FED3-BCE9-A195FD3D3B71}"/>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5700138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1217</Words>
  <Application>Microsoft Office PowerPoint</Application>
  <PresentationFormat>מסך רחב</PresentationFormat>
  <Paragraphs>72</Paragraphs>
  <Slides>20</Slides>
  <Notes>15</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20</vt:i4>
      </vt:variant>
    </vt:vector>
  </HeadingPairs>
  <TitlesOfParts>
    <vt:vector size="24" baseType="lpstr">
      <vt:lpstr>Arial</vt:lpstr>
      <vt:lpstr>Calibri</vt:lpstr>
      <vt:lpstr>Calibri Light</vt:lpstr>
      <vt:lpstr>ערכת נושא Office</vt:lpstr>
      <vt:lpstr>החוויה היהודית</vt:lpstr>
      <vt:lpstr>איך עושים מצוות עם רגש?</vt:lpstr>
      <vt:lpstr>איך עושים מצוות עם רגש?</vt:lpstr>
      <vt:lpstr>איך עושים מצוות עם רגש?</vt:lpstr>
      <vt:lpstr>דוגמאות לחוויה יהודית</vt:lpstr>
      <vt:lpstr>דוגמאות לחוויה יהודית</vt:lpstr>
      <vt:lpstr>מצגת של PowerPoint‏</vt:lpstr>
      <vt:lpstr>מצגת של PowerPoint‏</vt:lpstr>
      <vt:lpstr>טף למה באים?</vt:lpstr>
      <vt:lpstr>למען ישמעו - ולמדו ליראה</vt:lpstr>
      <vt:lpstr>חובת התלמידים</vt:lpstr>
      <vt:lpstr>חובת התלמידים</vt:lpstr>
      <vt:lpstr>חובת התלמידים</vt:lpstr>
      <vt:lpstr>חובת התלמידים</vt:lpstr>
      <vt:lpstr>רגשות רוחניים?</vt:lpstr>
      <vt:lpstr>רגשות רוחניים?</vt:lpstr>
      <vt:lpstr>רגשות רוחניים?</vt:lpstr>
      <vt:lpstr>רגשות רוחניים?</vt:lpstr>
      <vt:lpstr>מקורות נוספים לחוויה היהודית</vt:lpstr>
      <vt:lpstr>חיבוב מצווה כוחו לשמר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החוויה היהודית</dc:title>
  <dc:creator>יהודה טאוב</dc:creator>
  <cp:lastModifiedBy>יהודה טאוב</cp:lastModifiedBy>
  <cp:revision>58</cp:revision>
  <dcterms:created xsi:type="dcterms:W3CDTF">2024-01-31T09:04:10Z</dcterms:created>
  <dcterms:modified xsi:type="dcterms:W3CDTF">2026-10-18T02:22:41Z</dcterms:modified>
</cp:coreProperties>
</file>