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1"/>
  </p:notesMasterIdLst>
  <p:sldIdLst>
    <p:sldId id="302" r:id="rId2"/>
    <p:sldId id="273" r:id="rId3"/>
    <p:sldId id="275" r:id="rId4"/>
    <p:sldId id="291" r:id="rId5"/>
    <p:sldId id="274" r:id="rId6"/>
    <p:sldId id="277" r:id="rId7"/>
    <p:sldId id="276" r:id="rId8"/>
    <p:sldId id="292" r:id="rId9"/>
    <p:sldId id="278" r:id="rId10"/>
    <p:sldId id="279" r:id="rId11"/>
    <p:sldId id="280" r:id="rId12"/>
    <p:sldId id="293" r:id="rId13"/>
    <p:sldId id="281" r:id="rId14"/>
    <p:sldId id="282" r:id="rId15"/>
    <p:sldId id="283" r:id="rId16"/>
    <p:sldId id="284" r:id="rId17"/>
    <p:sldId id="285" r:id="rId18"/>
    <p:sldId id="286" r:id="rId19"/>
    <p:sldId id="287" r:id="rId20"/>
    <p:sldId id="288" r:id="rId21"/>
    <p:sldId id="289" r:id="rId22"/>
    <p:sldId id="290" r:id="rId23"/>
    <p:sldId id="294" r:id="rId24"/>
    <p:sldId id="295" r:id="rId25"/>
    <p:sldId id="296" r:id="rId26"/>
    <p:sldId id="297" r:id="rId27"/>
    <p:sldId id="298" r:id="rId28"/>
    <p:sldId id="299" r:id="rId29"/>
    <p:sldId id="303" r:id="rId3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ללא כותרת" id="{FBAE5FF5-533C-4EB7-83C3-A77CA8666DC0}">
          <p14:sldIdLst>
            <p14:sldId id="302"/>
            <p14:sldId id="273"/>
            <p14:sldId id="275"/>
            <p14:sldId id="291"/>
            <p14:sldId id="274"/>
            <p14:sldId id="277"/>
            <p14:sldId id="276"/>
            <p14:sldId id="292"/>
            <p14:sldId id="278"/>
            <p14:sldId id="279"/>
            <p14:sldId id="280"/>
            <p14:sldId id="293"/>
            <p14:sldId id="281"/>
            <p14:sldId id="282"/>
            <p14:sldId id="283"/>
            <p14:sldId id="284"/>
            <p14:sldId id="285"/>
            <p14:sldId id="286"/>
            <p14:sldId id="287"/>
            <p14:sldId id="288"/>
            <p14:sldId id="289"/>
            <p14:sldId id="290"/>
            <p14:sldId id="294"/>
            <p14:sldId id="295"/>
            <p14:sldId id="296"/>
            <p14:sldId id="297"/>
            <p14:sldId id="298"/>
            <p14:sldId id="299"/>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5726" autoAdjust="0"/>
  </p:normalViewPr>
  <p:slideViewPr>
    <p:cSldViewPr snapToGrid="0">
      <p:cViewPr varScale="1">
        <p:scale>
          <a:sx n="83" d="100"/>
          <a:sy n="83" d="100"/>
        </p:scale>
        <p:origin x="65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6972E1A-1815-4910-A769-DA9FB0E1E263}"/>
    <pc:docChg chg="undo redo custSel addSld delSld modSld sldOrd delMainMaster addSection delSection modSection">
      <pc:chgData name="יהודה טאוב" userId="80c2dbd02819b45c" providerId="LiveId" clId="{C6972E1A-1815-4910-A769-DA9FB0E1E263}" dt="2025-01-29T09:53:55.340" v="1192" actId="18676"/>
      <pc:docMkLst>
        <pc:docMk/>
      </pc:docMkLst>
      <pc:sldChg chg="addSp delSp modSp del mod ord">
        <pc:chgData name="יהודה טאוב" userId="80c2dbd02819b45c" providerId="LiveId" clId="{C6972E1A-1815-4910-A769-DA9FB0E1E263}" dt="2025-01-29T09:53:55.340" v="1192" actId="18676"/>
        <pc:sldMkLst>
          <pc:docMk/>
          <pc:sldMk cId="475097460" sldId="256"/>
        </pc:sldMkLst>
        <pc:picChg chg="add del mod">
          <ac:chgData name="יהודה טאוב" userId="80c2dbd02819b45c" providerId="LiveId" clId="{C6972E1A-1815-4910-A769-DA9FB0E1E263}" dt="2025-01-29T09:01:56.748" v="1186"/>
          <ac:picMkLst>
            <pc:docMk/>
            <pc:sldMk cId="475097460" sldId="256"/>
            <ac:picMk id="4" creationId="{BC1C39A5-0457-FA6A-3AEF-BCA504AFB238}"/>
          </ac:picMkLst>
        </pc:picChg>
        <pc:picChg chg="add mod">
          <ac:chgData name="יהודה טאוב" userId="80c2dbd02819b45c" providerId="LiveId" clId="{C6972E1A-1815-4910-A769-DA9FB0E1E263}" dt="2025-01-29T09:01:56.748" v="1186"/>
          <ac:picMkLst>
            <pc:docMk/>
            <pc:sldMk cId="475097460" sldId="256"/>
            <ac:picMk id="5" creationId="{08D5E922-9789-9F50-4404-050F5E3CE4A9}"/>
          </ac:picMkLst>
        </pc:picChg>
      </pc:sldChg>
      <pc:sldChg chg="addSp delSp modSp del mod ord">
        <pc:chgData name="יהודה טאוב" userId="80c2dbd02819b45c" providerId="LiveId" clId="{C6972E1A-1815-4910-A769-DA9FB0E1E263}" dt="2025-01-29T09:53:55.340" v="1192" actId="18676"/>
        <pc:sldMkLst>
          <pc:docMk/>
          <pc:sldMk cId="2507988384" sldId="257"/>
        </pc:sldMkLst>
        <pc:picChg chg="add del mod">
          <ac:chgData name="יהודה טאוב" userId="80c2dbd02819b45c" providerId="LiveId" clId="{C6972E1A-1815-4910-A769-DA9FB0E1E263}" dt="2025-01-29T09:01:56.748" v="1186"/>
          <ac:picMkLst>
            <pc:docMk/>
            <pc:sldMk cId="2507988384" sldId="257"/>
            <ac:picMk id="4" creationId="{6830B4C7-2987-3426-195E-F1831DBC01FD}"/>
          </ac:picMkLst>
        </pc:picChg>
        <pc:picChg chg="add mod">
          <ac:chgData name="יהודה טאוב" userId="80c2dbd02819b45c" providerId="LiveId" clId="{C6972E1A-1815-4910-A769-DA9FB0E1E263}" dt="2025-01-29T09:01:56.748" v="1186"/>
          <ac:picMkLst>
            <pc:docMk/>
            <pc:sldMk cId="2507988384" sldId="257"/>
            <ac:picMk id="5" creationId="{16194B8A-79DD-FE01-CEFE-15D035876B1F}"/>
          </ac:picMkLst>
        </pc:picChg>
      </pc:sldChg>
      <pc:sldChg chg="addSp delSp modSp del mod">
        <pc:chgData name="יהודה טאוב" userId="80c2dbd02819b45c" providerId="LiveId" clId="{C6972E1A-1815-4910-A769-DA9FB0E1E263}" dt="2025-01-29T09:53:55.340" v="1192" actId="18676"/>
        <pc:sldMkLst>
          <pc:docMk/>
          <pc:sldMk cId="2546807688" sldId="258"/>
        </pc:sldMkLst>
        <pc:picChg chg="add del mod">
          <ac:chgData name="יהודה טאוב" userId="80c2dbd02819b45c" providerId="LiveId" clId="{C6972E1A-1815-4910-A769-DA9FB0E1E263}" dt="2025-01-29T09:01:56.748" v="1186"/>
          <ac:picMkLst>
            <pc:docMk/>
            <pc:sldMk cId="2546807688" sldId="258"/>
            <ac:picMk id="4" creationId="{1E331FA0-BDC6-91E4-05B9-5D6638782A55}"/>
          </ac:picMkLst>
        </pc:picChg>
        <pc:picChg chg="add mod">
          <ac:chgData name="יהודה טאוב" userId="80c2dbd02819b45c" providerId="LiveId" clId="{C6972E1A-1815-4910-A769-DA9FB0E1E263}" dt="2025-01-29T09:01:56.748" v="1186"/>
          <ac:picMkLst>
            <pc:docMk/>
            <pc:sldMk cId="2546807688" sldId="258"/>
            <ac:picMk id="5" creationId="{56996F8B-95ED-E15F-AF9B-B032E7F61307}"/>
          </ac:picMkLst>
        </pc:picChg>
      </pc:sldChg>
      <pc:sldChg chg="addSp delSp modSp del mod">
        <pc:chgData name="יהודה טאוב" userId="80c2dbd02819b45c" providerId="LiveId" clId="{C6972E1A-1815-4910-A769-DA9FB0E1E263}" dt="2025-01-29T09:53:55.340" v="1192" actId="18676"/>
        <pc:sldMkLst>
          <pc:docMk/>
          <pc:sldMk cId="1111734381" sldId="259"/>
        </pc:sldMkLst>
        <pc:spChg chg="del mod">
          <ac:chgData name="יהודה טאוב" userId="80c2dbd02819b45c" providerId="LiveId" clId="{C6972E1A-1815-4910-A769-DA9FB0E1E263}" dt="2025-01-28T23:47:59.144" v="1025" actId="478"/>
          <ac:spMkLst>
            <pc:docMk/>
            <pc:sldMk cId="1111734381" sldId="259"/>
            <ac:spMk id="2" creationId="{3187ECFC-D153-8E1C-AE0D-C408DD05DE58}"/>
          </ac:spMkLst>
        </pc:spChg>
        <pc:spChg chg="mod">
          <ac:chgData name="יהודה טאוב" userId="80c2dbd02819b45c" providerId="LiveId" clId="{C6972E1A-1815-4910-A769-DA9FB0E1E263}" dt="2025-01-28T23:49:09.764" v="1037" actId="14100"/>
          <ac:spMkLst>
            <pc:docMk/>
            <pc:sldMk cId="1111734381" sldId="259"/>
            <ac:spMk id="3" creationId="{DDAFC773-BCC5-6425-6CDB-F1F4B4B8828D}"/>
          </ac:spMkLst>
        </pc:spChg>
        <pc:picChg chg="add mod">
          <ac:chgData name="יהודה טאוב" userId="80c2dbd02819b45c" providerId="LiveId" clId="{C6972E1A-1815-4910-A769-DA9FB0E1E263}" dt="2025-01-28T23:49:02.891" v="1036" actId="1076"/>
          <ac:picMkLst>
            <pc:docMk/>
            <pc:sldMk cId="1111734381" sldId="259"/>
            <ac:picMk id="4" creationId="{4A84B87C-056C-7D7F-BAA2-4BDD39D9D4C6}"/>
          </ac:picMkLst>
        </pc:picChg>
        <pc:picChg chg="add del mod">
          <ac:chgData name="יהודה טאוב" userId="80c2dbd02819b45c" providerId="LiveId" clId="{C6972E1A-1815-4910-A769-DA9FB0E1E263}" dt="2025-01-29T09:01:56.748" v="1186"/>
          <ac:picMkLst>
            <pc:docMk/>
            <pc:sldMk cId="1111734381" sldId="259"/>
            <ac:picMk id="5" creationId="{82FBA45F-E8F2-AD4E-CF47-1EFE88DA4E5F}"/>
          </ac:picMkLst>
        </pc:picChg>
        <pc:picChg chg="add mod">
          <ac:chgData name="יהודה טאוב" userId="80c2dbd02819b45c" providerId="LiveId" clId="{C6972E1A-1815-4910-A769-DA9FB0E1E263}" dt="2025-01-29T09:01:56.748" v="1186"/>
          <ac:picMkLst>
            <pc:docMk/>
            <pc:sldMk cId="1111734381" sldId="259"/>
            <ac:picMk id="6" creationId="{A3E9DBDA-CB30-B9C9-0545-539E360A2A64}"/>
          </ac:picMkLst>
        </pc:picChg>
      </pc:sldChg>
      <pc:sldChg chg="addSp delSp modSp del mod">
        <pc:chgData name="יהודה טאוב" userId="80c2dbd02819b45c" providerId="LiveId" clId="{C6972E1A-1815-4910-A769-DA9FB0E1E263}" dt="2025-01-29T09:53:55.340" v="1192" actId="18676"/>
        <pc:sldMkLst>
          <pc:docMk/>
          <pc:sldMk cId="2908742363" sldId="260"/>
        </pc:sldMkLst>
        <pc:spChg chg="mod">
          <ac:chgData name="יהודה טאוב" userId="80c2dbd02819b45c" providerId="LiveId" clId="{C6972E1A-1815-4910-A769-DA9FB0E1E263}" dt="2025-01-28T07:36:51.386" v="14" actId="14100"/>
          <ac:spMkLst>
            <pc:docMk/>
            <pc:sldMk cId="2908742363" sldId="260"/>
            <ac:spMk id="2" creationId="{7B6C23BB-168A-729B-A0CE-1B765DA855D5}"/>
          </ac:spMkLst>
        </pc:spChg>
        <pc:spChg chg="mod">
          <ac:chgData name="יהודה טאוב" userId="80c2dbd02819b45c" providerId="LiveId" clId="{C6972E1A-1815-4910-A769-DA9FB0E1E263}" dt="2025-01-28T07:36:42.787" v="13" actId="20577"/>
          <ac:spMkLst>
            <pc:docMk/>
            <pc:sldMk cId="2908742363" sldId="260"/>
            <ac:spMk id="3" creationId="{86095EE8-875C-5578-EC8B-6874F45599ED}"/>
          </ac:spMkLst>
        </pc:spChg>
        <pc:picChg chg="add mod">
          <ac:chgData name="יהודה טאוב" userId="80c2dbd02819b45c" providerId="LiveId" clId="{C6972E1A-1815-4910-A769-DA9FB0E1E263}" dt="2025-01-28T07:35:31.795" v="5" actId="1076"/>
          <ac:picMkLst>
            <pc:docMk/>
            <pc:sldMk cId="2908742363" sldId="260"/>
            <ac:picMk id="4" creationId="{BFC99D95-CEFE-D439-75A2-36BBF0299316}"/>
          </ac:picMkLst>
        </pc:picChg>
        <pc:picChg chg="add del mod">
          <ac:chgData name="יהודה טאוב" userId="80c2dbd02819b45c" providerId="LiveId" clId="{C6972E1A-1815-4910-A769-DA9FB0E1E263}" dt="2025-01-29T09:01:56.748" v="1186"/>
          <ac:picMkLst>
            <pc:docMk/>
            <pc:sldMk cId="2908742363" sldId="260"/>
            <ac:picMk id="5" creationId="{61165AB5-9DD1-3619-F640-A6A4903ABEFE}"/>
          </ac:picMkLst>
        </pc:picChg>
        <pc:picChg chg="add mod">
          <ac:chgData name="יהודה טאוב" userId="80c2dbd02819b45c" providerId="LiveId" clId="{C6972E1A-1815-4910-A769-DA9FB0E1E263}" dt="2025-01-29T09:01:56.748" v="1186"/>
          <ac:picMkLst>
            <pc:docMk/>
            <pc:sldMk cId="2908742363" sldId="260"/>
            <ac:picMk id="6" creationId="{647269DD-E1C4-EDEC-EFDA-BAB3D5F89B71}"/>
          </ac:picMkLst>
        </pc:picChg>
      </pc:sldChg>
      <pc:sldChg chg="addSp delSp modSp del mod">
        <pc:chgData name="יהודה טאוב" userId="80c2dbd02819b45c" providerId="LiveId" clId="{C6972E1A-1815-4910-A769-DA9FB0E1E263}" dt="2025-01-29T09:53:55.340" v="1192" actId="18676"/>
        <pc:sldMkLst>
          <pc:docMk/>
          <pc:sldMk cId="3507484258" sldId="261"/>
        </pc:sldMkLst>
        <pc:spChg chg="mod">
          <ac:chgData name="יהודה טאוב" userId="80c2dbd02819b45c" providerId="LiveId" clId="{C6972E1A-1815-4910-A769-DA9FB0E1E263}" dt="2025-01-28T23:58:35.070" v="1094" actId="27636"/>
          <ac:spMkLst>
            <pc:docMk/>
            <pc:sldMk cId="3507484258" sldId="261"/>
            <ac:spMk id="3" creationId="{7F652874-E8DF-516C-E0D8-9FA2EE441E2C}"/>
          </ac:spMkLst>
        </pc:spChg>
        <pc:picChg chg="add del mod">
          <ac:chgData name="יהודה טאוב" userId="80c2dbd02819b45c" providerId="LiveId" clId="{C6972E1A-1815-4910-A769-DA9FB0E1E263}" dt="2025-01-29T09:01:56.748" v="1186"/>
          <ac:picMkLst>
            <pc:docMk/>
            <pc:sldMk cId="3507484258" sldId="261"/>
            <ac:picMk id="4" creationId="{55FE7C6A-07A3-BC81-2160-DB214C150D36}"/>
          </ac:picMkLst>
        </pc:picChg>
        <pc:picChg chg="add mod">
          <ac:chgData name="יהודה טאוב" userId="80c2dbd02819b45c" providerId="LiveId" clId="{C6972E1A-1815-4910-A769-DA9FB0E1E263}" dt="2025-01-28T23:55:30.492" v="1060" actId="14100"/>
          <ac:picMkLst>
            <pc:docMk/>
            <pc:sldMk cId="3507484258" sldId="261"/>
            <ac:picMk id="5" creationId="{A8AE6B42-A084-3E6A-EEAB-F5F01FCA7111}"/>
          </ac:picMkLst>
        </pc:picChg>
        <pc:picChg chg="add mod">
          <ac:chgData name="יהודה טאוב" userId="80c2dbd02819b45c" providerId="LiveId" clId="{C6972E1A-1815-4910-A769-DA9FB0E1E263}" dt="2025-01-28T23:57:24.912" v="1062" actId="14100"/>
          <ac:picMkLst>
            <pc:docMk/>
            <pc:sldMk cId="3507484258" sldId="261"/>
            <ac:picMk id="6" creationId="{399BD283-58D5-9A51-5943-07D7E1503ECE}"/>
          </ac:picMkLst>
        </pc:picChg>
        <pc:picChg chg="add mod">
          <ac:chgData name="יהודה טאוב" userId="80c2dbd02819b45c" providerId="LiveId" clId="{C6972E1A-1815-4910-A769-DA9FB0E1E263}" dt="2025-01-29T09:01:56.748" v="1186"/>
          <ac:picMkLst>
            <pc:docMk/>
            <pc:sldMk cId="3507484258" sldId="261"/>
            <ac:picMk id="7" creationId="{9D74FC45-C874-E425-E14D-2A2DFEB6A33B}"/>
          </ac:picMkLst>
        </pc:picChg>
      </pc:sldChg>
      <pc:sldChg chg="addSp delSp modSp del mod">
        <pc:chgData name="יהודה טאוב" userId="80c2dbd02819b45c" providerId="LiveId" clId="{C6972E1A-1815-4910-A769-DA9FB0E1E263}" dt="2025-01-29T09:53:55.340" v="1192" actId="18676"/>
        <pc:sldMkLst>
          <pc:docMk/>
          <pc:sldMk cId="3978136759" sldId="262"/>
        </pc:sldMkLst>
        <pc:spChg chg="mod">
          <ac:chgData name="יהודה טאוב" userId="80c2dbd02819b45c" providerId="LiveId" clId="{C6972E1A-1815-4910-A769-DA9FB0E1E263}" dt="2025-01-29T09:53:12.591" v="1191" actId="27636"/>
          <ac:spMkLst>
            <pc:docMk/>
            <pc:sldMk cId="3978136759" sldId="262"/>
            <ac:spMk id="3" creationId="{1A245197-78AB-41E9-9B04-D50A49E8E587}"/>
          </ac:spMkLst>
        </pc:spChg>
        <pc:picChg chg="add del mod">
          <ac:chgData name="יהודה טאוב" userId="80c2dbd02819b45c" providerId="LiveId" clId="{C6972E1A-1815-4910-A769-DA9FB0E1E263}" dt="2025-01-29T09:01:56.748" v="1186"/>
          <ac:picMkLst>
            <pc:docMk/>
            <pc:sldMk cId="3978136759" sldId="262"/>
            <ac:picMk id="4" creationId="{799BDD4E-B3B2-71C1-428C-0D2CBC399123}"/>
          </ac:picMkLst>
        </pc:picChg>
        <pc:picChg chg="add mod">
          <ac:chgData name="יהודה טאוב" userId="80c2dbd02819b45c" providerId="LiveId" clId="{C6972E1A-1815-4910-A769-DA9FB0E1E263}" dt="2025-01-29T09:01:56.748" v="1186"/>
          <ac:picMkLst>
            <pc:docMk/>
            <pc:sldMk cId="3978136759" sldId="262"/>
            <ac:picMk id="5" creationId="{A93AE2F1-CFAB-8969-BE21-4FA09164C8AD}"/>
          </ac:picMkLst>
        </pc:picChg>
      </pc:sldChg>
      <pc:sldChg chg="addSp delSp modSp del mod">
        <pc:chgData name="יהודה טאוב" userId="80c2dbd02819b45c" providerId="LiveId" clId="{C6972E1A-1815-4910-A769-DA9FB0E1E263}" dt="2025-01-29T09:53:55.340" v="1192" actId="18676"/>
        <pc:sldMkLst>
          <pc:docMk/>
          <pc:sldMk cId="4147067907" sldId="263"/>
        </pc:sldMkLst>
        <pc:picChg chg="add del mod">
          <ac:chgData name="יהודה טאוב" userId="80c2dbd02819b45c" providerId="LiveId" clId="{C6972E1A-1815-4910-A769-DA9FB0E1E263}" dt="2025-01-29T09:01:56.748" v="1186"/>
          <ac:picMkLst>
            <pc:docMk/>
            <pc:sldMk cId="4147067907" sldId="263"/>
            <ac:picMk id="4" creationId="{36A668D4-3534-7952-F4A9-993A1D93EAB1}"/>
          </ac:picMkLst>
        </pc:picChg>
        <pc:picChg chg="add mod">
          <ac:chgData name="יהודה טאוב" userId="80c2dbd02819b45c" providerId="LiveId" clId="{C6972E1A-1815-4910-A769-DA9FB0E1E263}" dt="2025-01-29T09:01:56.748" v="1186"/>
          <ac:picMkLst>
            <pc:docMk/>
            <pc:sldMk cId="4147067907" sldId="263"/>
            <ac:picMk id="5" creationId="{F0E9A1C7-27BF-D0F3-3684-8CF9DAB2D625}"/>
          </ac:picMkLst>
        </pc:picChg>
      </pc:sldChg>
      <pc:sldChg chg="addSp delSp modSp del mod">
        <pc:chgData name="יהודה טאוב" userId="80c2dbd02819b45c" providerId="LiveId" clId="{C6972E1A-1815-4910-A769-DA9FB0E1E263}" dt="2025-01-29T09:53:55.340" v="1192" actId="18676"/>
        <pc:sldMkLst>
          <pc:docMk/>
          <pc:sldMk cId="283143460" sldId="264"/>
        </pc:sldMkLst>
        <pc:picChg chg="add del mod">
          <ac:chgData name="יהודה טאוב" userId="80c2dbd02819b45c" providerId="LiveId" clId="{C6972E1A-1815-4910-A769-DA9FB0E1E263}" dt="2025-01-29T09:01:56.748" v="1186"/>
          <ac:picMkLst>
            <pc:docMk/>
            <pc:sldMk cId="283143460" sldId="264"/>
            <ac:picMk id="4" creationId="{3CA8B2A3-4296-9D72-7FAF-3E747E44E92E}"/>
          </ac:picMkLst>
        </pc:picChg>
        <pc:picChg chg="add mod">
          <ac:chgData name="יהודה טאוב" userId="80c2dbd02819b45c" providerId="LiveId" clId="{C6972E1A-1815-4910-A769-DA9FB0E1E263}" dt="2025-01-29T09:01:56.748" v="1186"/>
          <ac:picMkLst>
            <pc:docMk/>
            <pc:sldMk cId="283143460" sldId="264"/>
            <ac:picMk id="5" creationId="{538B834A-45AB-79F0-E227-4FD54AF6C2FE}"/>
          </ac:picMkLst>
        </pc:picChg>
      </pc:sldChg>
      <pc:sldChg chg="addSp delSp modSp del mod">
        <pc:chgData name="יהודה טאוב" userId="80c2dbd02819b45c" providerId="LiveId" clId="{C6972E1A-1815-4910-A769-DA9FB0E1E263}" dt="2025-01-29T09:53:55.340" v="1192" actId="18676"/>
        <pc:sldMkLst>
          <pc:docMk/>
          <pc:sldMk cId="2780932813" sldId="265"/>
        </pc:sldMkLst>
        <pc:picChg chg="add del mod">
          <ac:chgData name="יהודה טאוב" userId="80c2dbd02819b45c" providerId="LiveId" clId="{C6972E1A-1815-4910-A769-DA9FB0E1E263}" dt="2025-01-29T09:01:56.748" v="1186"/>
          <ac:picMkLst>
            <pc:docMk/>
            <pc:sldMk cId="2780932813" sldId="265"/>
            <ac:picMk id="4" creationId="{EFAC730B-F685-3812-D008-6FBB921866DC}"/>
          </ac:picMkLst>
        </pc:picChg>
        <pc:picChg chg="add mod">
          <ac:chgData name="יהודה טאוב" userId="80c2dbd02819b45c" providerId="LiveId" clId="{C6972E1A-1815-4910-A769-DA9FB0E1E263}" dt="2025-01-29T09:01:56.748" v="1186"/>
          <ac:picMkLst>
            <pc:docMk/>
            <pc:sldMk cId="2780932813" sldId="265"/>
            <ac:picMk id="5" creationId="{0CCC11CD-160C-1A35-6BA7-0D2710D55CD6}"/>
          </ac:picMkLst>
        </pc:picChg>
      </pc:sldChg>
      <pc:sldChg chg="addSp delSp modSp del mod">
        <pc:chgData name="יהודה טאוב" userId="80c2dbd02819b45c" providerId="LiveId" clId="{C6972E1A-1815-4910-A769-DA9FB0E1E263}" dt="2025-01-29T09:53:55.340" v="1192" actId="18676"/>
        <pc:sldMkLst>
          <pc:docMk/>
          <pc:sldMk cId="0" sldId="266"/>
        </pc:sldMkLst>
        <pc:spChg chg="mod">
          <ac:chgData name="יהודה טאוב" userId="80c2dbd02819b45c" providerId="LiveId" clId="{C6972E1A-1815-4910-A769-DA9FB0E1E263}" dt="2025-01-28T07:37:06.047" v="27" actId="20577"/>
          <ac:spMkLst>
            <pc:docMk/>
            <pc:sldMk cId="0" sldId="266"/>
            <ac:spMk id="2" creationId="{00000000-0000-0000-0000-000000000000}"/>
          </ac:spMkLst>
        </pc:spChg>
        <pc:picChg chg="add mod">
          <ac:chgData name="יהודה טאוב" userId="80c2dbd02819b45c" providerId="LiveId" clId="{C6972E1A-1815-4910-A769-DA9FB0E1E263}" dt="2025-01-28T07:29:34.503" v="3" actId="1076"/>
          <ac:picMkLst>
            <pc:docMk/>
            <pc:sldMk cId="0" sldId="266"/>
            <ac:picMk id="4" creationId="{8E1CD399-40B1-5A81-EF6D-76F0A55FD7B9}"/>
          </ac:picMkLst>
        </pc:picChg>
        <pc:picChg chg="add del mod">
          <ac:chgData name="יהודה טאוב" userId="80c2dbd02819b45c" providerId="LiveId" clId="{C6972E1A-1815-4910-A769-DA9FB0E1E263}" dt="2025-01-29T09:01:56.748" v="1186"/>
          <ac:picMkLst>
            <pc:docMk/>
            <pc:sldMk cId="0" sldId="266"/>
            <ac:picMk id="5" creationId="{82E4FFF4-EB28-BDF4-90EC-8A2C0EED31C2}"/>
          </ac:picMkLst>
        </pc:picChg>
        <pc:picChg chg="add mod">
          <ac:chgData name="יהודה טאוב" userId="80c2dbd02819b45c" providerId="LiveId" clId="{C6972E1A-1815-4910-A769-DA9FB0E1E263}" dt="2025-01-29T09:01:56.748" v="1186"/>
          <ac:picMkLst>
            <pc:docMk/>
            <pc:sldMk cId="0" sldId="266"/>
            <ac:picMk id="6" creationId="{33C27E99-99CF-FFDB-D4E0-461EC286AD63}"/>
          </ac:picMkLst>
        </pc:picChg>
      </pc:sldChg>
      <pc:sldChg chg="addSp delSp modSp del mod">
        <pc:chgData name="יהודה טאוב" userId="80c2dbd02819b45c" providerId="LiveId" clId="{C6972E1A-1815-4910-A769-DA9FB0E1E263}" dt="2025-01-29T09:53:55.340" v="1192" actId="18676"/>
        <pc:sldMkLst>
          <pc:docMk/>
          <pc:sldMk cId="0" sldId="267"/>
        </pc:sldMkLst>
        <pc:spChg chg="mod">
          <ac:chgData name="יהודה טאוב" userId="80c2dbd02819b45c" providerId="LiveId" clId="{C6972E1A-1815-4910-A769-DA9FB0E1E263}" dt="2025-01-28T23:51:10.272" v="1045" actId="782"/>
          <ac:spMkLst>
            <pc:docMk/>
            <pc:sldMk cId="0" sldId="267"/>
            <ac:spMk id="2" creationId="{00000000-0000-0000-0000-000000000000}"/>
          </ac:spMkLst>
        </pc:spChg>
        <pc:graphicFrameChg chg="mod">
          <ac:chgData name="יהודה טאוב" userId="80c2dbd02819b45c" providerId="LiveId" clId="{C6972E1A-1815-4910-A769-DA9FB0E1E263}" dt="2025-01-28T07:37:40.934" v="31" actId="782"/>
          <ac:graphicFrameMkLst>
            <pc:docMk/>
            <pc:sldMk cId="0" sldId="267"/>
            <ac:graphicFrameMk id="5" creationId="{4C718BD5-BD1D-8470-ED5C-FF105E7D85BE}"/>
          </ac:graphicFrameMkLst>
        </pc:graphicFrameChg>
        <pc:picChg chg="add del mod">
          <ac:chgData name="יהודה טאוב" userId="80c2dbd02819b45c" providerId="LiveId" clId="{C6972E1A-1815-4910-A769-DA9FB0E1E263}" dt="2025-01-29T09:01:56.748" v="1186"/>
          <ac:picMkLst>
            <pc:docMk/>
            <pc:sldMk cId="0" sldId="267"/>
            <ac:picMk id="3" creationId="{E07DA33C-59BB-E173-51B1-3A6301261645}"/>
          </ac:picMkLst>
        </pc:picChg>
        <pc:picChg chg="add mod">
          <ac:chgData name="יהודה טאוב" userId="80c2dbd02819b45c" providerId="LiveId" clId="{C6972E1A-1815-4910-A769-DA9FB0E1E263}" dt="2025-01-29T09:01:56.748" v="1186"/>
          <ac:picMkLst>
            <pc:docMk/>
            <pc:sldMk cId="0" sldId="267"/>
            <ac:picMk id="4" creationId="{4107E4A0-5BEE-78A3-1199-E1B7D729F5FF}"/>
          </ac:picMkLst>
        </pc:picChg>
      </pc:sldChg>
      <pc:sldChg chg="addSp delSp modSp del mod">
        <pc:chgData name="יהודה טאוב" userId="80c2dbd02819b45c" providerId="LiveId" clId="{C6972E1A-1815-4910-A769-DA9FB0E1E263}" dt="2025-01-29T09:53:55.340" v="1192" actId="18676"/>
        <pc:sldMkLst>
          <pc:docMk/>
          <pc:sldMk cId="0" sldId="268"/>
        </pc:sldMkLst>
        <pc:graphicFrameChg chg="mod">
          <ac:chgData name="יהודה טאוב" userId="80c2dbd02819b45c" providerId="LiveId" clId="{C6972E1A-1815-4910-A769-DA9FB0E1E263}" dt="2025-01-28T07:38:20.254" v="38" actId="782"/>
          <ac:graphicFrameMkLst>
            <pc:docMk/>
            <pc:sldMk cId="0" sldId="268"/>
            <ac:graphicFrameMk id="5" creationId="{2FD4BF1E-574A-4857-A8EF-62A86B3728AA}"/>
          </ac:graphicFrameMkLst>
        </pc:graphicFrameChg>
        <pc:picChg chg="add del mod">
          <ac:chgData name="יהודה טאוב" userId="80c2dbd02819b45c" providerId="LiveId" clId="{C6972E1A-1815-4910-A769-DA9FB0E1E263}" dt="2025-01-29T09:01:56.748" v="1186"/>
          <ac:picMkLst>
            <pc:docMk/>
            <pc:sldMk cId="0" sldId="268"/>
            <ac:picMk id="3" creationId="{6063BC2B-0D29-89F4-21E4-D901E69CCC25}"/>
          </ac:picMkLst>
        </pc:picChg>
        <pc:picChg chg="add mod">
          <ac:chgData name="יהודה טאוב" userId="80c2dbd02819b45c" providerId="LiveId" clId="{C6972E1A-1815-4910-A769-DA9FB0E1E263}" dt="2025-01-29T09:01:56.748" v="1186"/>
          <ac:picMkLst>
            <pc:docMk/>
            <pc:sldMk cId="0" sldId="268"/>
            <ac:picMk id="4" creationId="{126947E9-1C16-F816-8C6E-0219B87279B1}"/>
          </ac:picMkLst>
        </pc:picChg>
      </pc:sldChg>
      <pc:sldChg chg="addSp delSp modSp del mod">
        <pc:chgData name="יהודה טאוב" userId="80c2dbd02819b45c" providerId="LiveId" clId="{C6972E1A-1815-4910-A769-DA9FB0E1E263}" dt="2025-01-29T09:53:55.340" v="1192" actId="18676"/>
        <pc:sldMkLst>
          <pc:docMk/>
          <pc:sldMk cId="0" sldId="269"/>
        </pc:sldMkLst>
        <pc:graphicFrameChg chg="mod">
          <ac:chgData name="יהודה טאוב" userId="80c2dbd02819b45c" providerId="LiveId" clId="{C6972E1A-1815-4910-A769-DA9FB0E1E263}" dt="2025-01-28T07:38:01.121" v="35" actId="782"/>
          <ac:graphicFrameMkLst>
            <pc:docMk/>
            <pc:sldMk cId="0" sldId="269"/>
            <ac:graphicFrameMk id="5" creationId="{DCC722D8-C3F0-36EB-4BA0-E010F29C37E3}"/>
          </ac:graphicFrameMkLst>
        </pc:graphicFrameChg>
        <pc:picChg chg="add del mod">
          <ac:chgData name="יהודה טאוב" userId="80c2dbd02819b45c" providerId="LiveId" clId="{C6972E1A-1815-4910-A769-DA9FB0E1E263}" dt="2025-01-29T09:01:56.748" v="1186"/>
          <ac:picMkLst>
            <pc:docMk/>
            <pc:sldMk cId="0" sldId="269"/>
            <ac:picMk id="3" creationId="{4214FD88-9E71-90BB-446B-65BD4DE5E0C9}"/>
          </ac:picMkLst>
        </pc:picChg>
        <pc:picChg chg="add mod">
          <ac:chgData name="יהודה טאוב" userId="80c2dbd02819b45c" providerId="LiveId" clId="{C6972E1A-1815-4910-A769-DA9FB0E1E263}" dt="2025-01-29T09:01:56.748" v="1186"/>
          <ac:picMkLst>
            <pc:docMk/>
            <pc:sldMk cId="0" sldId="269"/>
            <ac:picMk id="4" creationId="{AB82C255-57FC-9F83-5634-8828C1ACC640}"/>
          </ac:picMkLst>
        </pc:picChg>
      </pc:sldChg>
      <pc:sldChg chg="addSp delSp modSp del mod">
        <pc:chgData name="יהודה טאוב" userId="80c2dbd02819b45c" providerId="LiveId" clId="{C6972E1A-1815-4910-A769-DA9FB0E1E263}" dt="2025-01-29T09:53:55.340" v="1192" actId="18676"/>
        <pc:sldMkLst>
          <pc:docMk/>
          <pc:sldMk cId="0" sldId="270"/>
        </pc:sldMkLst>
        <pc:picChg chg="add del mod">
          <ac:chgData name="יהודה טאוב" userId="80c2dbd02819b45c" providerId="LiveId" clId="{C6972E1A-1815-4910-A769-DA9FB0E1E263}" dt="2025-01-29T09:01:56.748" v="1186"/>
          <ac:picMkLst>
            <pc:docMk/>
            <pc:sldMk cId="0" sldId="270"/>
            <ac:picMk id="3" creationId="{E820BA83-58DB-C124-77EA-080CCD3113F7}"/>
          </ac:picMkLst>
        </pc:picChg>
        <pc:picChg chg="add mod">
          <ac:chgData name="יהודה טאוב" userId="80c2dbd02819b45c" providerId="LiveId" clId="{C6972E1A-1815-4910-A769-DA9FB0E1E263}" dt="2025-01-29T09:01:56.748" v="1186"/>
          <ac:picMkLst>
            <pc:docMk/>
            <pc:sldMk cId="0" sldId="270"/>
            <ac:picMk id="4" creationId="{E824FF70-AB4B-C5F4-BCA0-613000EFB32F}"/>
          </ac:picMkLst>
        </pc:picChg>
      </pc:sldChg>
      <pc:sldChg chg="addSp delSp modSp del mod">
        <pc:chgData name="יהודה טאוב" userId="80c2dbd02819b45c" providerId="LiveId" clId="{C6972E1A-1815-4910-A769-DA9FB0E1E263}" dt="2025-01-29T09:53:55.340" v="1192" actId="18676"/>
        <pc:sldMkLst>
          <pc:docMk/>
          <pc:sldMk cId="0" sldId="271"/>
        </pc:sldMkLst>
        <pc:picChg chg="add del mod">
          <ac:chgData name="יהודה טאוב" userId="80c2dbd02819b45c" providerId="LiveId" clId="{C6972E1A-1815-4910-A769-DA9FB0E1E263}" dt="2025-01-29T09:01:56.748" v="1186"/>
          <ac:picMkLst>
            <pc:docMk/>
            <pc:sldMk cId="0" sldId="271"/>
            <ac:picMk id="4" creationId="{340A4E8B-F705-F766-FE91-8CD123F77BD2}"/>
          </ac:picMkLst>
        </pc:picChg>
        <pc:picChg chg="add mod">
          <ac:chgData name="יהודה טאוב" userId="80c2dbd02819b45c" providerId="LiveId" clId="{C6972E1A-1815-4910-A769-DA9FB0E1E263}" dt="2025-01-29T09:01:56.748" v="1186"/>
          <ac:picMkLst>
            <pc:docMk/>
            <pc:sldMk cId="0" sldId="271"/>
            <ac:picMk id="5" creationId="{51E81470-45ED-06B3-1539-FB4F494CE66D}"/>
          </ac:picMkLst>
        </pc:picChg>
      </pc:sldChg>
      <pc:sldChg chg="addSp delSp modSp new del mod setBg modNotesTx">
        <pc:chgData name="יהודה טאוב" userId="80c2dbd02819b45c" providerId="LiveId" clId="{C6972E1A-1815-4910-A769-DA9FB0E1E263}" dt="2025-01-29T09:53:55.340" v="1192" actId="18676"/>
        <pc:sldMkLst>
          <pc:docMk/>
          <pc:sldMk cId="1519038438" sldId="272"/>
        </pc:sldMkLst>
        <pc:spChg chg="mod">
          <ac:chgData name="יהודה טאוב" userId="80c2dbd02819b45c" providerId="LiveId" clId="{C6972E1A-1815-4910-A769-DA9FB0E1E263}" dt="2025-01-28T08:21:06.483" v="50" actId="20577"/>
          <ac:spMkLst>
            <pc:docMk/>
            <pc:sldMk cId="1519038438" sldId="272"/>
            <ac:spMk id="2" creationId="{1648E4D8-B920-BF96-6841-EE5C6604E82B}"/>
          </ac:spMkLst>
        </pc:spChg>
        <pc:spChg chg="add mod">
          <ac:chgData name="יהודה טאוב" userId="80c2dbd02819b45c" providerId="LiveId" clId="{C6972E1A-1815-4910-A769-DA9FB0E1E263}" dt="2025-01-28T08:21:02.314" v="49" actId="6549"/>
          <ac:spMkLst>
            <pc:docMk/>
            <pc:sldMk cId="1519038438" sldId="272"/>
            <ac:spMk id="3" creationId="{7A4D1479-07E8-DF08-7F90-BF6A82FA3801}"/>
          </ac:spMkLst>
        </pc:spChg>
        <pc:picChg chg="add del mod">
          <ac:chgData name="יהודה טאוב" userId="80c2dbd02819b45c" providerId="LiveId" clId="{C6972E1A-1815-4910-A769-DA9FB0E1E263}" dt="2025-01-29T09:01:56.748" v="1186"/>
          <ac:picMkLst>
            <pc:docMk/>
            <pc:sldMk cId="1519038438" sldId="272"/>
            <ac:picMk id="4" creationId="{42202541-D865-C680-3882-AFDD4B216F98}"/>
          </ac:picMkLst>
        </pc:picChg>
        <pc:picChg chg="add mod">
          <ac:chgData name="יהודה טאוב" userId="80c2dbd02819b45c" providerId="LiveId" clId="{C6972E1A-1815-4910-A769-DA9FB0E1E263}" dt="2025-01-28T08:22:03.005" v="53" actId="14100"/>
          <ac:picMkLst>
            <pc:docMk/>
            <pc:sldMk cId="1519038438" sldId="272"/>
            <ac:picMk id="5" creationId="{0D017B80-CB26-6AAF-37FE-A82D430417D7}"/>
          </ac:picMkLst>
        </pc:picChg>
        <pc:picChg chg="add mod">
          <ac:chgData name="יהודה טאוב" userId="80c2dbd02819b45c" providerId="LiveId" clId="{C6972E1A-1815-4910-A769-DA9FB0E1E263}" dt="2025-01-29T09:01:56.748" v="1186"/>
          <ac:picMkLst>
            <pc:docMk/>
            <pc:sldMk cId="1519038438" sldId="272"/>
            <ac:picMk id="6" creationId="{0D4257EB-0E81-47E8-E721-33962BA52BC4}"/>
          </ac:picMkLst>
        </pc:picChg>
      </pc:sldChg>
      <pc:sldChg chg="addSp delSp modSp new mod modClrScheme chgLayout">
        <pc:chgData name="יהודה טאוב" userId="80c2dbd02819b45c" providerId="LiveId" clId="{C6972E1A-1815-4910-A769-DA9FB0E1E263}" dt="2025-01-29T09:51:32.590" v="1188"/>
        <pc:sldMkLst>
          <pc:docMk/>
          <pc:sldMk cId="2445038674" sldId="273"/>
        </pc:sldMkLst>
        <pc:spChg chg="del">
          <ac:chgData name="יהודה טאוב" userId="80c2dbd02819b45c" providerId="LiveId" clId="{C6972E1A-1815-4910-A769-DA9FB0E1E263}" dt="2025-01-28T08:27:37.160" v="59" actId="700"/>
          <ac:spMkLst>
            <pc:docMk/>
            <pc:sldMk cId="2445038674" sldId="273"/>
            <ac:spMk id="2" creationId="{B1C5C606-DAD0-F3D4-ECC7-2BAA2038BE60}"/>
          </ac:spMkLst>
        </pc:spChg>
        <pc:spChg chg="del">
          <ac:chgData name="יהודה טאוב" userId="80c2dbd02819b45c" providerId="LiveId" clId="{C6972E1A-1815-4910-A769-DA9FB0E1E263}" dt="2025-01-28T08:27:37.160" v="59" actId="700"/>
          <ac:spMkLst>
            <pc:docMk/>
            <pc:sldMk cId="2445038674" sldId="273"/>
            <ac:spMk id="3" creationId="{19A2981E-CB55-5DA0-853F-9D2F57FB5974}"/>
          </ac:spMkLst>
        </pc:spChg>
        <pc:spChg chg="add mod">
          <ac:chgData name="יהודה טאוב" userId="80c2dbd02819b45c" providerId="LiveId" clId="{C6972E1A-1815-4910-A769-DA9FB0E1E263}" dt="2025-01-28T08:30:52.605" v="86" actId="207"/>
          <ac:spMkLst>
            <pc:docMk/>
            <pc:sldMk cId="2445038674" sldId="273"/>
            <ac:spMk id="4" creationId="{C9B19DE2-4FB4-8A30-EEC6-30633F799BE7}"/>
          </ac:spMkLst>
        </pc:spChg>
        <pc:picChg chg="add del mod">
          <ac:chgData name="יהודה טאוב" userId="80c2dbd02819b45c" providerId="LiveId" clId="{C6972E1A-1815-4910-A769-DA9FB0E1E263}" dt="2025-01-29T09:51:32.590" v="1188"/>
          <ac:picMkLst>
            <pc:docMk/>
            <pc:sldMk cId="2445038674" sldId="273"/>
            <ac:picMk id="2" creationId="{5B62A0EC-80F0-202F-B1DF-18ACF648A411}"/>
          </ac:picMkLst>
        </pc:picChg>
        <pc:picChg chg="add mod">
          <ac:chgData name="יהודה טאוב" userId="80c2dbd02819b45c" providerId="LiveId" clId="{C6972E1A-1815-4910-A769-DA9FB0E1E263}" dt="2025-01-29T09:51:32.590" v="1188"/>
          <ac:picMkLst>
            <pc:docMk/>
            <pc:sldMk cId="2445038674" sldId="273"/>
            <ac:picMk id="3" creationId="{B74F5960-884C-529C-7035-925C7F6074E1}"/>
          </ac:picMkLst>
        </pc:picChg>
      </pc:sldChg>
      <pc:sldChg chg="addSp delSp modSp new mod setBg">
        <pc:chgData name="יהודה טאוב" userId="80c2dbd02819b45c" providerId="LiveId" clId="{C6972E1A-1815-4910-A769-DA9FB0E1E263}" dt="2025-01-29T09:51:32.590" v="1188"/>
        <pc:sldMkLst>
          <pc:docMk/>
          <pc:sldMk cId="4082658537" sldId="274"/>
        </pc:sldMkLst>
        <pc:spChg chg="mod">
          <ac:chgData name="יהודה טאוב" userId="80c2dbd02819b45c" providerId="LiveId" clId="{C6972E1A-1815-4910-A769-DA9FB0E1E263}" dt="2025-01-28T08:46:40.223" v="111" actId="20577"/>
          <ac:spMkLst>
            <pc:docMk/>
            <pc:sldMk cId="4082658537" sldId="274"/>
            <ac:spMk id="2" creationId="{E4E4D33B-B51E-5309-94F8-B2AC3172901F}"/>
          </ac:spMkLst>
        </pc:spChg>
        <pc:spChg chg="mod">
          <ac:chgData name="יהודה טאוב" userId="80c2dbd02819b45c" providerId="LiveId" clId="{C6972E1A-1815-4910-A769-DA9FB0E1E263}" dt="2025-01-28T08:46:25.159" v="108" actId="13926"/>
          <ac:spMkLst>
            <pc:docMk/>
            <pc:sldMk cId="4082658537" sldId="274"/>
            <ac:spMk id="3" creationId="{9B2B0515-541D-F076-4724-8862B51E2CB1}"/>
          </ac:spMkLst>
        </pc:spChg>
        <pc:picChg chg="add del mod">
          <ac:chgData name="יהודה טאוב" userId="80c2dbd02819b45c" providerId="LiveId" clId="{C6972E1A-1815-4910-A769-DA9FB0E1E263}" dt="2025-01-29T09:51:32.590" v="1188"/>
          <ac:picMkLst>
            <pc:docMk/>
            <pc:sldMk cId="4082658537" sldId="274"/>
            <ac:picMk id="4" creationId="{CBC67CC5-87D7-A4A8-FEF0-EFC84A24EC04}"/>
          </ac:picMkLst>
        </pc:picChg>
        <pc:picChg chg="add mod">
          <ac:chgData name="יהודה טאוב" userId="80c2dbd02819b45c" providerId="LiveId" clId="{C6972E1A-1815-4910-A769-DA9FB0E1E263}" dt="2025-01-29T09:51:32.590" v="1188"/>
          <ac:picMkLst>
            <pc:docMk/>
            <pc:sldMk cId="4082658537" sldId="274"/>
            <ac:picMk id="5" creationId="{CA440C1A-AD82-264B-613E-CE545DD73E3A}"/>
          </ac:picMkLst>
        </pc:picChg>
      </pc:sldChg>
      <pc:sldChg chg="addSp delSp modSp add mod">
        <pc:chgData name="יהודה טאוב" userId="80c2dbd02819b45c" providerId="LiveId" clId="{C6972E1A-1815-4910-A769-DA9FB0E1E263}" dt="2025-01-29T09:51:32.590" v="1188"/>
        <pc:sldMkLst>
          <pc:docMk/>
          <pc:sldMk cId="3706822897" sldId="275"/>
        </pc:sldMkLst>
        <pc:spChg chg="mod">
          <ac:chgData name="יהודה טאוב" userId="80c2dbd02819b45c" providerId="LiveId" clId="{C6972E1A-1815-4910-A769-DA9FB0E1E263}" dt="2025-01-28T08:31:01.664" v="87" actId="207"/>
          <ac:spMkLst>
            <pc:docMk/>
            <pc:sldMk cId="3706822897" sldId="275"/>
            <ac:spMk id="4" creationId="{031E4A06-56BA-77C7-E4FA-41B769665863}"/>
          </ac:spMkLst>
        </pc:spChg>
        <pc:picChg chg="add del mod">
          <ac:chgData name="יהודה טאוב" userId="80c2dbd02819b45c" providerId="LiveId" clId="{C6972E1A-1815-4910-A769-DA9FB0E1E263}" dt="2025-01-29T09:51:32.590" v="1188"/>
          <ac:picMkLst>
            <pc:docMk/>
            <pc:sldMk cId="3706822897" sldId="275"/>
            <ac:picMk id="2" creationId="{B5EC49C2-EBC7-E3BC-FF0C-A1FC82BB1B69}"/>
          </ac:picMkLst>
        </pc:picChg>
        <pc:picChg chg="add mod">
          <ac:chgData name="יהודה טאוב" userId="80c2dbd02819b45c" providerId="LiveId" clId="{C6972E1A-1815-4910-A769-DA9FB0E1E263}" dt="2025-01-29T09:51:32.590" v="1188"/>
          <ac:picMkLst>
            <pc:docMk/>
            <pc:sldMk cId="3706822897" sldId="275"/>
            <ac:picMk id="3" creationId="{0E9308ED-64DF-3A59-2D9A-C5D518055289}"/>
          </ac:picMkLst>
        </pc:picChg>
      </pc:sldChg>
      <pc:sldChg chg="addSp delSp modSp new mod setBg">
        <pc:chgData name="יהודה טאוב" userId="80c2dbd02819b45c" providerId="LiveId" clId="{C6972E1A-1815-4910-A769-DA9FB0E1E263}" dt="2025-01-29T09:51:32.590" v="1188"/>
        <pc:sldMkLst>
          <pc:docMk/>
          <pc:sldMk cId="1884206478" sldId="276"/>
        </pc:sldMkLst>
        <pc:spChg chg="mod">
          <ac:chgData name="יהודה טאוב" userId="80c2dbd02819b45c" providerId="LiveId" clId="{C6972E1A-1815-4910-A769-DA9FB0E1E263}" dt="2025-01-28T08:47:53.319" v="121" actId="113"/>
          <ac:spMkLst>
            <pc:docMk/>
            <pc:sldMk cId="1884206478" sldId="276"/>
            <ac:spMk id="2" creationId="{DE1F14F9-47E4-093A-F4DE-60C2761AA61B}"/>
          </ac:spMkLst>
        </pc:spChg>
        <pc:spChg chg="mod">
          <ac:chgData name="יהודה טאוב" userId="80c2dbd02819b45c" providerId="LiveId" clId="{C6972E1A-1815-4910-A769-DA9FB0E1E263}" dt="2025-01-28T08:47:32.359" v="118" actId="5793"/>
          <ac:spMkLst>
            <pc:docMk/>
            <pc:sldMk cId="1884206478" sldId="276"/>
            <ac:spMk id="3" creationId="{1C03419B-15D2-A67D-8FAD-2E95335F7C13}"/>
          </ac:spMkLst>
        </pc:spChg>
        <pc:picChg chg="add del mod">
          <ac:chgData name="יהודה טאוב" userId="80c2dbd02819b45c" providerId="LiveId" clId="{C6972E1A-1815-4910-A769-DA9FB0E1E263}" dt="2025-01-29T09:51:32.590" v="1188"/>
          <ac:picMkLst>
            <pc:docMk/>
            <pc:sldMk cId="1884206478" sldId="276"/>
            <ac:picMk id="4" creationId="{18985C45-57B9-DF51-BA89-8F5E2A7C73F9}"/>
          </ac:picMkLst>
        </pc:picChg>
        <pc:picChg chg="add mod">
          <ac:chgData name="יהודה טאוב" userId="80c2dbd02819b45c" providerId="LiveId" clId="{C6972E1A-1815-4910-A769-DA9FB0E1E263}" dt="2025-01-29T09:51:32.590" v="1188"/>
          <ac:picMkLst>
            <pc:docMk/>
            <pc:sldMk cId="1884206478" sldId="276"/>
            <ac:picMk id="5" creationId="{6DF93828-6AD5-F25B-C813-8BAFDCB1CA05}"/>
          </ac:picMkLst>
        </pc:picChg>
      </pc:sldChg>
      <pc:sldChg chg="addSp delSp modSp new mod setBg">
        <pc:chgData name="יהודה טאוב" userId="80c2dbd02819b45c" providerId="LiveId" clId="{C6972E1A-1815-4910-A769-DA9FB0E1E263}" dt="2025-01-29T09:51:32.590" v="1188"/>
        <pc:sldMkLst>
          <pc:docMk/>
          <pc:sldMk cId="871065306" sldId="277"/>
        </pc:sldMkLst>
        <pc:spChg chg="mod">
          <ac:chgData name="יהודה טאוב" userId="80c2dbd02819b45c" providerId="LiveId" clId="{C6972E1A-1815-4910-A769-DA9FB0E1E263}" dt="2025-01-28T08:49:58.146" v="124" actId="20578"/>
          <ac:spMkLst>
            <pc:docMk/>
            <pc:sldMk cId="871065306" sldId="277"/>
            <ac:spMk id="2" creationId="{83A13868-25BB-3A13-1D29-7867C258EB86}"/>
          </ac:spMkLst>
        </pc:spChg>
        <pc:spChg chg="mod">
          <ac:chgData name="יהודה טאוב" userId="80c2dbd02819b45c" providerId="LiveId" clId="{C6972E1A-1815-4910-A769-DA9FB0E1E263}" dt="2025-01-28T08:50:09.022" v="129" actId="20577"/>
          <ac:spMkLst>
            <pc:docMk/>
            <pc:sldMk cId="871065306" sldId="277"/>
            <ac:spMk id="3" creationId="{3B6A1D91-9AAF-0F1F-D582-76164F55DA64}"/>
          </ac:spMkLst>
        </pc:spChg>
        <pc:picChg chg="add del mod">
          <ac:chgData name="יהודה טאוב" userId="80c2dbd02819b45c" providerId="LiveId" clId="{C6972E1A-1815-4910-A769-DA9FB0E1E263}" dt="2025-01-29T09:51:32.590" v="1188"/>
          <ac:picMkLst>
            <pc:docMk/>
            <pc:sldMk cId="871065306" sldId="277"/>
            <ac:picMk id="4" creationId="{454630D8-EF41-EAE5-E9BF-080BC82791A7}"/>
          </ac:picMkLst>
        </pc:picChg>
        <pc:picChg chg="add mod">
          <ac:chgData name="יהודה טאוב" userId="80c2dbd02819b45c" providerId="LiveId" clId="{C6972E1A-1815-4910-A769-DA9FB0E1E263}" dt="2025-01-29T09:51:32.590" v="1188"/>
          <ac:picMkLst>
            <pc:docMk/>
            <pc:sldMk cId="871065306" sldId="277"/>
            <ac:picMk id="5" creationId="{685B60DE-BA63-E101-4AD4-4BEDFC049618}"/>
          </ac:picMkLst>
        </pc:picChg>
      </pc:sldChg>
      <pc:sldChg chg="addSp delSp modSp new mod setBg">
        <pc:chgData name="יהודה טאוב" userId="80c2dbd02819b45c" providerId="LiveId" clId="{C6972E1A-1815-4910-A769-DA9FB0E1E263}" dt="2025-01-29T09:51:32.590" v="1188"/>
        <pc:sldMkLst>
          <pc:docMk/>
          <pc:sldMk cId="70443222" sldId="278"/>
        </pc:sldMkLst>
        <pc:spChg chg="mod">
          <ac:chgData name="יהודה טאוב" userId="80c2dbd02819b45c" providerId="LiveId" clId="{C6972E1A-1815-4910-A769-DA9FB0E1E263}" dt="2025-01-28T08:53:32.714" v="136" actId="27636"/>
          <ac:spMkLst>
            <pc:docMk/>
            <pc:sldMk cId="70443222" sldId="278"/>
            <ac:spMk id="2" creationId="{A3B3990B-B388-2286-1330-D2F50D2F3CE0}"/>
          </ac:spMkLst>
        </pc:spChg>
        <pc:spChg chg="mod">
          <ac:chgData name="יהודה טאוב" userId="80c2dbd02819b45c" providerId="LiveId" clId="{C6972E1A-1815-4910-A769-DA9FB0E1E263}" dt="2025-01-28T08:54:33.251" v="148" actId="207"/>
          <ac:spMkLst>
            <pc:docMk/>
            <pc:sldMk cId="70443222" sldId="278"/>
            <ac:spMk id="3" creationId="{C7513B97-F624-4268-D397-21D013948174}"/>
          </ac:spMkLst>
        </pc:spChg>
        <pc:picChg chg="add mod">
          <ac:chgData name="יהודה טאוב" userId="80c2dbd02819b45c" providerId="LiveId" clId="{C6972E1A-1815-4910-A769-DA9FB0E1E263}" dt="2025-01-28T09:50:17.869" v="493" actId="14100"/>
          <ac:picMkLst>
            <pc:docMk/>
            <pc:sldMk cId="70443222" sldId="278"/>
            <ac:picMk id="4" creationId="{150EB1F9-583D-65FD-E7C0-440ED48F5CE5}"/>
          </ac:picMkLst>
        </pc:picChg>
        <pc:picChg chg="add del mod">
          <ac:chgData name="יהודה טאוב" userId="80c2dbd02819b45c" providerId="LiveId" clId="{C6972E1A-1815-4910-A769-DA9FB0E1E263}" dt="2025-01-29T09:51:32.590" v="1188"/>
          <ac:picMkLst>
            <pc:docMk/>
            <pc:sldMk cId="70443222" sldId="278"/>
            <ac:picMk id="5" creationId="{1CB8B049-0E79-C9F6-2392-DEED6486DFF0}"/>
          </ac:picMkLst>
        </pc:picChg>
        <pc:picChg chg="add mod">
          <ac:chgData name="יהודה טאוב" userId="80c2dbd02819b45c" providerId="LiveId" clId="{C6972E1A-1815-4910-A769-DA9FB0E1E263}" dt="2025-01-29T09:51:32.590" v="1188"/>
          <ac:picMkLst>
            <pc:docMk/>
            <pc:sldMk cId="70443222" sldId="278"/>
            <ac:picMk id="6" creationId="{5710B0D2-F90A-17F2-CB25-4D3DFD4C83D1}"/>
          </ac:picMkLst>
        </pc:picChg>
      </pc:sldChg>
      <pc:sldChg chg="addSp delSp modSp add mod">
        <pc:chgData name="יהודה טאוב" userId="80c2dbd02819b45c" providerId="LiveId" clId="{C6972E1A-1815-4910-A769-DA9FB0E1E263}" dt="2025-01-29T09:51:32.590" v="1188"/>
        <pc:sldMkLst>
          <pc:docMk/>
          <pc:sldMk cId="3426753146" sldId="279"/>
        </pc:sldMkLst>
        <pc:spChg chg="mod">
          <ac:chgData name="יהודה טאוב" userId="80c2dbd02819b45c" providerId="LiveId" clId="{C6972E1A-1815-4910-A769-DA9FB0E1E263}" dt="2025-01-28T08:56:34.287" v="166" actId="13926"/>
          <ac:spMkLst>
            <pc:docMk/>
            <pc:sldMk cId="3426753146" sldId="279"/>
            <ac:spMk id="2" creationId="{0D181231-02AD-7028-961F-CFDBF7B29DA4}"/>
          </ac:spMkLst>
        </pc:spChg>
        <pc:spChg chg="mod">
          <ac:chgData name="יהודה טאוב" userId="80c2dbd02819b45c" providerId="LiveId" clId="{C6972E1A-1815-4910-A769-DA9FB0E1E263}" dt="2025-01-28T08:59:04.302" v="195" actId="404"/>
          <ac:spMkLst>
            <pc:docMk/>
            <pc:sldMk cId="3426753146" sldId="279"/>
            <ac:spMk id="3" creationId="{85C3C551-1200-19C5-3E15-D64A64264824}"/>
          </ac:spMkLst>
        </pc:spChg>
        <pc:picChg chg="add mod">
          <ac:chgData name="יהודה טאוב" userId="80c2dbd02819b45c" providerId="LiveId" clId="{C6972E1A-1815-4910-A769-DA9FB0E1E263}" dt="2025-01-28T08:59:01.068" v="194" actId="14100"/>
          <ac:picMkLst>
            <pc:docMk/>
            <pc:sldMk cId="3426753146" sldId="279"/>
            <ac:picMk id="4" creationId="{616BF274-6EE8-0415-FC25-70010F4C90D3}"/>
          </ac:picMkLst>
        </pc:picChg>
        <pc:picChg chg="add del mod">
          <ac:chgData name="יהודה טאוב" userId="80c2dbd02819b45c" providerId="LiveId" clId="{C6972E1A-1815-4910-A769-DA9FB0E1E263}" dt="2025-01-29T09:51:32.590" v="1188"/>
          <ac:picMkLst>
            <pc:docMk/>
            <pc:sldMk cId="3426753146" sldId="279"/>
            <ac:picMk id="5" creationId="{881DBC19-D8BF-19BD-C9A7-9C69CA2786F7}"/>
          </ac:picMkLst>
        </pc:picChg>
        <pc:picChg chg="add mod">
          <ac:chgData name="יהודה טאוב" userId="80c2dbd02819b45c" providerId="LiveId" clId="{C6972E1A-1815-4910-A769-DA9FB0E1E263}" dt="2025-01-29T09:51:32.590" v="1188"/>
          <ac:picMkLst>
            <pc:docMk/>
            <pc:sldMk cId="3426753146" sldId="279"/>
            <ac:picMk id="6" creationId="{15465A4C-2EA1-ECD0-C736-C7F0A1363D2F}"/>
          </ac:picMkLst>
        </pc:picChg>
      </pc:sldChg>
      <pc:sldChg chg="addSp delSp modSp add mod">
        <pc:chgData name="יהודה טאוב" userId="80c2dbd02819b45c" providerId="LiveId" clId="{C6972E1A-1815-4910-A769-DA9FB0E1E263}" dt="2025-01-29T09:51:32.590" v="1188"/>
        <pc:sldMkLst>
          <pc:docMk/>
          <pc:sldMk cId="1518062568" sldId="280"/>
        </pc:sldMkLst>
        <pc:spChg chg="mod">
          <ac:chgData name="יהודה טאוב" userId="80c2dbd02819b45c" providerId="LiveId" clId="{C6972E1A-1815-4910-A769-DA9FB0E1E263}" dt="2025-01-28T08:57:54.716" v="190" actId="5793"/>
          <ac:spMkLst>
            <pc:docMk/>
            <pc:sldMk cId="1518062568" sldId="280"/>
            <ac:spMk id="2" creationId="{45E4CCB2-6766-0D53-6734-DF7F6A8857F3}"/>
          </ac:spMkLst>
        </pc:spChg>
        <pc:spChg chg="mod">
          <ac:chgData name="יהודה טאוב" userId="80c2dbd02819b45c" providerId="LiveId" clId="{C6972E1A-1815-4910-A769-DA9FB0E1E263}" dt="2025-01-28T08:58:00.887" v="191" actId="20577"/>
          <ac:spMkLst>
            <pc:docMk/>
            <pc:sldMk cId="1518062568" sldId="280"/>
            <ac:spMk id="3" creationId="{5C8B6E81-4EB4-DCF5-990C-E295F1F4C575}"/>
          </ac:spMkLst>
        </pc:spChg>
        <pc:spChg chg="add">
          <ac:chgData name="יהודה טאוב" userId="80c2dbd02819b45c" providerId="LiveId" clId="{C6972E1A-1815-4910-A769-DA9FB0E1E263}" dt="2025-01-28T09:52:48.873" v="500"/>
          <ac:spMkLst>
            <pc:docMk/>
            <pc:sldMk cId="1518062568" sldId="280"/>
            <ac:spMk id="5" creationId="{6C15EE6B-DEEA-C490-8245-AF9ECA3574EA}"/>
          </ac:spMkLst>
        </pc:spChg>
        <pc:picChg chg="add del mod">
          <ac:chgData name="יהודה טאוב" userId="80c2dbd02819b45c" providerId="LiveId" clId="{C6972E1A-1815-4910-A769-DA9FB0E1E263}" dt="2025-01-29T09:51:32.590" v="1188"/>
          <ac:picMkLst>
            <pc:docMk/>
            <pc:sldMk cId="1518062568" sldId="280"/>
            <ac:picMk id="4" creationId="{275B196A-11B5-F15E-BBC5-D9C86DB6EF89}"/>
          </ac:picMkLst>
        </pc:picChg>
        <pc:picChg chg="add del mod">
          <ac:chgData name="יהודה טאוב" userId="80c2dbd02819b45c" providerId="LiveId" clId="{C6972E1A-1815-4910-A769-DA9FB0E1E263}" dt="2025-01-28T09:52:47.777" v="499" actId="478"/>
          <ac:picMkLst>
            <pc:docMk/>
            <pc:sldMk cId="1518062568" sldId="280"/>
            <ac:picMk id="4" creationId="{35447438-2750-7E13-AA01-967D0E6041FD}"/>
          </ac:picMkLst>
        </pc:picChg>
        <pc:picChg chg="add mod">
          <ac:chgData name="יהודה טאוב" userId="80c2dbd02819b45c" providerId="LiveId" clId="{C6972E1A-1815-4910-A769-DA9FB0E1E263}" dt="2025-01-29T09:51:32.590" v="1188"/>
          <ac:picMkLst>
            <pc:docMk/>
            <pc:sldMk cId="1518062568" sldId="280"/>
            <ac:picMk id="5" creationId="{70821E3C-10F6-6C0F-47D1-DD43216B650F}"/>
          </ac:picMkLst>
        </pc:picChg>
        <pc:picChg chg="add mod">
          <ac:chgData name="יהודה טאוב" userId="80c2dbd02819b45c" providerId="LiveId" clId="{C6972E1A-1815-4910-A769-DA9FB0E1E263}" dt="2025-01-28T09:52:54.167" v="502" actId="14100"/>
          <ac:picMkLst>
            <pc:docMk/>
            <pc:sldMk cId="1518062568" sldId="280"/>
            <ac:picMk id="6" creationId="{0E9004A7-0AE9-CABE-324E-4FFD07C45DF2}"/>
          </ac:picMkLst>
        </pc:picChg>
      </pc:sldChg>
      <pc:sldChg chg="addSp delSp modSp new mod modClrScheme chgLayout">
        <pc:chgData name="יהודה טאוב" userId="80c2dbd02819b45c" providerId="LiveId" clId="{C6972E1A-1815-4910-A769-DA9FB0E1E263}" dt="2025-01-29T09:51:32.590" v="1188"/>
        <pc:sldMkLst>
          <pc:docMk/>
          <pc:sldMk cId="1699365002" sldId="281"/>
        </pc:sldMkLst>
        <pc:spChg chg="del">
          <ac:chgData name="יהודה טאוב" userId="80c2dbd02819b45c" providerId="LiveId" clId="{C6972E1A-1815-4910-A769-DA9FB0E1E263}" dt="2025-01-28T09:12:58.436" v="197" actId="700"/>
          <ac:spMkLst>
            <pc:docMk/>
            <pc:sldMk cId="1699365002" sldId="281"/>
            <ac:spMk id="2" creationId="{A3D34D84-339D-D85B-308F-BD5BA52E22D1}"/>
          </ac:spMkLst>
        </pc:spChg>
        <pc:spChg chg="del">
          <ac:chgData name="יהודה טאוב" userId="80c2dbd02819b45c" providerId="LiveId" clId="{C6972E1A-1815-4910-A769-DA9FB0E1E263}" dt="2025-01-28T09:12:58.436" v="197" actId="700"/>
          <ac:spMkLst>
            <pc:docMk/>
            <pc:sldMk cId="1699365002" sldId="281"/>
            <ac:spMk id="3" creationId="{6D685FF6-6CE0-F655-3CBB-9C0E7840F18A}"/>
          </ac:spMkLst>
        </pc:spChg>
        <pc:spChg chg="add mod">
          <ac:chgData name="יהודה טאוב" userId="80c2dbd02819b45c" providerId="LiveId" clId="{C6972E1A-1815-4910-A769-DA9FB0E1E263}" dt="2025-01-28T09:16:10.676" v="363" actId="20577"/>
          <ac:spMkLst>
            <pc:docMk/>
            <pc:sldMk cId="1699365002" sldId="281"/>
            <ac:spMk id="4" creationId="{BDDC97CB-C6E0-7956-227A-EFABB9F4687C}"/>
          </ac:spMkLst>
        </pc:spChg>
        <pc:picChg chg="add del mod">
          <ac:chgData name="יהודה טאוב" userId="80c2dbd02819b45c" providerId="LiveId" clId="{C6972E1A-1815-4910-A769-DA9FB0E1E263}" dt="2025-01-29T09:51:32.590" v="1188"/>
          <ac:picMkLst>
            <pc:docMk/>
            <pc:sldMk cId="1699365002" sldId="281"/>
            <ac:picMk id="2" creationId="{A98AA9D2-A7F4-4EB3-D6F1-0D068A309E8B}"/>
          </ac:picMkLst>
        </pc:picChg>
        <pc:picChg chg="add mod">
          <ac:chgData name="יהודה טאוב" userId="80c2dbd02819b45c" providerId="LiveId" clId="{C6972E1A-1815-4910-A769-DA9FB0E1E263}" dt="2025-01-29T09:51:32.590" v="1188"/>
          <ac:picMkLst>
            <pc:docMk/>
            <pc:sldMk cId="1699365002" sldId="281"/>
            <ac:picMk id="3" creationId="{10FC9EBB-77F5-CDC4-CC56-516F132B10B4}"/>
          </ac:picMkLst>
        </pc:picChg>
      </pc:sldChg>
      <pc:sldChg chg="addSp delSp modSp new mod">
        <pc:chgData name="יהודה טאוב" userId="80c2dbd02819b45c" providerId="LiveId" clId="{C6972E1A-1815-4910-A769-DA9FB0E1E263}" dt="2025-01-29T09:51:32.590" v="1188"/>
        <pc:sldMkLst>
          <pc:docMk/>
          <pc:sldMk cId="2796766749" sldId="282"/>
        </pc:sldMkLst>
        <pc:spChg chg="add">
          <ac:chgData name="יהודה טאוב" userId="80c2dbd02819b45c" providerId="LiveId" clId="{C6972E1A-1815-4910-A769-DA9FB0E1E263}" dt="2025-01-28T09:47:43.847" v="483"/>
          <ac:spMkLst>
            <pc:docMk/>
            <pc:sldMk cId="2796766749" sldId="282"/>
            <ac:spMk id="2" creationId="{619082AC-CA6D-DF7F-D625-29F1DB59A699}"/>
          </ac:spMkLst>
        </pc:spChg>
        <pc:picChg chg="add del mod">
          <ac:chgData name="יהודה טאוב" userId="80c2dbd02819b45c" providerId="LiveId" clId="{C6972E1A-1815-4910-A769-DA9FB0E1E263}" dt="2025-01-29T09:51:32.590" v="1188"/>
          <ac:picMkLst>
            <pc:docMk/>
            <pc:sldMk cId="2796766749" sldId="282"/>
            <ac:picMk id="2" creationId="{D129CA02-1ABC-A9BB-353C-795A39B7EBED}"/>
          </ac:picMkLst>
        </pc:picChg>
        <pc:picChg chg="add">
          <ac:chgData name="יהודה טאוב" userId="80c2dbd02819b45c" providerId="LiveId" clId="{C6972E1A-1815-4910-A769-DA9FB0E1E263}" dt="2025-01-28T09:47:46.503" v="484"/>
          <ac:picMkLst>
            <pc:docMk/>
            <pc:sldMk cId="2796766749" sldId="282"/>
            <ac:picMk id="3" creationId="{09926836-3EE3-B60E-04B6-157193459E26}"/>
          </ac:picMkLst>
        </pc:picChg>
        <pc:picChg chg="add mod">
          <ac:chgData name="יהודה טאוב" userId="80c2dbd02819b45c" providerId="LiveId" clId="{C6972E1A-1815-4910-A769-DA9FB0E1E263}" dt="2025-01-29T09:51:32.590" v="1188"/>
          <ac:picMkLst>
            <pc:docMk/>
            <pc:sldMk cId="2796766749" sldId="282"/>
            <ac:picMk id="4" creationId="{1F581768-7FC3-D508-356B-05505C8891B8}"/>
          </ac:picMkLst>
        </pc:picChg>
      </pc:sldChg>
      <pc:sldChg chg="addSp delSp modSp new mod setBg modClrScheme chgLayout">
        <pc:chgData name="יהודה טאוב" userId="80c2dbd02819b45c" providerId="LiveId" clId="{C6972E1A-1815-4910-A769-DA9FB0E1E263}" dt="2025-01-29T09:51:32.590" v="1188"/>
        <pc:sldMkLst>
          <pc:docMk/>
          <pc:sldMk cId="2772970404" sldId="283"/>
        </pc:sldMkLst>
        <pc:spChg chg="add mod">
          <ac:chgData name="יהודה טאוב" userId="80c2dbd02819b45c" providerId="LiveId" clId="{C6972E1A-1815-4910-A769-DA9FB0E1E263}" dt="2025-01-28T09:32:58.520" v="368" actId="27636"/>
          <ac:spMkLst>
            <pc:docMk/>
            <pc:sldMk cId="2772970404" sldId="283"/>
            <ac:spMk id="2" creationId="{5067AA19-5B7D-C076-4A0A-B220AE4A8905}"/>
          </ac:spMkLst>
        </pc:spChg>
        <pc:spChg chg="add mod">
          <ac:chgData name="יהודה טאוב" userId="80c2dbd02819b45c" providerId="LiveId" clId="{C6972E1A-1815-4910-A769-DA9FB0E1E263}" dt="2025-01-28T09:33:23.885" v="370" actId="113"/>
          <ac:spMkLst>
            <pc:docMk/>
            <pc:sldMk cId="2772970404" sldId="283"/>
            <ac:spMk id="3" creationId="{728095CC-37EE-2071-75A2-450DF7F1C4DD}"/>
          </ac:spMkLst>
        </pc:spChg>
        <pc:picChg chg="add del mod">
          <ac:chgData name="יהודה טאוב" userId="80c2dbd02819b45c" providerId="LiveId" clId="{C6972E1A-1815-4910-A769-DA9FB0E1E263}" dt="2025-01-29T09:51:32.590" v="1188"/>
          <ac:picMkLst>
            <pc:docMk/>
            <pc:sldMk cId="2772970404" sldId="283"/>
            <ac:picMk id="4" creationId="{8F62E07D-DC4C-7365-46FF-D163B6AAD4DC}"/>
          </ac:picMkLst>
        </pc:picChg>
        <pc:picChg chg="add mod">
          <ac:chgData name="יהודה טאוב" userId="80c2dbd02819b45c" providerId="LiveId" clId="{C6972E1A-1815-4910-A769-DA9FB0E1E263}" dt="2025-01-29T09:51:32.590" v="1188"/>
          <ac:picMkLst>
            <pc:docMk/>
            <pc:sldMk cId="2772970404" sldId="283"/>
            <ac:picMk id="5" creationId="{A65169D9-94A9-7FE0-B8EA-C07A2A0F6146}"/>
          </ac:picMkLst>
        </pc:picChg>
      </pc:sldChg>
      <pc:sldChg chg="addSp delSp modSp add mod">
        <pc:chgData name="יהודה טאוב" userId="80c2dbd02819b45c" providerId="LiveId" clId="{C6972E1A-1815-4910-A769-DA9FB0E1E263}" dt="2025-01-29T09:51:32.590" v="1188"/>
        <pc:sldMkLst>
          <pc:docMk/>
          <pc:sldMk cId="908695906" sldId="284"/>
        </pc:sldMkLst>
        <pc:spChg chg="mod">
          <ac:chgData name="יהודה טאוב" userId="80c2dbd02819b45c" providerId="LiveId" clId="{C6972E1A-1815-4910-A769-DA9FB0E1E263}" dt="2025-01-28T09:34:12.812" v="407"/>
          <ac:spMkLst>
            <pc:docMk/>
            <pc:sldMk cId="908695906" sldId="284"/>
            <ac:spMk id="3" creationId="{A7FFF288-B20C-4885-7FE9-5E96E2AC3AB2}"/>
          </ac:spMkLst>
        </pc:spChg>
        <pc:picChg chg="add del mod">
          <ac:chgData name="יהודה טאוב" userId="80c2dbd02819b45c" providerId="LiveId" clId="{C6972E1A-1815-4910-A769-DA9FB0E1E263}" dt="2025-01-29T09:51:32.590" v="1188"/>
          <ac:picMkLst>
            <pc:docMk/>
            <pc:sldMk cId="908695906" sldId="284"/>
            <ac:picMk id="4" creationId="{F11618C0-CB68-0F7C-D49D-D2479468BF22}"/>
          </ac:picMkLst>
        </pc:picChg>
        <pc:picChg chg="add mod">
          <ac:chgData name="יהודה טאוב" userId="80c2dbd02819b45c" providerId="LiveId" clId="{C6972E1A-1815-4910-A769-DA9FB0E1E263}" dt="2025-01-29T09:51:32.590" v="1188"/>
          <ac:picMkLst>
            <pc:docMk/>
            <pc:sldMk cId="908695906" sldId="284"/>
            <ac:picMk id="5" creationId="{92A37E7E-57DB-EF2D-C179-BA3FFB1D2B09}"/>
          </ac:picMkLst>
        </pc:picChg>
      </pc:sldChg>
      <pc:sldChg chg="addSp delSp modSp add mod">
        <pc:chgData name="יהודה טאוב" userId="80c2dbd02819b45c" providerId="LiveId" clId="{C6972E1A-1815-4910-A769-DA9FB0E1E263}" dt="2025-01-29T09:51:32.590" v="1188"/>
        <pc:sldMkLst>
          <pc:docMk/>
          <pc:sldMk cId="3856651125" sldId="285"/>
        </pc:sldMkLst>
        <pc:spChg chg="mod">
          <ac:chgData name="יהודה טאוב" userId="80c2dbd02819b45c" providerId="LiveId" clId="{C6972E1A-1815-4910-A769-DA9FB0E1E263}" dt="2025-01-28T09:34:37.171" v="409"/>
          <ac:spMkLst>
            <pc:docMk/>
            <pc:sldMk cId="3856651125" sldId="285"/>
            <ac:spMk id="3" creationId="{C0E0257E-4DE6-20AD-8CA2-B5EB01061347}"/>
          </ac:spMkLst>
        </pc:spChg>
        <pc:picChg chg="add del mod">
          <ac:chgData name="יהודה טאוב" userId="80c2dbd02819b45c" providerId="LiveId" clId="{C6972E1A-1815-4910-A769-DA9FB0E1E263}" dt="2025-01-29T09:51:32.590" v="1188"/>
          <ac:picMkLst>
            <pc:docMk/>
            <pc:sldMk cId="3856651125" sldId="285"/>
            <ac:picMk id="4" creationId="{54DBEDA6-2B71-54F2-237A-85479E6C771B}"/>
          </ac:picMkLst>
        </pc:picChg>
        <pc:picChg chg="add mod">
          <ac:chgData name="יהודה טאוב" userId="80c2dbd02819b45c" providerId="LiveId" clId="{C6972E1A-1815-4910-A769-DA9FB0E1E263}" dt="2025-01-29T09:51:32.590" v="1188"/>
          <ac:picMkLst>
            <pc:docMk/>
            <pc:sldMk cId="3856651125" sldId="285"/>
            <ac:picMk id="5" creationId="{7CEA7F40-6E17-FDC0-E696-D6F3DD39E1F9}"/>
          </ac:picMkLst>
        </pc:picChg>
      </pc:sldChg>
      <pc:sldChg chg="addSp delSp modSp new mod setBg">
        <pc:chgData name="יהודה טאוב" userId="80c2dbd02819b45c" providerId="LiveId" clId="{C6972E1A-1815-4910-A769-DA9FB0E1E263}" dt="2025-01-29T09:51:32.590" v="1188"/>
        <pc:sldMkLst>
          <pc:docMk/>
          <pc:sldMk cId="3226282243" sldId="286"/>
        </pc:sldMkLst>
        <pc:spChg chg="mod">
          <ac:chgData name="יהודה טאוב" userId="80c2dbd02819b45c" providerId="LiveId" clId="{C6972E1A-1815-4910-A769-DA9FB0E1E263}" dt="2025-01-28T09:35:11.594" v="414" actId="20578"/>
          <ac:spMkLst>
            <pc:docMk/>
            <pc:sldMk cId="3226282243" sldId="286"/>
            <ac:spMk id="2" creationId="{91CCBD06-7FEC-A0A7-0911-C30781A0C62D}"/>
          </ac:spMkLst>
        </pc:spChg>
        <pc:spChg chg="mod">
          <ac:chgData name="יהודה טאוב" userId="80c2dbd02819b45c" providerId="LiveId" clId="{C6972E1A-1815-4910-A769-DA9FB0E1E263}" dt="2025-01-28T09:35:08.389" v="413"/>
          <ac:spMkLst>
            <pc:docMk/>
            <pc:sldMk cId="3226282243" sldId="286"/>
            <ac:spMk id="3" creationId="{8FE6B72F-5E9A-531A-1BE9-6FEB867FC7EC}"/>
          </ac:spMkLst>
        </pc:spChg>
        <pc:picChg chg="add del mod">
          <ac:chgData name="יהודה טאוב" userId="80c2dbd02819b45c" providerId="LiveId" clId="{C6972E1A-1815-4910-A769-DA9FB0E1E263}" dt="2025-01-29T09:51:32.590" v="1188"/>
          <ac:picMkLst>
            <pc:docMk/>
            <pc:sldMk cId="3226282243" sldId="286"/>
            <ac:picMk id="4" creationId="{D8833E25-878E-746D-2CF7-B1B8E04012B7}"/>
          </ac:picMkLst>
        </pc:picChg>
        <pc:picChg chg="add mod">
          <ac:chgData name="יהודה טאוב" userId="80c2dbd02819b45c" providerId="LiveId" clId="{C6972E1A-1815-4910-A769-DA9FB0E1E263}" dt="2025-01-29T09:51:32.590" v="1188"/>
          <ac:picMkLst>
            <pc:docMk/>
            <pc:sldMk cId="3226282243" sldId="286"/>
            <ac:picMk id="5" creationId="{BAC033DC-A2D8-FCE8-4836-19FE17C32E3D}"/>
          </ac:picMkLst>
        </pc:picChg>
      </pc:sldChg>
      <pc:sldChg chg="addSp delSp modSp add mod">
        <pc:chgData name="יהודה טאוב" userId="80c2dbd02819b45c" providerId="LiveId" clId="{C6972E1A-1815-4910-A769-DA9FB0E1E263}" dt="2025-01-29T09:51:32.590" v="1188"/>
        <pc:sldMkLst>
          <pc:docMk/>
          <pc:sldMk cId="1354863796" sldId="287"/>
        </pc:sldMkLst>
        <pc:spChg chg="mod">
          <ac:chgData name="יהודה טאוב" userId="80c2dbd02819b45c" providerId="LiveId" clId="{C6972E1A-1815-4910-A769-DA9FB0E1E263}" dt="2025-01-28T09:36:11.147" v="441"/>
          <ac:spMkLst>
            <pc:docMk/>
            <pc:sldMk cId="1354863796" sldId="287"/>
            <ac:spMk id="2" creationId="{335756DE-3560-8DAC-B096-F124D71D9B38}"/>
          </ac:spMkLst>
        </pc:spChg>
        <pc:spChg chg="mod">
          <ac:chgData name="יהודה טאוב" userId="80c2dbd02819b45c" providerId="LiveId" clId="{C6972E1A-1815-4910-A769-DA9FB0E1E263}" dt="2025-01-28T09:37:13.004" v="443" actId="5793"/>
          <ac:spMkLst>
            <pc:docMk/>
            <pc:sldMk cId="1354863796" sldId="287"/>
            <ac:spMk id="3" creationId="{A113F3B6-FA00-FF0D-4A28-CFE9006109EF}"/>
          </ac:spMkLst>
        </pc:spChg>
        <pc:picChg chg="add del mod">
          <ac:chgData name="יהודה טאוב" userId="80c2dbd02819b45c" providerId="LiveId" clId="{C6972E1A-1815-4910-A769-DA9FB0E1E263}" dt="2025-01-29T09:51:32.590" v="1188"/>
          <ac:picMkLst>
            <pc:docMk/>
            <pc:sldMk cId="1354863796" sldId="287"/>
            <ac:picMk id="4" creationId="{754EDBB1-5B6F-BD6C-D757-70ED774D1ACD}"/>
          </ac:picMkLst>
        </pc:picChg>
        <pc:picChg chg="add mod">
          <ac:chgData name="יהודה טאוב" userId="80c2dbd02819b45c" providerId="LiveId" clId="{C6972E1A-1815-4910-A769-DA9FB0E1E263}" dt="2025-01-29T09:51:32.590" v="1188"/>
          <ac:picMkLst>
            <pc:docMk/>
            <pc:sldMk cId="1354863796" sldId="287"/>
            <ac:picMk id="5" creationId="{9243634F-C302-F8C9-271F-9506A1A64058}"/>
          </ac:picMkLst>
        </pc:picChg>
      </pc:sldChg>
      <pc:sldChg chg="addSp delSp modSp new mod setBg">
        <pc:chgData name="יהודה טאוב" userId="80c2dbd02819b45c" providerId="LiveId" clId="{C6972E1A-1815-4910-A769-DA9FB0E1E263}" dt="2025-01-29T09:51:32.590" v="1188"/>
        <pc:sldMkLst>
          <pc:docMk/>
          <pc:sldMk cId="1038189038" sldId="288"/>
        </pc:sldMkLst>
        <pc:spChg chg="mod">
          <ac:chgData name="יהודה טאוב" userId="80c2dbd02819b45c" providerId="LiveId" clId="{C6972E1A-1815-4910-A769-DA9FB0E1E263}" dt="2025-01-28T09:37:37.429" v="446" actId="20578"/>
          <ac:spMkLst>
            <pc:docMk/>
            <pc:sldMk cId="1038189038" sldId="288"/>
            <ac:spMk id="2" creationId="{BA4DC556-85F8-1F44-A233-F1ECB9E6F06C}"/>
          </ac:spMkLst>
        </pc:spChg>
        <pc:spChg chg="mod">
          <ac:chgData name="יהודה טאוב" userId="80c2dbd02819b45c" providerId="LiveId" clId="{C6972E1A-1815-4910-A769-DA9FB0E1E263}" dt="2025-01-28T09:38:12.081" v="449"/>
          <ac:spMkLst>
            <pc:docMk/>
            <pc:sldMk cId="1038189038" sldId="288"/>
            <ac:spMk id="3" creationId="{0C396F2D-1B99-DA06-B232-3764709BDB5C}"/>
          </ac:spMkLst>
        </pc:spChg>
        <pc:picChg chg="add del mod">
          <ac:chgData name="יהודה טאוב" userId="80c2dbd02819b45c" providerId="LiveId" clId="{C6972E1A-1815-4910-A769-DA9FB0E1E263}" dt="2025-01-29T09:51:32.590" v="1188"/>
          <ac:picMkLst>
            <pc:docMk/>
            <pc:sldMk cId="1038189038" sldId="288"/>
            <ac:picMk id="4" creationId="{4ABBA7A6-991E-005C-E779-FED661E0334C}"/>
          </ac:picMkLst>
        </pc:picChg>
        <pc:picChg chg="add mod">
          <ac:chgData name="יהודה טאוב" userId="80c2dbd02819b45c" providerId="LiveId" clId="{C6972E1A-1815-4910-A769-DA9FB0E1E263}" dt="2025-01-29T09:51:32.590" v="1188"/>
          <ac:picMkLst>
            <pc:docMk/>
            <pc:sldMk cId="1038189038" sldId="288"/>
            <ac:picMk id="5" creationId="{7B8E76FA-F768-7993-3505-52C6930C5BC6}"/>
          </ac:picMkLst>
        </pc:picChg>
      </pc:sldChg>
      <pc:sldChg chg="addSp delSp modSp new mod setBg">
        <pc:chgData name="יהודה טאוב" userId="80c2dbd02819b45c" providerId="LiveId" clId="{C6972E1A-1815-4910-A769-DA9FB0E1E263}" dt="2025-01-29T09:51:32.590" v="1188"/>
        <pc:sldMkLst>
          <pc:docMk/>
          <pc:sldMk cId="893966978" sldId="289"/>
        </pc:sldMkLst>
        <pc:spChg chg="mod">
          <ac:chgData name="יהודה טאוב" userId="80c2dbd02819b45c" providerId="LiveId" clId="{C6972E1A-1815-4910-A769-DA9FB0E1E263}" dt="2025-01-28T09:40:42.271" v="463" actId="20578"/>
          <ac:spMkLst>
            <pc:docMk/>
            <pc:sldMk cId="893966978" sldId="289"/>
            <ac:spMk id="2" creationId="{E58BAC79-A9B7-CF8D-0211-5FAFD6565B62}"/>
          </ac:spMkLst>
        </pc:spChg>
        <pc:spChg chg="mod">
          <ac:chgData name="יהודה טאוב" userId="80c2dbd02819b45c" providerId="LiveId" clId="{C6972E1A-1815-4910-A769-DA9FB0E1E263}" dt="2025-01-28T09:40:42.370" v="464" actId="27636"/>
          <ac:spMkLst>
            <pc:docMk/>
            <pc:sldMk cId="893966978" sldId="289"/>
            <ac:spMk id="3" creationId="{B503731E-C9C5-22B1-B576-B6F20295DF19}"/>
          </ac:spMkLst>
        </pc:spChg>
        <pc:picChg chg="add del mod">
          <ac:chgData name="יהודה טאוב" userId="80c2dbd02819b45c" providerId="LiveId" clId="{C6972E1A-1815-4910-A769-DA9FB0E1E263}" dt="2025-01-29T09:51:32.590" v="1188"/>
          <ac:picMkLst>
            <pc:docMk/>
            <pc:sldMk cId="893966978" sldId="289"/>
            <ac:picMk id="4" creationId="{ABCF6093-CC61-D7E9-E341-36AC94C49E11}"/>
          </ac:picMkLst>
        </pc:picChg>
        <pc:picChg chg="add mod">
          <ac:chgData name="יהודה טאוב" userId="80c2dbd02819b45c" providerId="LiveId" clId="{C6972E1A-1815-4910-A769-DA9FB0E1E263}" dt="2025-01-29T09:51:32.590" v="1188"/>
          <ac:picMkLst>
            <pc:docMk/>
            <pc:sldMk cId="893966978" sldId="289"/>
            <ac:picMk id="5" creationId="{CFE69844-F4BB-A9C9-0729-36FB1AF79AF0}"/>
          </ac:picMkLst>
        </pc:picChg>
      </pc:sldChg>
      <pc:sldChg chg="addSp delSp modSp add mod">
        <pc:chgData name="יהודה טאוב" userId="80c2dbd02819b45c" providerId="LiveId" clId="{C6972E1A-1815-4910-A769-DA9FB0E1E263}" dt="2025-01-29T09:51:32.590" v="1188"/>
        <pc:sldMkLst>
          <pc:docMk/>
          <pc:sldMk cId="1451989580" sldId="290"/>
        </pc:sldMkLst>
        <pc:spChg chg="mod">
          <ac:chgData name="יהודה טאוב" userId="80c2dbd02819b45c" providerId="LiveId" clId="{C6972E1A-1815-4910-A769-DA9FB0E1E263}" dt="2025-01-28T09:41:45.360" v="471"/>
          <ac:spMkLst>
            <pc:docMk/>
            <pc:sldMk cId="1451989580" sldId="290"/>
            <ac:spMk id="2" creationId="{C930DB7B-BA0A-6846-8E86-DF93A81487FB}"/>
          </ac:spMkLst>
        </pc:spChg>
        <pc:spChg chg="mod">
          <ac:chgData name="יהודה טאוב" userId="80c2dbd02819b45c" providerId="LiveId" clId="{C6972E1A-1815-4910-A769-DA9FB0E1E263}" dt="2025-01-28T09:46:08.524" v="482" actId="27636"/>
          <ac:spMkLst>
            <pc:docMk/>
            <pc:sldMk cId="1451989580" sldId="290"/>
            <ac:spMk id="3" creationId="{CA7486C9-CA54-087D-7300-BEB0C7B691D6}"/>
          </ac:spMkLst>
        </pc:spChg>
        <pc:picChg chg="add del mod">
          <ac:chgData name="יהודה טאוב" userId="80c2dbd02819b45c" providerId="LiveId" clId="{C6972E1A-1815-4910-A769-DA9FB0E1E263}" dt="2025-01-29T09:51:32.590" v="1188"/>
          <ac:picMkLst>
            <pc:docMk/>
            <pc:sldMk cId="1451989580" sldId="290"/>
            <ac:picMk id="4" creationId="{7EDFBB7A-F5B7-D413-56E3-78CFCB941EFF}"/>
          </ac:picMkLst>
        </pc:picChg>
        <pc:picChg chg="add mod">
          <ac:chgData name="יהודה טאוב" userId="80c2dbd02819b45c" providerId="LiveId" clId="{C6972E1A-1815-4910-A769-DA9FB0E1E263}" dt="2025-01-29T09:51:32.590" v="1188"/>
          <ac:picMkLst>
            <pc:docMk/>
            <pc:sldMk cId="1451989580" sldId="290"/>
            <ac:picMk id="5" creationId="{611DC0DE-D7B0-3233-EEDB-1427B1B1E7ED}"/>
          </ac:picMkLst>
        </pc:picChg>
      </pc:sldChg>
      <pc:sldChg chg="addSp delSp modSp new mod">
        <pc:chgData name="יהודה טאוב" userId="80c2dbd02819b45c" providerId="LiveId" clId="{C6972E1A-1815-4910-A769-DA9FB0E1E263}" dt="2025-01-29T09:51:32.590" v="1188"/>
        <pc:sldMkLst>
          <pc:docMk/>
          <pc:sldMk cId="1720311824" sldId="291"/>
        </pc:sldMkLst>
        <pc:picChg chg="add">
          <ac:chgData name="יהודה טאוב" userId="80c2dbd02819b45c" providerId="LiveId" clId="{C6972E1A-1815-4910-A769-DA9FB0E1E263}" dt="2025-01-28T09:48:42.992" v="486"/>
          <ac:picMkLst>
            <pc:docMk/>
            <pc:sldMk cId="1720311824" sldId="291"/>
            <ac:picMk id="2" creationId="{7548061B-C4D6-A272-593C-82A8B38CFA9F}"/>
          </ac:picMkLst>
        </pc:picChg>
        <pc:picChg chg="add del mod">
          <ac:chgData name="יהודה טאוב" userId="80c2dbd02819b45c" providerId="LiveId" clId="{C6972E1A-1815-4910-A769-DA9FB0E1E263}" dt="2025-01-29T09:51:32.590" v="1188"/>
          <ac:picMkLst>
            <pc:docMk/>
            <pc:sldMk cId="1720311824" sldId="291"/>
            <ac:picMk id="3" creationId="{B5D4D5A9-2176-DADA-DB33-EB15889FB48B}"/>
          </ac:picMkLst>
        </pc:picChg>
        <pc:picChg chg="add mod">
          <ac:chgData name="יהודה טאוב" userId="80c2dbd02819b45c" providerId="LiveId" clId="{C6972E1A-1815-4910-A769-DA9FB0E1E263}" dt="2025-01-29T09:51:32.590" v="1188"/>
          <ac:picMkLst>
            <pc:docMk/>
            <pc:sldMk cId="1720311824" sldId="291"/>
            <ac:picMk id="4" creationId="{C5896535-C086-7AC5-4C13-F788726E6401}"/>
          </ac:picMkLst>
        </pc:picChg>
      </pc:sldChg>
      <pc:sldChg chg="addSp delSp modSp new mod">
        <pc:chgData name="יהודה טאוב" userId="80c2dbd02819b45c" providerId="LiveId" clId="{C6972E1A-1815-4910-A769-DA9FB0E1E263}" dt="2025-01-29T09:51:32.590" v="1188"/>
        <pc:sldMkLst>
          <pc:docMk/>
          <pc:sldMk cId="3806380539" sldId="292"/>
        </pc:sldMkLst>
        <pc:picChg chg="add">
          <ac:chgData name="יהודה טאוב" userId="80c2dbd02819b45c" providerId="LiveId" clId="{C6972E1A-1815-4910-A769-DA9FB0E1E263}" dt="2025-01-28T09:49:43.809" v="488"/>
          <ac:picMkLst>
            <pc:docMk/>
            <pc:sldMk cId="3806380539" sldId="292"/>
            <ac:picMk id="4" creationId="{920FB72A-6DDE-0158-BA0E-D7474267939E}"/>
          </ac:picMkLst>
        </pc:picChg>
        <pc:picChg chg="add del mod">
          <ac:chgData name="יהודה טאוב" userId="80c2dbd02819b45c" providerId="LiveId" clId="{C6972E1A-1815-4910-A769-DA9FB0E1E263}" dt="2025-01-29T09:51:32.590" v="1188"/>
          <ac:picMkLst>
            <pc:docMk/>
            <pc:sldMk cId="3806380539" sldId="292"/>
            <ac:picMk id="5" creationId="{0DFEAEB9-34ED-51DF-0589-3E22E90C3B98}"/>
          </ac:picMkLst>
        </pc:picChg>
        <pc:picChg chg="add mod">
          <ac:chgData name="יהודה טאוב" userId="80c2dbd02819b45c" providerId="LiveId" clId="{C6972E1A-1815-4910-A769-DA9FB0E1E263}" dt="2025-01-29T09:51:32.590" v="1188"/>
          <ac:picMkLst>
            <pc:docMk/>
            <pc:sldMk cId="3806380539" sldId="292"/>
            <ac:picMk id="6" creationId="{D84F413C-AA72-EF27-AC5B-664108E98DE6}"/>
          </ac:picMkLst>
        </pc:picChg>
      </pc:sldChg>
      <pc:sldChg chg="addSp delSp modSp new mod">
        <pc:chgData name="יהודה טאוב" userId="80c2dbd02819b45c" providerId="LiveId" clId="{C6972E1A-1815-4910-A769-DA9FB0E1E263}" dt="2025-01-29T09:51:32.590" v="1188"/>
        <pc:sldMkLst>
          <pc:docMk/>
          <pc:sldMk cId="153664002" sldId="293"/>
        </pc:sldMkLst>
        <pc:picChg chg="add">
          <ac:chgData name="יהודה טאוב" userId="80c2dbd02819b45c" providerId="LiveId" clId="{C6972E1A-1815-4910-A769-DA9FB0E1E263}" dt="2025-01-28T09:50:50.892" v="495"/>
          <ac:picMkLst>
            <pc:docMk/>
            <pc:sldMk cId="153664002" sldId="293"/>
            <ac:picMk id="4" creationId="{417A85BA-D537-80E3-46D3-1F3EB7EE5841}"/>
          </ac:picMkLst>
        </pc:picChg>
        <pc:picChg chg="add del mod">
          <ac:chgData name="יהודה טאוב" userId="80c2dbd02819b45c" providerId="LiveId" clId="{C6972E1A-1815-4910-A769-DA9FB0E1E263}" dt="2025-01-29T09:51:32.590" v="1188"/>
          <ac:picMkLst>
            <pc:docMk/>
            <pc:sldMk cId="153664002" sldId="293"/>
            <ac:picMk id="5" creationId="{4E2B0D26-7D00-5FC6-69A1-A05F6A2F3D1F}"/>
          </ac:picMkLst>
        </pc:picChg>
        <pc:picChg chg="add mod">
          <ac:chgData name="יהודה טאוב" userId="80c2dbd02819b45c" providerId="LiveId" clId="{C6972E1A-1815-4910-A769-DA9FB0E1E263}" dt="2025-01-29T09:51:32.590" v="1188"/>
          <ac:picMkLst>
            <pc:docMk/>
            <pc:sldMk cId="153664002" sldId="293"/>
            <ac:picMk id="6" creationId="{C00423A8-4956-6DED-C272-3C83F4C1F599}"/>
          </ac:picMkLst>
        </pc:picChg>
      </pc:sldChg>
      <pc:sldChg chg="addSp delSp modSp new mod setBg modNotesTx">
        <pc:chgData name="יהודה טאוב" userId="80c2dbd02819b45c" providerId="LiveId" clId="{C6972E1A-1815-4910-A769-DA9FB0E1E263}" dt="2025-01-29T09:51:32.590" v="1188"/>
        <pc:sldMkLst>
          <pc:docMk/>
          <pc:sldMk cId="2756090567" sldId="294"/>
        </pc:sldMkLst>
        <pc:spChg chg="mod">
          <ac:chgData name="יהודה טאוב" userId="80c2dbd02819b45c" providerId="LiveId" clId="{C6972E1A-1815-4910-A769-DA9FB0E1E263}" dt="2025-01-28T10:06:53.182" v="569" actId="207"/>
          <ac:spMkLst>
            <pc:docMk/>
            <pc:sldMk cId="2756090567" sldId="294"/>
            <ac:spMk id="2" creationId="{9C11A15B-3FED-EDE2-0033-B1E35C4188D8}"/>
          </ac:spMkLst>
        </pc:spChg>
        <pc:spChg chg="mod">
          <ac:chgData name="יהודה טאוב" userId="80c2dbd02819b45c" providerId="LiveId" clId="{C6972E1A-1815-4910-A769-DA9FB0E1E263}" dt="2025-01-28T10:08:55.804" v="602" actId="5793"/>
          <ac:spMkLst>
            <pc:docMk/>
            <pc:sldMk cId="2756090567" sldId="294"/>
            <ac:spMk id="3" creationId="{5568C0DF-CAA4-4A6D-66A8-6F5620A0013C}"/>
          </ac:spMkLst>
        </pc:spChg>
        <pc:picChg chg="add del mod">
          <ac:chgData name="יהודה טאוב" userId="80c2dbd02819b45c" providerId="LiveId" clId="{C6972E1A-1815-4910-A769-DA9FB0E1E263}" dt="2025-01-29T09:51:32.590" v="1188"/>
          <ac:picMkLst>
            <pc:docMk/>
            <pc:sldMk cId="2756090567" sldId="294"/>
            <ac:picMk id="4" creationId="{27F6F83E-DCA9-EC4D-FA43-0077A95C6540}"/>
          </ac:picMkLst>
        </pc:picChg>
        <pc:picChg chg="add mod">
          <ac:chgData name="יהודה טאוב" userId="80c2dbd02819b45c" providerId="LiveId" clId="{C6972E1A-1815-4910-A769-DA9FB0E1E263}" dt="2025-01-29T09:51:32.590" v="1188"/>
          <ac:picMkLst>
            <pc:docMk/>
            <pc:sldMk cId="2756090567" sldId="294"/>
            <ac:picMk id="5" creationId="{E77AD2DB-45FD-548D-3338-5251523B4CDC}"/>
          </ac:picMkLst>
        </pc:picChg>
      </pc:sldChg>
      <pc:sldChg chg="addSp delSp modSp new mod setBg">
        <pc:chgData name="יהודה טאוב" userId="80c2dbd02819b45c" providerId="LiveId" clId="{C6972E1A-1815-4910-A769-DA9FB0E1E263}" dt="2025-01-29T09:51:32.590" v="1188"/>
        <pc:sldMkLst>
          <pc:docMk/>
          <pc:sldMk cId="3952632935" sldId="295"/>
        </pc:sldMkLst>
        <pc:spChg chg="mod">
          <ac:chgData name="יהודה טאוב" userId="80c2dbd02819b45c" providerId="LiveId" clId="{C6972E1A-1815-4910-A769-DA9FB0E1E263}" dt="2025-01-28T09:55:29.162" v="507" actId="27636"/>
          <ac:spMkLst>
            <pc:docMk/>
            <pc:sldMk cId="3952632935" sldId="295"/>
            <ac:spMk id="2" creationId="{A5787D32-E82E-C791-5DA5-42F51EDA1A3E}"/>
          </ac:spMkLst>
        </pc:spChg>
        <pc:spChg chg="mod">
          <ac:chgData name="יהודה טאוב" userId="80c2dbd02819b45c" providerId="LiveId" clId="{C6972E1A-1815-4910-A769-DA9FB0E1E263}" dt="2025-01-28T09:56:49.653" v="521" actId="27636"/>
          <ac:spMkLst>
            <pc:docMk/>
            <pc:sldMk cId="3952632935" sldId="295"/>
            <ac:spMk id="3" creationId="{750957F0-2F8D-13E3-9F96-644F55A09D1D}"/>
          </ac:spMkLst>
        </pc:spChg>
        <pc:picChg chg="add mod">
          <ac:chgData name="יהודה טאוב" userId="80c2dbd02819b45c" providerId="LiveId" clId="{C6972E1A-1815-4910-A769-DA9FB0E1E263}" dt="2025-01-28T09:56:12.964" v="515" actId="1076"/>
          <ac:picMkLst>
            <pc:docMk/>
            <pc:sldMk cId="3952632935" sldId="295"/>
            <ac:picMk id="4" creationId="{5E578596-6074-DF1D-AC06-8B2225A9F48C}"/>
          </ac:picMkLst>
        </pc:picChg>
        <pc:picChg chg="add del mod">
          <ac:chgData name="יהודה טאוב" userId="80c2dbd02819b45c" providerId="LiveId" clId="{C6972E1A-1815-4910-A769-DA9FB0E1E263}" dt="2025-01-29T09:51:32.590" v="1188"/>
          <ac:picMkLst>
            <pc:docMk/>
            <pc:sldMk cId="3952632935" sldId="295"/>
            <ac:picMk id="5" creationId="{8E122D05-71F3-2841-F10A-EC043431A0E9}"/>
          </ac:picMkLst>
        </pc:picChg>
        <pc:picChg chg="add mod">
          <ac:chgData name="יהודה טאוב" userId="80c2dbd02819b45c" providerId="LiveId" clId="{C6972E1A-1815-4910-A769-DA9FB0E1E263}" dt="2025-01-29T09:51:32.590" v="1188"/>
          <ac:picMkLst>
            <pc:docMk/>
            <pc:sldMk cId="3952632935" sldId="295"/>
            <ac:picMk id="6" creationId="{95D9E783-2711-5B4C-ADB6-022E3B1B9CE8}"/>
          </ac:picMkLst>
        </pc:picChg>
      </pc:sldChg>
      <pc:sldChg chg="addSp delSp modSp new mod setBg">
        <pc:chgData name="יהודה טאוב" userId="80c2dbd02819b45c" providerId="LiveId" clId="{C6972E1A-1815-4910-A769-DA9FB0E1E263}" dt="2025-01-29T09:51:32.590" v="1188"/>
        <pc:sldMkLst>
          <pc:docMk/>
          <pc:sldMk cId="1982232277" sldId="296"/>
        </pc:sldMkLst>
        <pc:spChg chg="mod">
          <ac:chgData name="יהודה טאוב" userId="80c2dbd02819b45c" providerId="LiveId" clId="{C6972E1A-1815-4910-A769-DA9FB0E1E263}" dt="2025-01-28T09:57:17.621" v="525" actId="20578"/>
          <ac:spMkLst>
            <pc:docMk/>
            <pc:sldMk cId="1982232277" sldId="296"/>
            <ac:spMk id="2" creationId="{A55B2D32-0372-9382-B679-F2774CAA5EA7}"/>
          </ac:spMkLst>
        </pc:spChg>
        <pc:spChg chg="mod">
          <ac:chgData name="יהודה טאוב" userId="80c2dbd02819b45c" providerId="LiveId" clId="{C6972E1A-1815-4910-A769-DA9FB0E1E263}" dt="2025-01-28T09:58:24.251" v="532" actId="14100"/>
          <ac:spMkLst>
            <pc:docMk/>
            <pc:sldMk cId="1982232277" sldId="296"/>
            <ac:spMk id="3" creationId="{B3557689-FECA-6575-A16E-26210F715D66}"/>
          </ac:spMkLst>
        </pc:spChg>
        <pc:picChg chg="add mod">
          <ac:chgData name="יהודה טאוב" userId="80c2dbd02819b45c" providerId="LiveId" clId="{C6972E1A-1815-4910-A769-DA9FB0E1E263}" dt="2025-01-28T09:58:31.224" v="533" actId="14100"/>
          <ac:picMkLst>
            <pc:docMk/>
            <pc:sldMk cId="1982232277" sldId="296"/>
            <ac:picMk id="4" creationId="{8D31D60E-5AB9-1B7C-708E-AC0A306F7719}"/>
          </ac:picMkLst>
        </pc:picChg>
        <pc:picChg chg="add del mod">
          <ac:chgData name="יהודה טאוב" userId="80c2dbd02819b45c" providerId="LiveId" clId="{C6972E1A-1815-4910-A769-DA9FB0E1E263}" dt="2025-01-29T09:51:32.590" v="1188"/>
          <ac:picMkLst>
            <pc:docMk/>
            <pc:sldMk cId="1982232277" sldId="296"/>
            <ac:picMk id="5" creationId="{84AD06D3-7D26-16E1-294B-7317A76917ED}"/>
          </ac:picMkLst>
        </pc:picChg>
        <pc:picChg chg="add mod">
          <ac:chgData name="יהודה טאוב" userId="80c2dbd02819b45c" providerId="LiveId" clId="{C6972E1A-1815-4910-A769-DA9FB0E1E263}" dt="2025-01-29T09:51:32.590" v="1188"/>
          <ac:picMkLst>
            <pc:docMk/>
            <pc:sldMk cId="1982232277" sldId="296"/>
            <ac:picMk id="6" creationId="{F3F1322C-9320-3AE3-7D91-EFC8B25B4A7D}"/>
          </ac:picMkLst>
        </pc:picChg>
      </pc:sldChg>
      <pc:sldChg chg="addSp delSp modSp new mod setBg">
        <pc:chgData name="יהודה טאוב" userId="80c2dbd02819b45c" providerId="LiveId" clId="{C6972E1A-1815-4910-A769-DA9FB0E1E263}" dt="2025-01-29T09:51:32.590" v="1188"/>
        <pc:sldMkLst>
          <pc:docMk/>
          <pc:sldMk cId="1652792753" sldId="297"/>
        </pc:sldMkLst>
        <pc:spChg chg="mod">
          <ac:chgData name="יהודה טאוב" userId="80c2dbd02819b45c" providerId="LiveId" clId="{C6972E1A-1815-4910-A769-DA9FB0E1E263}" dt="2025-01-28T09:59:29.082" v="537" actId="20578"/>
          <ac:spMkLst>
            <pc:docMk/>
            <pc:sldMk cId="1652792753" sldId="297"/>
            <ac:spMk id="2" creationId="{CE02E688-5548-0CC3-1777-DA424DC95C0F}"/>
          </ac:spMkLst>
        </pc:spChg>
        <pc:spChg chg="mod">
          <ac:chgData name="יהודה טאוב" userId="80c2dbd02819b45c" providerId="LiveId" clId="{C6972E1A-1815-4910-A769-DA9FB0E1E263}" dt="2025-01-28T09:59:29.215" v="538" actId="27636"/>
          <ac:spMkLst>
            <pc:docMk/>
            <pc:sldMk cId="1652792753" sldId="297"/>
            <ac:spMk id="3" creationId="{D2921312-6E51-2504-4D0B-7F6B33EB5680}"/>
          </ac:spMkLst>
        </pc:spChg>
        <pc:picChg chg="add mod">
          <ac:chgData name="יהודה טאוב" userId="80c2dbd02819b45c" providerId="LiveId" clId="{C6972E1A-1815-4910-A769-DA9FB0E1E263}" dt="2025-01-28T10:00:33.271" v="544" actId="1076"/>
          <ac:picMkLst>
            <pc:docMk/>
            <pc:sldMk cId="1652792753" sldId="297"/>
            <ac:picMk id="4" creationId="{6ECD60D0-195A-B35B-5721-FF3F63B26F1A}"/>
          </ac:picMkLst>
        </pc:picChg>
        <pc:picChg chg="add del mod">
          <ac:chgData name="יהודה טאוב" userId="80c2dbd02819b45c" providerId="LiveId" clId="{C6972E1A-1815-4910-A769-DA9FB0E1E263}" dt="2025-01-29T09:51:32.590" v="1188"/>
          <ac:picMkLst>
            <pc:docMk/>
            <pc:sldMk cId="1652792753" sldId="297"/>
            <ac:picMk id="5" creationId="{7992590E-968E-5CA3-3A89-45B9639C1138}"/>
          </ac:picMkLst>
        </pc:picChg>
        <pc:picChg chg="add mod">
          <ac:chgData name="יהודה טאוב" userId="80c2dbd02819b45c" providerId="LiveId" clId="{C6972E1A-1815-4910-A769-DA9FB0E1E263}" dt="2025-01-29T09:51:32.590" v="1188"/>
          <ac:picMkLst>
            <pc:docMk/>
            <pc:sldMk cId="1652792753" sldId="297"/>
            <ac:picMk id="6" creationId="{D43774DC-D3FC-87CD-8C3F-28050DCEC147}"/>
          </ac:picMkLst>
        </pc:picChg>
      </pc:sldChg>
      <pc:sldChg chg="addSp delSp modSp add mod">
        <pc:chgData name="יהודה טאוב" userId="80c2dbd02819b45c" providerId="LiveId" clId="{C6972E1A-1815-4910-A769-DA9FB0E1E263}" dt="2025-01-29T09:51:32.590" v="1188"/>
        <pc:sldMkLst>
          <pc:docMk/>
          <pc:sldMk cId="449380187" sldId="298"/>
        </pc:sldMkLst>
        <pc:spChg chg="mod">
          <ac:chgData name="יהודה טאוב" userId="80c2dbd02819b45c" providerId="LiveId" clId="{C6972E1A-1815-4910-A769-DA9FB0E1E263}" dt="2025-01-28T10:01:32.880" v="556"/>
          <ac:spMkLst>
            <pc:docMk/>
            <pc:sldMk cId="449380187" sldId="298"/>
            <ac:spMk id="2" creationId="{63136455-5B49-975A-6BFC-9C53D7F203F6}"/>
          </ac:spMkLst>
        </pc:spChg>
        <pc:spChg chg="mod">
          <ac:chgData name="יהודה טאוב" userId="80c2dbd02819b45c" providerId="LiveId" clId="{C6972E1A-1815-4910-A769-DA9FB0E1E263}" dt="2025-01-28T10:01:24.637" v="549" actId="27636"/>
          <ac:spMkLst>
            <pc:docMk/>
            <pc:sldMk cId="449380187" sldId="298"/>
            <ac:spMk id="3" creationId="{297A0BB8-9D19-CE05-C12B-4E7CCEC6353B}"/>
          </ac:spMkLst>
        </pc:spChg>
        <pc:picChg chg="add del mod">
          <ac:chgData name="יהודה טאוב" userId="80c2dbd02819b45c" providerId="LiveId" clId="{C6972E1A-1815-4910-A769-DA9FB0E1E263}" dt="2025-01-29T09:51:32.590" v="1188"/>
          <ac:picMkLst>
            <pc:docMk/>
            <pc:sldMk cId="449380187" sldId="298"/>
            <ac:picMk id="5" creationId="{41F7EAB2-D0CE-CCBB-0753-D0C08CDAF045}"/>
          </ac:picMkLst>
        </pc:picChg>
        <pc:picChg chg="add mod">
          <ac:chgData name="יהודה טאוב" userId="80c2dbd02819b45c" providerId="LiveId" clId="{C6972E1A-1815-4910-A769-DA9FB0E1E263}" dt="2025-01-29T09:51:32.590" v="1188"/>
          <ac:picMkLst>
            <pc:docMk/>
            <pc:sldMk cId="449380187" sldId="298"/>
            <ac:picMk id="6" creationId="{FD8F5D17-6A8E-567C-2828-D1AB82EC0BC0}"/>
          </ac:picMkLst>
        </pc:picChg>
      </pc:sldChg>
      <pc:sldChg chg="addSp delSp modSp new mod modClrScheme chgLayout">
        <pc:chgData name="יהודה טאוב" userId="80c2dbd02819b45c" providerId="LiveId" clId="{C6972E1A-1815-4910-A769-DA9FB0E1E263}" dt="2025-01-29T09:51:32.590" v="1188"/>
        <pc:sldMkLst>
          <pc:docMk/>
          <pc:sldMk cId="853220546" sldId="299"/>
        </pc:sldMkLst>
        <pc:spChg chg="del">
          <ac:chgData name="יהודה טאוב" userId="80c2dbd02819b45c" providerId="LiveId" clId="{C6972E1A-1815-4910-A769-DA9FB0E1E263}" dt="2025-01-28T10:02:17.989" v="558" actId="700"/>
          <ac:spMkLst>
            <pc:docMk/>
            <pc:sldMk cId="853220546" sldId="299"/>
            <ac:spMk id="2" creationId="{97011484-3991-88B6-092D-BEF6B57CE52D}"/>
          </ac:spMkLst>
        </pc:spChg>
        <pc:spChg chg="del">
          <ac:chgData name="יהודה טאוב" userId="80c2dbd02819b45c" providerId="LiveId" clId="{C6972E1A-1815-4910-A769-DA9FB0E1E263}" dt="2025-01-28T10:02:17.989" v="558" actId="700"/>
          <ac:spMkLst>
            <pc:docMk/>
            <pc:sldMk cId="853220546" sldId="299"/>
            <ac:spMk id="3" creationId="{3B5A6856-4671-F36B-5CDC-DE95F3735C08}"/>
          </ac:spMkLst>
        </pc:spChg>
        <pc:picChg chg="add del mod">
          <ac:chgData name="יהודה טאוב" userId="80c2dbd02819b45c" providerId="LiveId" clId="{C6972E1A-1815-4910-A769-DA9FB0E1E263}" dt="2025-01-29T09:51:32.590" v="1188"/>
          <ac:picMkLst>
            <pc:docMk/>
            <pc:sldMk cId="853220546" sldId="299"/>
            <ac:picMk id="2" creationId="{81887BC4-DF0D-97B4-4788-A88329C46753}"/>
          </ac:picMkLst>
        </pc:picChg>
        <pc:picChg chg="add mod">
          <ac:chgData name="יהודה טאוב" userId="80c2dbd02819b45c" providerId="LiveId" clId="{C6972E1A-1815-4910-A769-DA9FB0E1E263}" dt="2025-01-29T09:51:32.590" v="1188"/>
          <ac:picMkLst>
            <pc:docMk/>
            <pc:sldMk cId="853220546" sldId="299"/>
            <ac:picMk id="3" creationId="{0E927078-25D3-39D5-3BEB-8340A1DDB1D2}"/>
          </ac:picMkLst>
        </pc:picChg>
        <pc:picChg chg="add">
          <ac:chgData name="יהודה טאוב" userId="80c2dbd02819b45c" providerId="LiveId" clId="{C6972E1A-1815-4910-A769-DA9FB0E1E263}" dt="2025-01-28T10:02:21.265" v="559"/>
          <ac:picMkLst>
            <pc:docMk/>
            <pc:sldMk cId="853220546" sldId="299"/>
            <ac:picMk id="4" creationId="{13CB2EE1-1691-574B-D80E-5D6A00F6A8F7}"/>
          </ac:picMkLst>
        </pc:picChg>
      </pc:sldChg>
      <pc:sldChg chg="addSp delSp modSp new del mod ord setBg">
        <pc:chgData name="יהודה טאוב" userId="80c2dbd02819b45c" providerId="LiveId" clId="{C6972E1A-1815-4910-A769-DA9FB0E1E263}" dt="2025-01-29T09:53:55.340" v="1192" actId="18676"/>
        <pc:sldMkLst>
          <pc:docMk/>
          <pc:sldMk cId="3984168397" sldId="300"/>
        </pc:sldMkLst>
        <pc:spChg chg="mod">
          <ac:chgData name="יהודה טאוב" userId="80c2dbd02819b45c" providerId="LiveId" clId="{C6972E1A-1815-4910-A769-DA9FB0E1E263}" dt="2025-01-28T10:14:37.224" v="627" actId="6549"/>
          <ac:spMkLst>
            <pc:docMk/>
            <pc:sldMk cId="3984168397" sldId="300"/>
            <ac:spMk id="2" creationId="{2F624E84-E5C6-5BC6-022F-BACBD5554EFD}"/>
          </ac:spMkLst>
        </pc:spChg>
        <pc:spChg chg="add mod">
          <ac:chgData name="יהודה טאוב" userId="80c2dbd02819b45c" providerId="LiveId" clId="{C6972E1A-1815-4910-A769-DA9FB0E1E263}" dt="2025-01-28T13:47:29.078" v="990" actId="20577"/>
          <ac:spMkLst>
            <pc:docMk/>
            <pc:sldMk cId="3984168397" sldId="300"/>
            <ac:spMk id="4" creationId="{ACBD7DA9-59A0-FB59-BE80-0490884DFC82}"/>
          </ac:spMkLst>
        </pc:spChg>
        <pc:picChg chg="add mod">
          <ac:chgData name="יהודה טאוב" userId="80c2dbd02819b45c" providerId="LiveId" clId="{C6972E1A-1815-4910-A769-DA9FB0E1E263}" dt="2025-01-28T10:14:14.267" v="618" actId="14100"/>
          <ac:picMkLst>
            <pc:docMk/>
            <pc:sldMk cId="3984168397" sldId="300"/>
            <ac:picMk id="3" creationId="{7DEEE93E-964C-8BB9-C622-D5FEC6928AEA}"/>
          </ac:picMkLst>
        </pc:picChg>
        <pc:picChg chg="add del mod">
          <ac:chgData name="יהודה טאוב" userId="80c2dbd02819b45c" providerId="LiveId" clId="{C6972E1A-1815-4910-A769-DA9FB0E1E263}" dt="2025-01-29T09:01:56.748" v="1186"/>
          <ac:picMkLst>
            <pc:docMk/>
            <pc:sldMk cId="3984168397" sldId="300"/>
            <ac:picMk id="5" creationId="{C23E3578-D017-087E-26E0-89515D38AB41}"/>
          </ac:picMkLst>
        </pc:picChg>
        <pc:picChg chg="add mod">
          <ac:chgData name="יהודה טאוב" userId="80c2dbd02819b45c" providerId="LiveId" clId="{C6972E1A-1815-4910-A769-DA9FB0E1E263}" dt="2025-01-29T09:01:56.748" v="1186"/>
          <ac:picMkLst>
            <pc:docMk/>
            <pc:sldMk cId="3984168397" sldId="300"/>
            <ac:picMk id="6" creationId="{13FD0448-E6B4-421D-EC4F-3E82D8D5978F}"/>
          </ac:picMkLst>
        </pc:picChg>
      </pc:sldChg>
      <pc:sldChg chg="addSp delSp modSp new del mod modClrScheme chgLayout">
        <pc:chgData name="יהודה טאוב" userId="80c2dbd02819b45c" providerId="LiveId" clId="{C6972E1A-1815-4910-A769-DA9FB0E1E263}" dt="2025-01-29T09:53:55.340" v="1192" actId="18676"/>
        <pc:sldMkLst>
          <pc:docMk/>
          <pc:sldMk cId="922474160" sldId="301"/>
        </pc:sldMkLst>
        <pc:spChg chg="del">
          <ac:chgData name="יהודה טאוב" userId="80c2dbd02819b45c" providerId="LiveId" clId="{C6972E1A-1815-4910-A769-DA9FB0E1E263}" dt="2025-01-28T10:17:53.204" v="830" actId="700"/>
          <ac:spMkLst>
            <pc:docMk/>
            <pc:sldMk cId="922474160" sldId="301"/>
            <ac:spMk id="2" creationId="{8783E562-E11F-9888-AE70-046A48082676}"/>
          </ac:spMkLst>
        </pc:spChg>
        <pc:spChg chg="del">
          <ac:chgData name="יהודה טאוב" userId="80c2dbd02819b45c" providerId="LiveId" clId="{C6972E1A-1815-4910-A769-DA9FB0E1E263}" dt="2025-01-28T10:17:53.204" v="830" actId="700"/>
          <ac:spMkLst>
            <pc:docMk/>
            <pc:sldMk cId="922474160" sldId="301"/>
            <ac:spMk id="3" creationId="{1DE6518E-46B6-A6F7-6135-6960991D471E}"/>
          </ac:spMkLst>
        </pc:spChg>
        <pc:picChg chg="add del mod">
          <ac:chgData name="יהודה טאוב" userId="80c2dbd02819b45c" providerId="LiveId" clId="{C6972E1A-1815-4910-A769-DA9FB0E1E263}" dt="2025-01-29T09:01:56.748" v="1186"/>
          <ac:picMkLst>
            <pc:docMk/>
            <pc:sldMk cId="922474160" sldId="301"/>
            <ac:picMk id="2" creationId="{89ADC888-6CF7-D489-B405-938DDD8928DF}"/>
          </ac:picMkLst>
        </pc:picChg>
        <pc:picChg chg="add mod">
          <ac:chgData name="יהודה טאוב" userId="80c2dbd02819b45c" providerId="LiveId" clId="{C6972E1A-1815-4910-A769-DA9FB0E1E263}" dt="2025-01-29T09:01:56.748" v="1186"/>
          <ac:picMkLst>
            <pc:docMk/>
            <pc:sldMk cId="922474160" sldId="301"/>
            <ac:picMk id="3" creationId="{729F49E8-12EE-5B7B-0EC1-AC66B6579981}"/>
          </ac:picMkLst>
        </pc:picChg>
        <pc:picChg chg="add">
          <ac:chgData name="יהודה טאוב" userId="80c2dbd02819b45c" providerId="LiveId" clId="{C6972E1A-1815-4910-A769-DA9FB0E1E263}" dt="2025-01-28T10:18:48.902" v="831"/>
          <ac:picMkLst>
            <pc:docMk/>
            <pc:sldMk cId="922474160" sldId="301"/>
            <ac:picMk id="4" creationId="{9CE3B9E8-F5C2-A62A-4584-A09D9DF7C98A}"/>
          </ac:picMkLst>
        </pc:picChg>
      </pc:sldChg>
      <pc:sldChg chg="addSp delSp modSp new mod delAnim">
        <pc:chgData name="יהודה טאוב" userId="80c2dbd02819b45c" providerId="LiveId" clId="{C6972E1A-1815-4910-A769-DA9FB0E1E263}" dt="2025-01-29T09:14:14.686" v="1187" actId="478"/>
        <pc:sldMkLst>
          <pc:docMk/>
          <pc:sldMk cId="67954559" sldId="302"/>
        </pc:sldMkLst>
        <pc:picChg chg="add">
          <ac:chgData name="יהודה טאוב" userId="80c2dbd02819b45c" providerId="LiveId" clId="{C6972E1A-1815-4910-A769-DA9FB0E1E263}" dt="2025-01-28T10:22:53.116" v="834"/>
          <ac:picMkLst>
            <pc:docMk/>
            <pc:sldMk cId="67954559" sldId="302"/>
            <ac:picMk id="4" creationId="{E5FEE6E3-798C-79B6-EE59-BA51CEB10B62}"/>
          </ac:picMkLst>
        </pc:picChg>
        <pc:picChg chg="add del mod">
          <ac:chgData name="יהודה טאוב" userId="80c2dbd02819b45c" providerId="LiveId" clId="{C6972E1A-1815-4910-A769-DA9FB0E1E263}" dt="2025-01-29T09:01:56.748" v="1186"/>
          <ac:picMkLst>
            <pc:docMk/>
            <pc:sldMk cId="67954559" sldId="302"/>
            <ac:picMk id="5" creationId="{739217D3-13B6-4FC8-A4E9-24263C056631}"/>
          </ac:picMkLst>
        </pc:picChg>
        <pc:picChg chg="add del mod">
          <ac:chgData name="יהודה טאוב" userId="80c2dbd02819b45c" providerId="LiveId" clId="{C6972E1A-1815-4910-A769-DA9FB0E1E263}" dt="2025-01-29T09:14:14.686" v="1187" actId="478"/>
          <ac:picMkLst>
            <pc:docMk/>
            <pc:sldMk cId="67954559" sldId="302"/>
            <ac:picMk id="6" creationId="{965845AF-CFD9-B721-0B1D-2C9240DF7393}"/>
          </ac:picMkLst>
        </pc:picChg>
      </pc:sldChg>
      <pc:sldChg chg="addSp modSp new mod">
        <pc:chgData name="יהודה טאוב" userId="80c2dbd02819b45c" providerId="LiveId" clId="{C6972E1A-1815-4910-A769-DA9FB0E1E263}" dt="2025-01-28T23:49:39.404" v="1043" actId="34819"/>
        <pc:sldMkLst>
          <pc:docMk/>
          <pc:sldMk cId="1093397334" sldId="303"/>
        </pc:sldMkLst>
        <pc:picChg chg="add">
          <ac:chgData name="יהודה טאוב" userId="80c2dbd02819b45c" providerId="LiveId" clId="{C6972E1A-1815-4910-A769-DA9FB0E1E263}" dt="2025-01-28T10:24:35.859" v="854"/>
          <ac:picMkLst>
            <pc:docMk/>
            <pc:sldMk cId="1093397334" sldId="303"/>
            <ac:picMk id="2" creationId="{EE3946FD-D44C-0915-7052-B3EDB60DD104}"/>
          </ac:picMkLst>
        </pc:picChg>
        <pc:picChg chg="add mod">
          <ac:chgData name="יהודה טאוב" userId="80c2dbd02819b45c" providerId="LiveId" clId="{C6972E1A-1815-4910-A769-DA9FB0E1E263}" dt="2025-01-28T23:49:39.404" v="1043" actId="34819"/>
          <ac:picMkLst>
            <pc:docMk/>
            <pc:sldMk cId="1093397334" sldId="303"/>
            <ac:picMk id="3" creationId="{52631DAB-17C6-5235-7000-7A2E2EBC8D5F}"/>
          </ac:picMkLst>
        </pc:picChg>
      </pc:sldChg>
      <pc:sldChg chg="addSp delSp modSp add del mod ord">
        <pc:chgData name="יהודה טאוב" userId="80c2dbd02819b45c" providerId="LiveId" clId="{C6972E1A-1815-4910-A769-DA9FB0E1E263}" dt="2025-01-29T09:53:55.340" v="1192" actId="18676"/>
        <pc:sldMkLst>
          <pc:docMk/>
          <pc:sldMk cId="596891465" sldId="304"/>
        </pc:sldMkLst>
        <pc:spChg chg="mod">
          <ac:chgData name="יהודה טאוב" userId="80c2dbd02819b45c" providerId="LiveId" clId="{C6972E1A-1815-4910-A769-DA9FB0E1E263}" dt="2025-01-28T23:45:49.132" v="1004" actId="121"/>
          <ac:spMkLst>
            <pc:docMk/>
            <pc:sldMk cId="596891465" sldId="304"/>
            <ac:spMk id="2" creationId="{8379F258-5170-7006-B93D-BCEBAF046DB5}"/>
          </ac:spMkLst>
        </pc:spChg>
        <pc:spChg chg="mod">
          <ac:chgData name="יהודה טאוב" userId="80c2dbd02819b45c" providerId="LiveId" clId="{C6972E1A-1815-4910-A769-DA9FB0E1E263}" dt="2025-01-28T23:45:56.573" v="1005" actId="20577"/>
          <ac:spMkLst>
            <pc:docMk/>
            <pc:sldMk cId="596891465" sldId="304"/>
            <ac:spMk id="3" creationId="{BBBDF0B5-9EAA-E2CE-576D-F5A8A72A1BF6}"/>
          </ac:spMkLst>
        </pc:spChg>
        <pc:picChg chg="add del mod">
          <ac:chgData name="יהודה טאוב" userId="80c2dbd02819b45c" providerId="LiveId" clId="{C6972E1A-1815-4910-A769-DA9FB0E1E263}" dt="2025-01-28T23:48:57.177" v="1034" actId="21"/>
          <ac:picMkLst>
            <pc:docMk/>
            <pc:sldMk cId="596891465" sldId="304"/>
            <ac:picMk id="4" creationId="{8E1DB40B-CDE7-C053-CF41-1597FF315C50}"/>
          </ac:picMkLst>
        </pc:picChg>
        <pc:picChg chg="add mod">
          <ac:chgData name="יהודה טאוב" userId="80c2dbd02819b45c" providerId="LiveId" clId="{C6972E1A-1815-4910-A769-DA9FB0E1E263}" dt="2025-01-28T23:49:16.059" v="1038" actId="1076"/>
          <ac:picMkLst>
            <pc:docMk/>
            <pc:sldMk cId="596891465" sldId="304"/>
            <ac:picMk id="5" creationId="{BA51556A-1223-CBD5-87F8-741D20BBA1E5}"/>
          </ac:picMkLst>
        </pc:picChg>
        <pc:picChg chg="add del mod">
          <ac:chgData name="יהודה טאוב" userId="80c2dbd02819b45c" providerId="LiveId" clId="{C6972E1A-1815-4910-A769-DA9FB0E1E263}" dt="2025-01-29T09:01:56.748" v="1186"/>
          <ac:picMkLst>
            <pc:docMk/>
            <pc:sldMk cId="596891465" sldId="304"/>
            <ac:picMk id="6" creationId="{7FDFF915-50EB-A5A3-0734-7FAABEA319F0}"/>
          </ac:picMkLst>
        </pc:picChg>
        <pc:picChg chg="add mod">
          <ac:chgData name="יהודה טאוב" userId="80c2dbd02819b45c" providerId="LiveId" clId="{C6972E1A-1815-4910-A769-DA9FB0E1E263}" dt="2025-01-29T09:01:56.748" v="1186"/>
          <ac:picMkLst>
            <pc:docMk/>
            <pc:sldMk cId="596891465" sldId="304"/>
            <ac:picMk id="7" creationId="{50479E8F-6758-7C28-27E8-A14D22062187}"/>
          </ac:picMkLst>
        </pc:picChg>
      </pc:sldChg>
      <pc:sldChg chg="addSp modSp new del">
        <pc:chgData name="יהודה טאוב" userId="80c2dbd02819b45c" providerId="LiveId" clId="{C6972E1A-1815-4910-A769-DA9FB0E1E263}" dt="2025-01-29T09:53:55.340" v="1192" actId="18676"/>
        <pc:sldMkLst>
          <pc:docMk/>
          <pc:sldMk cId="2859386392" sldId="305"/>
        </pc:sldMkLst>
        <pc:picChg chg="add">
          <ac:chgData name="יהודה טאוב" userId="80c2dbd02819b45c" providerId="LiveId" clId="{C6972E1A-1815-4910-A769-DA9FB0E1E263}" dt="2025-01-28T23:53:05.354" v="1047"/>
          <ac:picMkLst>
            <pc:docMk/>
            <pc:sldMk cId="2859386392" sldId="305"/>
            <ac:picMk id="4" creationId="{1E4F142D-F520-4C25-5D6B-5FFBAF4332D7}"/>
          </ac:picMkLst>
        </pc:picChg>
        <pc:picChg chg="add mod">
          <ac:chgData name="יהודה טאוב" userId="80c2dbd02819b45c" providerId="LiveId" clId="{C6972E1A-1815-4910-A769-DA9FB0E1E263}" dt="2025-01-29T09:01:56.748" v="1186"/>
          <ac:picMkLst>
            <pc:docMk/>
            <pc:sldMk cId="2859386392" sldId="305"/>
            <ac:picMk id="7" creationId="{7B79E595-B243-2D71-867A-8FC3F6233F9F}"/>
          </ac:picMkLst>
        </pc:picChg>
      </pc:sldChg>
      <pc:sldChg chg="addSp modSp new del mod setBg">
        <pc:chgData name="יהודה טאוב" userId="80c2dbd02819b45c" providerId="LiveId" clId="{C6972E1A-1815-4910-A769-DA9FB0E1E263}" dt="2025-01-29T09:53:55.340" v="1192" actId="18676"/>
        <pc:sldMkLst>
          <pc:docMk/>
          <pc:sldMk cId="3064431165" sldId="306"/>
        </pc:sldMkLst>
        <pc:spChg chg="mod">
          <ac:chgData name="יהודה טאוב" userId="80c2dbd02819b45c" providerId="LiveId" clId="{C6972E1A-1815-4910-A769-DA9FB0E1E263}" dt="2025-01-29T01:17:24.632" v="1130" actId="404"/>
          <ac:spMkLst>
            <pc:docMk/>
            <pc:sldMk cId="3064431165" sldId="306"/>
            <ac:spMk id="2" creationId="{14FCAB2D-7928-8E34-FA1B-0C958E081FFF}"/>
          </ac:spMkLst>
        </pc:spChg>
        <pc:spChg chg="mod">
          <ac:chgData name="יהודה טאוב" userId="80c2dbd02819b45c" providerId="LiveId" clId="{C6972E1A-1815-4910-A769-DA9FB0E1E263}" dt="2025-01-29T01:16:48.716" v="1127" actId="13926"/>
          <ac:spMkLst>
            <pc:docMk/>
            <pc:sldMk cId="3064431165" sldId="306"/>
            <ac:spMk id="3" creationId="{ADDBC39C-0C1A-8950-5295-7D2221DAA51C}"/>
          </ac:spMkLst>
        </pc:spChg>
        <pc:picChg chg="add mod">
          <ac:chgData name="יהודה טאוב" userId="80c2dbd02819b45c" providerId="LiveId" clId="{C6972E1A-1815-4910-A769-DA9FB0E1E263}" dt="2025-01-29T01:22:07.412" v="1147" actId="14100"/>
          <ac:picMkLst>
            <pc:docMk/>
            <pc:sldMk cId="3064431165" sldId="306"/>
            <ac:picMk id="4" creationId="{A72F9C78-FD98-520F-842F-0556E02FE6CD}"/>
          </ac:picMkLst>
        </pc:picChg>
        <pc:picChg chg="add mod">
          <ac:chgData name="יהודה טאוב" userId="80c2dbd02819b45c" providerId="LiveId" clId="{C6972E1A-1815-4910-A769-DA9FB0E1E263}" dt="2025-01-29T09:01:56.748" v="1186"/>
          <ac:picMkLst>
            <pc:docMk/>
            <pc:sldMk cId="3064431165" sldId="306"/>
            <ac:picMk id="7" creationId="{7302D90D-A847-D388-434E-39A03BEE4B44}"/>
          </ac:picMkLst>
        </pc:picChg>
      </pc:sldChg>
      <pc:sldChg chg="addSp modSp add del mod">
        <pc:chgData name="יהודה טאוב" userId="80c2dbd02819b45c" providerId="LiveId" clId="{C6972E1A-1815-4910-A769-DA9FB0E1E263}" dt="2025-01-29T09:53:55.340" v="1192" actId="18676"/>
        <pc:sldMkLst>
          <pc:docMk/>
          <pc:sldMk cId="2292644440" sldId="307"/>
        </pc:sldMkLst>
        <pc:spChg chg="mod">
          <ac:chgData name="יהודה טאוב" userId="80c2dbd02819b45c" providerId="LiveId" clId="{C6972E1A-1815-4910-A769-DA9FB0E1E263}" dt="2025-01-29T01:17:53.575" v="1136" actId="27636"/>
          <ac:spMkLst>
            <pc:docMk/>
            <pc:sldMk cId="2292644440" sldId="307"/>
            <ac:spMk id="3" creationId="{0D39E396-B81F-7890-DD00-1459E818C64D}"/>
          </ac:spMkLst>
        </pc:spChg>
        <pc:picChg chg="add mod">
          <ac:chgData name="יהודה טאוב" userId="80c2dbd02819b45c" providerId="LiveId" clId="{C6972E1A-1815-4910-A769-DA9FB0E1E263}" dt="2025-01-29T01:22:49.374" v="1150" actId="1076"/>
          <ac:picMkLst>
            <pc:docMk/>
            <pc:sldMk cId="2292644440" sldId="307"/>
            <ac:picMk id="4" creationId="{903A1C4A-7639-A0E7-6168-E9E89EA27AF5}"/>
          </ac:picMkLst>
        </pc:picChg>
        <pc:picChg chg="add mod">
          <ac:chgData name="יהודה טאוב" userId="80c2dbd02819b45c" providerId="LiveId" clId="{C6972E1A-1815-4910-A769-DA9FB0E1E263}" dt="2025-01-29T09:01:56.748" v="1186"/>
          <ac:picMkLst>
            <pc:docMk/>
            <pc:sldMk cId="2292644440" sldId="307"/>
            <ac:picMk id="7" creationId="{1EFA234D-9735-C667-CD4D-A9A9AA57936D}"/>
          </ac:picMkLst>
        </pc:picChg>
      </pc:sldChg>
      <pc:sldChg chg="addSp delSp modSp add del mod">
        <pc:chgData name="יהודה טאוב" userId="80c2dbd02819b45c" providerId="LiveId" clId="{C6972E1A-1815-4910-A769-DA9FB0E1E263}" dt="2025-01-29T09:53:55.340" v="1192" actId="18676"/>
        <pc:sldMkLst>
          <pc:docMk/>
          <pc:sldMk cId="803611263" sldId="308"/>
        </pc:sldMkLst>
        <pc:spChg chg="mod">
          <ac:chgData name="יהודה טאוב" userId="80c2dbd02819b45c" providerId="LiveId" clId="{C6972E1A-1815-4910-A769-DA9FB0E1E263}" dt="2025-01-29T01:23:20.370" v="1151" actId="13926"/>
          <ac:spMkLst>
            <pc:docMk/>
            <pc:sldMk cId="803611263" sldId="308"/>
            <ac:spMk id="2" creationId="{455A2C2B-A90F-01CC-BC17-B77D60C9ADFD}"/>
          </ac:spMkLst>
        </pc:spChg>
        <pc:spChg chg="mod">
          <ac:chgData name="יהודה טאוב" userId="80c2dbd02819b45c" providerId="LiveId" clId="{C6972E1A-1815-4910-A769-DA9FB0E1E263}" dt="2025-01-29T01:29:19.478" v="1160" actId="20577"/>
          <ac:spMkLst>
            <pc:docMk/>
            <pc:sldMk cId="803611263" sldId="308"/>
            <ac:spMk id="3" creationId="{3148E938-77B4-18A4-3DD9-B80B608EBA63}"/>
          </ac:spMkLst>
        </pc:spChg>
        <pc:picChg chg="add del mod">
          <ac:chgData name="יהודה טאוב" userId="80c2dbd02819b45c" providerId="LiveId" clId="{C6972E1A-1815-4910-A769-DA9FB0E1E263}" dt="2025-01-29T01:28:13.853" v="1153" actId="478"/>
          <ac:picMkLst>
            <pc:docMk/>
            <pc:sldMk cId="803611263" sldId="308"/>
            <ac:picMk id="5" creationId="{AA546F9E-AC18-102A-A965-BFF7CBF12340}"/>
          </ac:picMkLst>
        </pc:picChg>
        <pc:picChg chg="add del mod">
          <ac:chgData name="יהודה טאוב" userId="80c2dbd02819b45c" providerId="LiveId" clId="{C6972E1A-1815-4910-A769-DA9FB0E1E263}" dt="2025-01-29T01:30:30.334" v="1161" actId="478"/>
          <ac:picMkLst>
            <pc:docMk/>
            <pc:sldMk cId="803611263" sldId="308"/>
            <ac:picMk id="6" creationId="{7144F73A-7B62-8177-7AD1-9B5A6F3D0F66}"/>
          </ac:picMkLst>
        </pc:picChg>
        <pc:picChg chg="add mod">
          <ac:chgData name="יהודה טאוב" userId="80c2dbd02819b45c" providerId="LiveId" clId="{C6972E1A-1815-4910-A769-DA9FB0E1E263}" dt="2025-01-29T01:30:38.358" v="1164" actId="14100"/>
          <ac:picMkLst>
            <pc:docMk/>
            <pc:sldMk cId="803611263" sldId="308"/>
            <ac:picMk id="7" creationId="{2BE4D200-1ABE-8208-76BB-61458FC0A608}"/>
          </ac:picMkLst>
        </pc:picChg>
        <pc:picChg chg="add mod">
          <ac:chgData name="יהודה טאוב" userId="80c2dbd02819b45c" providerId="LiveId" clId="{C6972E1A-1815-4910-A769-DA9FB0E1E263}" dt="2025-01-29T09:01:56.748" v="1186"/>
          <ac:picMkLst>
            <pc:docMk/>
            <pc:sldMk cId="803611263" sldId="308"/>
            <ac:picMk id="10" creationId="{FFC07E11-6863-BE3A-C514-EEC5CAFA33E2}"/>
          </ac:picMkLst>
        </pc:picChg>
      </pc:sldChg>
      <pc:sldChg chg="addSp delSp modSp new del mod modClrScheme chgLayout">
        <pc:chgData name="יהודה טאוב" userId="80c2dbd02819b45c" providerId="LiveId" clId="{C6972E1A-1815-4910-A769-DA9FB0E1E263}" dt="2025-01-29T09:53:55.340" v="1192" actId="18676"/>
        <pc:sldMkLst>
          <pc:docMk/>
          <pc:sldMk cId="2909641489" sldId="309"/>
        </pc:sldMkLst>
        <pc:spChg chg="del">
          <ac:chgData name="יהודה טאוב" userId="80c2dbd02819b45c" providerId="LiveId" clId="{C6972E1A-1815-4910-A769-DA9FB0E1E263}" dt="2025-01-29T02:02:08.045" v="1178" actId="700"/>
          <ac:spMkLst>
            <pc:docMk/>
            <pc:sldMk cId="2909641489" sldId="309"/>
            <ac:spMk id="2" creationId="{30028396-5C6F-9DBF-B8EA-2BFD917F7710}"/>
          </ac:spMkLst>
        </pc:spChg>
        <pc:spChg chg="del">
          <ac:chgData name="יהודה טאוב" userId="80c2dbd02819b45c" providerId="LiveId" clId="{C6972E1A-1815-4910-A769-DA9FB0E1E263}" dt="2025-01-29T02:02:08.045" v="1178" actId="700"/>
          <ac:spMkLst>
            <pc:docMk/>
            <pc:sldMk cId="2909641489" sldId="309"/>
            <ac:spMk id="3" creationId="{65765EEB-7B82-693B-B4A4-BB2D6EBB76B3}"/>
          </ac:spMkLst>
        </pc:spChg>
        <pc:spChg chg="add mod">
          <ac:chgData name="יהודה טאוב" userId="80c2dbd02819b45c" providerId="LiveId" clId="{C6972E1A-1815-4910-A769-DA9FB0E1E263}" dt="2025-01-29T02:02:41.506" v="1183" actId="5793"/>
          <ac:spMkLst>
            <pc:docMk/>
            <pc:sldMk cId="2909641489" sldId="309"/>
            <ac:spMk id="6" creationId="{552D3899-E948-1583-0451-C8B20E8E3509}"/>
          </ac:spMkLst>
        </pc:spChg>
        <pc:picChg chg="add del mod">
          <ac:chgData name="יהודה טאוב" userId="80c2dbd02819b45c" providerId="LiveId" clId="{C6972E1A-1815-4910-A769-DA9FB0E1E263}" dt="2025-01-29T02:01:56.724" v="1177" actId="478"/>
          <ac:picMkLst>
            <pc:docMk/>
            <pc:sldMk cId="2909641489" sldId="309"/>
            <ac:picMk id="4" creationId="{6F2DB5FC-22FE-82C4-DACB-0E1678004F93}"/>
          </ac:picMkLst>
        </pc:picChg>
        <pc:picChg chg="add mod">
          <ac:chgData name="יהודה טאוב" userId="80c2dbd02819b45c" providerId="LiveId" clId="{C6972E1A-1815-4910-A769-DA9FB0E1E263}" dt="2025-01-29T01:31:43.908" v="1169" actId="1076"/>
          <ac:picMkLst>
            <pc:docMk/>
            <pc:sldMk cId="2909641489" sldId="309"/>
            <ac:picMk id="5" creationId="{9A7124AF-3808-C368-1A1E-E7C99DE13902}"/>
          </ac:picMkLst>
        </pc:picChg>
        <pc:picChg chg="add mod">
          <ac:chgData name="יהודה טאוב" userId="80c2dbd02819b45c" providerId="LiveId" clId="{C6972E1A-1815-4910-A769-DA9FB0E1E263}" dt="2025-01-29T09:01:56.748" v="1186"/>
          <ac:picMkLst>
            <pc:docMk/>
            <pc:sldMk cId="2909641489" sldId="309"/>
            <ac:picMk id="9" creationId="{9071D0B3-8471-4FB1-A4DF-ED88F927078C}"/>
          </ac:picMkLst>
        </pc:picChg>
      </pc:sldChg>
      <pc:sldChg chg="addSp delSp modSp add del mod ord modClrScheme chgLayout">
        <pc:chgData name="יהודה טאוב" userId="80c2dbd02819b45c" providerId="LiveId" clId="{C6972E1A-1815-4910-A769-DA9FB0E1E263}" dt="2025-01-29T09:53:55.340" v="1192" actId="18676"/>
        <pc:sldMkLst>
          <pc:docMk/>
          <pc:sldMk cId="3937293783" sldId="310"/>
        </pc:sldMkLst>
        <pc:spChg chg="del">
          <ac:chgData name="יהודה טאוב" userId="80c2dbd02819b45c" providerId="LiveId" clId="{C6972E1A-1815-4910-A769-DA9FB0E1E263}" dt="2025-01-29T02:01:24.394" v="1172" actId="700"/>
          <ac:spMkLst>
            <pc:docMk/>
            <pc:sldMk cId="3937293783" sldId="310"/>
            <ac:spMk id="2" creationId="{17D9EC35-C54B-0888-4327-70543CA3018F}"/>
          </ac:spMkLst>
        </pc:spChg>
        <pc:spChg chg="del">
          <ac:chgData name="יהודה טאוב" userId="80c2dbd02819b45c" providerId="LiveId" clId="{C6972E1A-1815-4910-A769-DA9FB0E1E263}" dt="2025-01-29T02:01:24.394" v="1172" actId="700"/>
          <ac:spMkLst>
            <pc:docMk/>
            <pc:sldMk cId="3937293783" sldId="310"/>
            <ac:spMk id="3" creationId="{F6441FFC-68A2-939E-7A02-3BF3C15E4E54}"/>
          </ac:spMkLst>
        </pc:spChg>
        <pc:spChg chg="add mod">
          <ac:chgData name="יהודה טאוב" userId="80c2dbd02819b45c" providerId="LiveId" clId="{C6972E1A-1815-4910-A769-DA9FB0E1E263}" dt="2025-01-29T02:03:39.686" v="1185" actId="20577"/>
          <ac:spMkLst>
            <pc:docMk/>
            <pc:sldMk cId="3937293783" sldId="310"/>
            <ac:spMk id="6" creationId="{9D78ADB2-7B60-7536-F298-D352455F4FCE}"/>
          </ac:spMkLst>
        </pc:spChg>
        <pc:picChg chg="del">
          <ac:chgData name="יהודה טאוב" userId="80c2dbd02819b45c" providerId="LiveId" clId="{C6972E1A-1815-4910-A769-DA9FB0E1E263}" dt="2025-01-29T02:01:18.134" v="1171" actId="478"/>
          <ac:picMkLst>
            <pc:docMk/>
            <pc:sldMk cId="3937293783" sldId="310"/>
            <ac:picMk id="5" creationId="{59F8B46F-B87D-A144-7E73-E7610C6BDD86}"/>
          </ac:picMkLst>
        </pc:picChg>
        <pc:picChg chg="add mod">
          <ac:chgData name="יהודה טאוב" userId="80c2dbd02819b45c" providerId="LiveId" clId="{C6972E1A-1815-4910-A769-DA9FB0E1E263}" dt="2025-01-29T09:01:56.748" v="1186"/>
          <ac:picMkLst>
            <pc:docMk/>
            <pc:sldMk cId="3937293783" sldId="310"/>
            <ac:picMk id="9" creationId="{CECE2ABF-7146-B228-FD4E-2C75D3C27E8B}"/>
          </ac:picMkLst>
        </pc:picChg>
      </pc:sldChg>
      <pc:sldMasterChg chg="del delSldLayout">
        <pc:chgData name="יהודה טאוב" userId="80c2dbd02819b45c" providerId="LiveId" clId="{C6972E1A-1815-4910-A769-DA9FB0E1E263}" dt="2025-01-29T09:53:55.340" v="1192" actId="18676"/>
        <pc:sldMasterMkLst>
          <pc:docMk/>
          <pc:sldMasterMk cId="3672009608" sldId="2147483661"/>
        </pc:sldMasterMkLst>
        <pc:sldLayoutChg chg="del">
          <pc:chgData name="יהודה טאוב" userId="80c2dbd02819b45c" providerId="LiveId" clId="{C6972E1A-1815-4910-A769-DA9FB0E1E263}" dt="2025-01-29T09:53:55.340" v="1192" actId="18676"/>
          <pc:sldLayoutMkLst>
            <pc:docMk/>
            <pc:sldMasterMk cId="3672009608" sldId="2147483661"/>
            <pc:sldLayoutMk cId="2354602362" sldId="2147483662"/>
          </pc:sldLayoutMkLst>
        </pc:sldLayoutChg>
        <pc:sldLayoutChg chg="del">
          <pc:chgData name="יהודה טאוב" userId="80c2dbd02819b45c" providerId="LiveId" clId="{C6972E1A-1815-4910-A769-DA9FB0E1E263}" dt="2025-01-29T09:53:55.340" v="1192" actId="18676"/>
          <pc:sldLayoutMkLst>
            <pc:docMk/>
            <pc:sldMasterMk cId="3672009608" sldId="2147483661"/>
            <pc:sldLayoutMk cId="1755945679" sldId="2147483663"/>
          </pc:sldLayoutMkLst>
        </pc:sldLayoutChg>
        <pc:sldLayoutChg chg="del">
          <pc:chgData name="יהודה טאוב" userId="80c2dbd02819b45c" providerId="LiveId" clId="{C6972E1A-1815-4910-A769-DA9FB0E1E263}" dt="2025-01-29T09:53:55.340" v="1192" actId="18676"/>
          <pc:sldLayoutMkLst>
            <pc:docMk/>
            <pc:sldMasterMk cId="3672009608" sldId="2147483661"/>
            <pc:sldLayoutMk cId="4168096188" sldId="2147483664"/>
          </pc:sldLayoutMkLst>
        </pc:sldLayoutChg>
      </pc:sldMaster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0:40.771" v="53"/>
      <pc:docMkLst>
        <pc:docMk/>
      </pc:docMkLst>
      <pc:sldChg chg="delSp mod delAnim modAnim">
        <pc:chgData name="יהודה טאוב" userId="80c2dbd02819b45c" providerId="LiveId" clId="{9C42E4DE-A4EE-4899-912D-CC2AC8F5DB5D}" dt="2026-10-18T02:20:40.369" v="1"/>
        <pc:sldMkLst>
          <pc:docMk/>
          <pc:sldMk cId="2445038674" sldId="273"/>
        </pc:sldMkLst>
        <pc:picChg chg="del">
          <ac:chgData name="יהודה טאוב" userId="80c2dbd02819b45c" providerId="LiveId" clId="{9C42E4DE-A4EE-4899-912D-CC2AC8F5DB5D}" dt="2026-10-18T02:20:40.369" v="1"/>
          <ac:picMkLst>
            <pc:docMk/>
            <pc:sldMk cId="2445038674" sldId="273"/>
            <ac:picMk id="3" creationId="{B74F5960-884C-529C-7035-925C7F6074E1}"/>
          </ac:picMkLst>
        </pc:picChg>
      </pc:sldChg>
      <pc:sldChg chg="delSp mod delAnim modAnim">
        <pc:chgData name="יהודה טאוב" userId="80c2dbd02819b45c" providerId="LiveId" clId="{9C42E4DE-A4EE-4899-912D-CC2AC8F5DB5D}" dt="2026-10-18T02:20:40.397" v="7"/>
        <pc:sldMkLst>
          <pc:docMk/>
          <pc:sldMk cId="4082658537" sldId="274"/>
        </pc:sldMkLst>
        <pc:picChg chg="del">
          <ac:chgData name="יהודה טאוב" userId="80c2dbd02819b45c" providerId="LiveId" clId="{9C42E4DE-A4EE-4899-912D-CC2AC8F5DB5D}" dt="2026-10-18T02:20:40.397" v="7"/>
          <ac:picMkLst>
            <pc:docMk/>
            <pc:sldMk cId="4082658537" sldId="274"/>
            <ac:picMk id="5" creationId="{CA440C1A-AD82-264B-613E-CE545DD73E3A}"/>
          </ac:picMkLst>
        </pc:picChg>
      </pc:sldChg>
      <pc:sldChg chg="delSp mod delAnim modAnim">
        <pc:chgData name="יהודה טאוב" userId="80c2dbd02819b45c" providerId="LiveId" clId="{9C42E4DE-A4EE-4899-912D-CC2AC8F5DB5D}" dt="2026-10-18T02:20:40.379" v="3"/>
        <pc:sldMkLst>
          <pc:docMk/>
          <pc:sldMk cId="3706822897" sldId="275"/>
        </pc:sldMkLst>
        <pc:picChg chg="del">
          <ac:chgData name="יהודה טאוב" userId="80c2dbd02819b45c" providerId="LiveId" clId="{9C42E4DE-A4EE-4899-912D-CC2AC8F5DB5D}" dt="2026-10-18T02:20:40.379" v="3"/>
          <ac:picMkLst>
            <pc:docMk/>
            <pc:sldMk cId="3706822897" sldId="275"/>
            <ac:picMk id="3" creationId="{0E9308ED-64DF-3A59-2D9A-C5D518055289}"/>
          </ac:picMkLst>
        </pc:picChg>
      </pc:sldChg>
      <pc:sldChg chg="delSp mod delAnim modAnim">
        <pc:chgData name="יהודה טאוב" userId="80c2dbd02819b45c" providerId="LiveId" clId="{9C42E4DE-A4EE-4899-912D-CC2AC8F5DB5D}" dt="2026-10-18T02:20:40.429" v="11"/>
        <pc:sldMkLst>
          <pc:docMk/>
          <pc:sldMk cId="1884206478" sldId="276"/>
        </pc:sldMkLst>
        <pc:picChg chg="del">
          <ac:chgData name="יהודה טאוב" userId="80c2dbd02819b45c" providerId="LiveId" clId="{9C42E4DE-A4EE-4899-912D-CC2AC8F5DB5D}" dt="2026-10-18T02:20:40.429" v="11"/>
          <ac:picMkLst>
            <pc:docMk/>
            <pc:sldMk cId="1884206478" sldId="276"/>
            <ac:picMk id="5" creationId="{6DF93828-6AD5-F25B-C813-8BAFDCB1CA05}"/>
          </ac:picMkLst>
        </pc:picChg>
      </pc:sldChg>
      <pc:sldChg chg="delSp mod delAnim modAnim">
        <pc:chgData name="יהודה טאוב" userId="80c2dbd02819b45c" providerId="LiveId" clId="{9C42E4DE-A4EE-4899-912D-CC2AC8F5DB5D}" dt="2026-10-18T02:20:40.412" v="9"/>
        <pc:sldMkLst>
          <pc:docMk/>
          <pc:sldMk cId="871065306" sldId="277"/>
        </pc:sldMkLst>
        <pc:picChg chg="del">
          <ac:chgData name="יהודה טאוב" userId="80c2dbd02819b45c" providerId="LiveId" clId="{9C42E4DE-A4EE-4899-912D-CC2AC8F5DB5D}" dt="2026-10-18T02:20:40.412" v="9"/>
          <ac:picMkLst>
            <pc:docMk/>
            <pc:sldMk cId="871065306" sldId="277"/>
            <ac:picMk id="5" creationId="{685B60DE-BA63-E101-4AD4-4BEDFC049618}"/>
          </ac:picMkLst>
        </pc:picChg>
      </pc:sldChg>
      <pc:sldChg chg="delSp mod delAnim modAnim">
        <pc:chgData name="יהודה טאוב" userId="80c2dbd02819b45c" providerId="LiveId" clId="{9C42E4DE-A4EE-4899-912D-CC2AC8F5DB5D}" dt="2026-10-18T02:20:40.462" v="15"/>
        <pc:sldMkLst>
          <pc:docMk/>
          <pc:sldMk cId="70443222" sldId="278"/>
        </pc:sldMkLst>
        <pc:picChg chg="del">
          <ac:chgData name="יהודה טאוב" userId="80c2dbd02819b45c" providerId="LiveId" clId="{9C42E4DE-A4EE-4899-912D-CC2AC8F5DB5D}" dt="2026-10-18T02:20:40.462" v="15"/>
          <ac:picMkLst>
            <pc:docMk/>
            <pc:sldMk cId="70443222" sldId="278"/>
            <ac:picMk id="6" creationId="{5710B0D2-F90A-17F2-CB25-4D3DFD4C83D1}"/>
          </ac:picMkLst>
        </pc:picChg>
      </pc:sldChg>
      <pc:sldChg chg="delSp mod delAnim modAnim">
        <pc:chgData name="יהודה טאוב" userId="80c2dbd02819b45c" providerId="LiveId" clId="{9C42E4DE-A4EE-4899-912D-CC2AC8F5DB5D}" dt="2026-10-18T02:20:40.481" v="17"/>
        <pc:sldMkLst>
          <pc:docMk/>
          <pc:sldMk cId="3426753146" sldId="279"/>
        </pc:sldMkLst>
        <pc:picChg chg="del">
          <ac:chgData name="יהודה טאוב" userId="80c2dbd02819b45c" providerId="LiveId" clId="{9C42E4DE-A4EE-4899-912D-CC2AC8F5DB5D}" dt="2026-10-18T02:20:40.481" v="17"/>
          <ac:picMkLst>
            <pc:docMk/>
            <pc:sldMk cId="3426753146" sldId="279"/>
            <ac:picMk id="6" creationId="{15465A4C-2EA1-ECD0-C736-C7F0A1363D2F}"/>
          </ac:picMkLst>
        </pc:picChg>
      </pc:sldChg>
      <pc:sldChg chg="delSp mod delAnim modAnim">
        <pc:chgData name="יהודה טאוב" userId="80c2dbd02819b45c" providerId="LiveId" clId="{9C42E4DE-A4EE-4899-912D-CC2AC8F5DB5D}" dt="2026-10-18T02:20:40.499" v="19"/>
        <pc:sldMkLst>
          <pc:docMk/>
          <pc:sldMk cId="1518062568" sldId="280"/>
        </pc:sldMkLst>
        <pc:picChg chg="del">
          <ac:chgData name="יהודה טאוב" userId="80c2dbd02819b45c" providerId="LiveId" clId="{9C42E4DE-A4EE-4899-912D-CC2AC8F5DB5D}" dt="2026-10-18T02:20:40.499" v="19"/>
          <ac:picMkLst>
            <pc:docMk/>
            <pc:sldMk cId="1518062568" sldId="280"/>
            <ac:picMk id="5" creationId="{70821E3C-10F6-6C0F-47D1-DD43216B650F}"/>
          </ac:picMkLst>
        </pc:picChg>
      </pc:sldChg>
      <pc:sldChg chg="delSp mod delAnim modAnim">
        <pc:chgData name="יהודה טאוב" userId="80c2dbd02819b45c" providerId="LiveId" clId="{9C42E4DE-A4EE-4899-912D-CC2AC8F5DB5D}" dt="2026-10-18T02:20:40.534" v="23"/>
        <pc:sldMkLst>
          <pc:docMk/>
          <pc:sldMk cId="1699365002" sldId="281"/>
        </pc:sldMkLst>
        <pc:picChg chg="del">
          <ac:chgData name="יהודה טאוב" userId="80c2dbd02819b45c" providerId="LiveId" clId="{9C42E4DE-A4EE-4899-912D-CC2AC8F5DB5D}" dt="2026-10-18T02:20:40.534" v="23"/>
          <ac:picMkLst>
            <pc:docMk/>
            <pc:sldMk cId="1699365002" sldId="281"/>
            <ac:picMk id="3" creationId="{10FC9EBB-77F5-CDC4-CC56-516F132B10B4}"/>
          </ac:picMkLst>
        </pc:picChg>
      </pc:sldChg>
      <pc:sldChg chg="delSp mod delAnim modAnim">
        <pc:chgData name="יהודה טאוב" userId="80c2dbd02819b45c" providerId="LiveId" clId="{9C42E4DE-A4EE-4899-912D-CC2AC8F5DB5D}" dt="2026-10-18T02:20:40.543" v="25"/>
        <pc:sldMkLst>
          <pc:docMk/>
          <pc:sldMk cId="2796766749" sldId="282"/>
        </pc:sldMkLst>
        <pc:picChg chg="del">
          <ac:chgData name="יהודה טאוב" userId="80c2dbd02819b45c" providerId="LiveId" clId="{9C42E4DE-A4EE-4899-912D-CC2AC8F5DB5D}" dt="2026-10-18T02:20:40.543" v="25"/>
          <ac:picMkLst>
            <pc:docMk/>
            <pc:sldMk cId="2796766749" sldId="282"/>
            <ac:picMk id="4" creationId="{1F581768-7FC3-D508-356B-05505C8891B8}"/>
          </ac:picMkLst>
        </pc:picChg>
      </pc:sldChg>
      <pc:sldChg chg="delSp mod delAnim modAnim">
        <pc:chgData name="יהודה טאוב" userId="80c2dbd02819b45c" providerId="LiveId" clId="{9C42E4DE-A4EE-4899-912D-CC2AC8F5DB5D}" dt="2026-10-18T02:20:40.553" v="27"/>
        <pc:sldMkLst>
          <pc:docMk/>
          <pc:sldMk cId="2772970404" sldId="283"/>
        </pc:sldMkLst>
        <pc:picChg chg="del">
          <ac:chgData name="יהודה טאוב" userId="80c2dbd02819b45c" providerId="LiveId" clId="{9C42E4DE-A4EE-4899-912D-CC2AC8F5DB5D}" dt="2026-10-18T02:20:40.553" v="27"/>
          <ac:picMkLst>
            <pc:docMk/>
            <pc:sldMk cId="2772970404" sldId="283"/>
            <ac:picMk id="5" creationId="{A65169D9-94A9-7FE0-B8EA-C07A2A0F6146}"/>
          </ac:picMkLst>
        </pc:picChg>
      </pc:sldChg>
      <pc:sldChg chg="delSp mod delAnim modAnim">
        <pc:chgData name="יהודה טאוב" userId="80c2dbd02819b45c" providerId="LiveId" clId="{9C42E4DE-A4EE-4899-912D-CC2AC8F5DB5D}" dt="2026-10-18T02:20:40.569" v="29"/>
        <pc:sldMkLst>
          <pc:docMk/>
          <pc:sldMk cId="908695906" sldId="284"/>
        </pc:sldMkLst>
        <pc:picChg chg="del">
          <ac:chgData name="יהודה טאוב" userId="80c2dbd02819b45c" providerId="LiveId" clId="{9C42E4DE-A4EE-4899-912D-CC2AC8F5DB5D}" dt="2026-10-18T02:20:40.569" v="29"/>
          <ac:picMkLst>
            <pc:docMk/>
            <pc:sldMk cId="908695906" sldId="284"/>
            <ac:picMk id="5" creationId="{92A37E7E-57DB-EF2D-C179-BA3FFB1D2B09}"/>
          </ac:picMkLst>
        </pc:picChg>
      </pc:sldChg>
      <pc:sldChg chg="delSp mod delAnim modAnim">
        <pc:chgData name="יהודה טאוב" userId="80c2dbd02819b45c" providerId="LiveId" clId="{9C42E4DE-A4EE-4899-912D-CC2AC8F5DB5D}" dt="2026-10-18T02:20:40.584" v="31"/>
        <pc:sldMkLst>
          <pc:docMk/>
          <pc:sldMk cId="3856651125" sldId="285"/>
        </pc:sldMkLst>
        <pc:picChg chg="del">
          <ac:chgData name="יהודה טאוב" userId="80c2dbd02819b45c" providerId="LiveId" clId="{9C42E4DE-A4EE-4899-912D-CC2AC8F5DB5D}" dt="2026-10-18T02:20:40.584" v="31"/>
          <ac:picMkLst>
            <pc:docMk/>
            <pc:sldMk cId="3856651125" sldId="285"/>
            <ac:picMk id="5" creationId="{7CEA7F40-6E17-FDC0-E696-D6F3DD39E1F9}"/>
          </ac:picMkLst>
        </pc:picChg>
      </pc:sldChg>
      <pc:sldChg chg="delSp mod delAnim modAnim">
        <pc:chgData name="יהודה טאוב" userId="80c2dbd02819b45c" providerId="LiveId" clId="{9C42E4DE-A4EE-4899-912D-CC2AC8F5DB5D}" dt="2026-10-18T02:20:40.600" v="33"/>
        <pc:sldMkLst>
          <pc:docMk/>
          <pc:sldMk cId="3226282243" sldId="286"/>
        </pc:sldMkLst>
        <pc:picChg chg="del">
          <ac:chgData name="יהודה טאוב" userId="80c2dbd02819b45c" providerId="LiveId" clId="{9C42E4DE-A4EE-4899-912D-CC2AC8F5DB5D}" dt="2026-10-18T02:20:40.600" v="33"/>
          <ac:picMkLst>
            <pc:docMk/>
            <pc:sldMk cId="3226282243" sldId="286"/>
            <ac:picMk id="5" creationId="{BAC033DC-A2D8-FCE8-4836-19FE17C32E3D}"/>
          </ac:picMkLst>
        </pc:picChg>
      </pc:sldChg>
      <pc:sldChg chg="delSp mod delAnim modAnim">
        <pc:chgData name="יהודה טאוב" userId="80c2dbd02819b45c" providerId="LiveId" clId="{9C42E4DE-A4EE-4899-912D-CC2AC8F5DB5D}" dt="2026-10-18T02:20:40.616" v="35"/>
        <pc:sldMkLst>
          <pc:docMk/>
          <pc:sldMk cId="1354863796" sldId="287"/>
        </pc:sldMkLst>
        <pc:picChg chg="del">
          <ac:chgData name="יהודה טאוב" userId="80c2dbd02819b45c" providerId="LiveId" clId="{9C42E4DE-A4EE-4899-912D-CC2AC8F5DB5D}" dt="2026-10-18T02:20:40.616" v="35"/>
          <ac:picMkLst>
            <pc:docMk/>
            <pc:sldMk cId="1354863796" sldId="287"/>
            <ac:picMk id="5" creationId="{9243634F-C302-F8C9-271F-9506A1A64058}"/>
          </ac:picMkLst>
        </pc:picChg>
      </pc:sldChg>
      <pc:sldChg chg="delSp mod delAnim modAnim">
        <pc:chgData name="יהודה טאוב" userId="80c2dbd02819b45c" providerId="LiveId" clId="{9C42E4DE-A4EE-4899-912D-CC2AC8F5DB5D}" dt="2026-10-18T02:20:40.633" v="37"/>
        <pc:sldMkLst>
          <pc:docMk/>
          <pc:sldMk cId="1038189038" sldId="288"/>
        </pc:sldMkLst>
        <pc:picChg chg="del">
          <ac:chgData name="יהודה טאוב" userId="80c2dbd02819b45c" providerId="LiveId" clId="{9C42E4DE-A4EE-4899-912D-CC2AC8F5DB5D}" dt="2026-10-18T02:20:40.633" v="37"/>
          <ac:picMkLst>
            <pc:docMk/>
            <pc:sldMk cId="1038189038" sldId="288"/>
            <ac:picMk id="5" creationId="{7B8E76FA-F768-7993-3505-52C6930C5BC6}"/>
          </ac:picMkLst>
        </pc:picChg>
      </pc:sldChg>
      <pc:sldChg chg="delSp mod delAnim modAnim">
        <pc:chgData name="יהודה טאוב" userId="80c2dbd02819b45c" providerId="LiveId" clId="{9C42E4DE-A4EE-4899-912D-CC2AC8F5DB5D}" dt="2026-10-18T02:20:40.649" v="39"/>
        <pc:sldMkLst>
          <pc:docMk/>
          <pc:sldMk cId="893966978" sldId="289"/>
        </pc:sldMkLst>
        <pc:picChg chg="del">
          <ac:chgData name="יהודה טאוב" userId="80c2dbd02819b45c" providerId="LiveId" clId="{9C42E4DE-A4EE-4899-912D-CC2AC8F5DB5D}" dt="2026-10-18T02:20:40.649" v="39"/>
          <ac:picMkLst>
            <pc:docMk/>
            <pc:sldMk cId="893966978" sldId="289"/>
            <ac:picMk id="5" creationId="{CFE69844-F4BB-A9C9-0729-36FB1AF79AF0}"/>
          </ac:picMkLst>
        </pc:picChg>
      </pc:sldChg>
      <pc:sldChg chg="delSp mod delAnim modAnim">
        <pc:chgData name="יהודה טאוב" userId="80c2dbd02819b45c" providerId="LiveId" clId="{9C42E4DE-A4EE-4899-912D-CC2AC8F5DB5D}" dt="2026-10-18T02:20:40.665" v="41"/>
        <pc:sldMkLst>
          <pc:docMk/>
          <pc:sldMk cId="1451989580" sldId="290"/>
        </pc:sldMkLst>
        <pc:picChg chg="del">
          <ac:chgData name="יהודה טאוב" userId="80c2dbd02819b45c" providerId="LiveId" clId="{9C42E4DE-A4EE-4899-912D-CC2AC8F5DB5D}" dt="2026-10-18T02:20:40.665" v="41"/>
          <ac:picMkLst>
            <pc:docMk/>
            <pc:sldMk cId="1451989580" sldId="290"/>
            <ac:picMk id="5" creationId="{611DC0DE-D7B0-3233-EEDB-1427B1B1E7ED}"/>
          </ac:picMkLst>
        </pc:picChg>
      </pc:sldChg>
      <pc:sldChg chg="delSp mod delAnim modAnim">
        <pc:chgData name="יהודה טאוב" userId="80c2dbd02819b45c" providerId="LiveId" clId="{9C42E4DE-A4EE-4899-912D-CC2AC8F5DB5D}" dt="2026-10-18T02:20:40.388" v="5"/>
        <pc:sldMkLst>
          <pc:docMk/>
          <pc:sldMk cId="1720311824" sldId="291"/>
        </pc:sldMkLst>
        <pc:picChg chg="del">
          <ac:chgData name="יהודה טאוב" userId="80c2dbd02819b45c" providerId="LiveId" clId="{9C42E4DE-A4EE-4899-912D-CC2AC8F5DB5D}" dt="2026-10-18T02:20:40.388" v="5"/>
          <ac:picMkLst>
            <pc:docMk/>
            <pc:sldMk cId="1720311824" sldId="291"/>
            <ac:picMk id="4" creationId="{C5896535-C086-7AC5-4C13-F788726E6401}"/>
          </ac:picMkLst>
        </pc:picChg>
      </pc:sldChg>
      <pc:sldChg chg="delSp mod delAnim modAnim">
        <pc:chgData name="יהודה טאוב" userId="80c2dbd02819b45c" providerId="LiveId" clId="{9C42E4DE-A4EE-4899-912D-CC2AC8F5DB5D}" dt="2026-10-18T02:20:40.444" v="13"/>
        <pc:sldMkLst>
          <pc:docMk/>
          <pc:sldMk cId="3806380539" sldId="292"/>
        </pc:sldMkLst>
        <pc:picChg chg="del">
          <ac:chgData name="יהודה טאוב" userId="80c2dbd02819b45c" providerId="LiveId" clId="{9C42E4DE-A4EE-4899-912D-CC2AC8F5DB5D}" dt="2026-10-18T02:20:40.444" v="13"/>
          <ac:picMkLst>
            <pc:docMk/>
            <pc:sldMk cId="3806380539" sldId="292"/>
            <ac:picMk id="6" creationId="{D84F413C-AA72-EF27-AC5B-664108E98DE6}"/>
          </ac:picMkLst>
        </pc:picChg>
      </pc:sldChg>
      <pc:sldChg chg="delSp mod delAnim modAnim">
        <pc:chgData name="יהודה טאוב" userId="80c2dbd02819b45c" providerId="LiveId" clId="{9C42E4DE-A4EE-4899-912D-CC2AC8F5DB5D}" dt="2026-10-18T02:20:40.517" v="21"/>
        <pc:sldMkLst>
          <pc:docMk/>
          <pc:sldMk cId="153664002" sldId="293"/>
        </pc:sldMkLst>
        <pc:picChg chg="del">
          <ac:chgData name="יהודה טאוב" userId="80c2dbd02819b45c" providerId="LiveId" clId="{9C42E4DE-A4EE-4899-912D-CC2AC8F5DB5D}" dt="2026-10-18T02:20:40.517" v="21"/>
          <ac:picMkLst>
            <pc:docMk/>
            <pc:sldMk cId="153664002" sldId="293"/>
            <ac:picMk id="6" creationId="{C00423A8-4956-6DED-C272-3C83F4C1F599}"/>
          </ac:picMkLst>
        </pc:picChg>
      </pc:sldChg>
      <pc:sldChg chg="delSp mod delAnim modAnim">
        <pc:chgData name="יהודה טאוב" userId="80c2dbd02819b45c" providerId="LiveId" clId="{9C42E4DE-A4EE-4899-912D-CC2AC8F5DB5D}" dt="2026-10-18T02:20:40.681" v="43"/>
        <pc:sldMkLst>
          <pc:docMk/>
          <pc:sldMk cId="2756090567" sldId="294"/>
        </pc:sldMkLst>
        <pc:picChg chg="del">
          <ac:chgData name="יהודה טאוב" userId="80c2dbd02819b45c" providerId="LiveId" clId="{9C42E4DE-A4EE-4899-912D-CC2AC8F5DB5D}" dt="2026-10-18T02:20:40.681" v="43"/>
          <ac:picMkLst>
            <pc:docMk/>
            <pc:sldMk cId="2756090567" sldId="294"/>
            <ac:picMk id="5" creationId="{E77AD2DB-45FD-548D-3338-5251523B4CDC}"/>
          </ac:picMkLst>
        </pc:picChg>
      </pc:sldChg>
      <pc:sldChg chg="delSp mod delAnim modAnim">
        <pc:chgData name="יהודה טאוב" userId="80c2dbd02819b45c" providerId="LiveId" clId="{9C42E4DE-A4EE-4899-912D-CC2AC8F5DB5D}" dt="2026-10-18T02:20:40.698" v="45"/>
        <pc:sldMkLst>
          <pc:docMk/>
          <pc:sldMk cId="3952632935" sldId="295"/>
        </pc:sldMkLst>
        <pc:picChg chg="del">
          <ac:chgData name="יהודה טאוב" userId="80c2dbd02819b45c" providerId="LiveId" clId="{9C42E4DE-A4EE-4899-912D-CC2AC8F5DB5D}" dt="2026-10-18T02:20:40.698" v="45"/>
          <ac:picMkLst>
            <pc:docMk/>
            <pc:sldMk cId="3952632935" sldId="295"/>
            <ac:picMk id="6" creationId="{95D9E783-2711-5B4C-ADB6-022E3B1B9CE8}"/>
          </ac:picMkLst>
        </pc:picChg>
      </pc:sldChg>
      <pc:sldChg chg="delSp mod delAnim modAnim">
        <pc:chgData name="יהודה טאוב" userId="80c2dbd02819b45c" providerId="LiveId" clId="{9C42E4DE-A4EE-4899-912D-CC2AC8F5DB5D}" dt="2026-10-18T02:20:40.716" v="47"/>
        <pc:sldMkLst>
          <pc:docMk/>
          <pc:sldMk cId="1982232277" sldId="296"/>
        </pc:sldMkLst>
        <pc:picChg chg="del">
          <ac:chgData name="יהודה טאוב" userId="80c2dbd02819b45c" providerId="LiveId" clId="{9C42E4DE-A4EE-4899-912D-CC2AC8F5DB5D}" dt="2026-10-18T02:20:40.716" v="47"/>
          <ac:picMkLst>
            <pc:docMk/>
            <pc:sldMk cId="1982232277" sldId="296"/>
            <ac:picMk id="6" creationId="{F3F1322C-9320-3AE3-7D91-EFC8B25B4A7D}"/>
          </ac:picMkLst>
        </pc:picChg>
      </pc:sldChg>
      <pc:sldChg chg="delSp mod delAnim modAnim">
        <pc:chgData name="יהודה טאוב" userId="80c2dbd02819b45c" providerId="LiveId" clId="{9C42E4DE-A4EE-4899-912D-CC2AC8F5DB5D}" dt="2026-10-18T02:20:40.733" v="49"/>
        <pc:sldMkLst>
          <pc:docMk/>
          <pc:sldMk cId="1652792753" sldId="297"/>
        </pc:sldMkLst>
        <pc:picChg chg="del">
          <ac:chgData name="יהודה טאוב" userId="80c2dbd02819b45c" providerId="LiveId" clId="{9C42E4DE-A4EE-4899-912D-CC2AC8F5DB5D}" dt="2026-10-18T02:20:40.733" v="49"/>
          <ac:picMkLst>
            <pc:docMk/>
            <pc:sldMk cId="1652792753" sldId="297"/>
            <ac:picMk id="6" creationId="{D43774DC-D3FC-87CD-8C3F-28050DCEC147}"/>
          </ac:picMkLst>
        </pc:picChg>
      </pc:sldChg>
      <pc:sldChg chg="delSp mod delAnim modAnim">
        <pc:chgData name="יהודה טאוב" userId="80c2dbd02819b45c" providerId="LiveId" clId="{9C42E4DE-A4EE-4899-912D-CC2AC8F5DB5D}" dt="2026-10-18T02:20:40.751" v="51"/>
        <pc:sldMkLst>
          <pc:docMk/>
          <pc:sldMk cId="449380187" sldId="298"/>
        </pc:sldMkLst>
        <pc:picChg chg="del">
          <ac:chgData name="יהודה טאוב" userId="80c2dbd02819b45c" providerId="LiveId" clId="{9C42E4DE-A4EE-4899-912D-CC2AC8F5DB5D}" dt="2026-10-18T02:20:40.751" v="51"/>
          <ac:picMkLst>
            <pc:docMk/>
            <pc:sldMk cId="449380187" sldId="298"/>
            <ac:picMk id="6" creationId="{FD8F5D17-6A8E-567C-2828-D1AB82EC0BC0}"/>
          </ac:picMkLst>
        </pc:picChg>
      </pc:sldChg>
      <pc:sldChg chg="delSp mod delAnim modAnim">
        <pc:chgData name="יהודה טאוב" userId="80c2dbd02819b45c" providerId="LiveId" clId="{9C42E4DE-A4EE-4899-912D-CC2AC8F5DB5D}" dt="2026-10-18T02:20:40.771" v="53"/>
        <pc:sldMkLst>
          <pc:docMk/>
          <pc:sldMk cId="853220546" sldId="299"/>
        </pc:sldMkLst>
        <pc:picChg chg="del">
          <ac:chgData name="יהודה טאוב" userId="80c2dbd02819b45c" providerId="LiveId" clId="{9C42E4DE-A4EE-4899-912D-CC2AC8F5DB5D}" dt="2026-10-18T02:20:40.771" v="53"/>
          <ac:picMkLst>
            <pc:docMk/>
            <pc:sldMk cId="853220546" sldId="299"/>
            <ac:picMk id="3" creationId="{0E927078-25D3-39D5-3BEB-8340A1DDB1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6C5EA8C-456C-4666-BFDD-878E790DB0BC}"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97C0210-E09B-4F63-B935-1BB353D11388}" type="slidenum">
              <a:rPr lang="he-IL" smtClean="0"/>
              <a:t>‹#›</a:t>
            </a:fld>
            <a:endParaRPr lang="he-IL"/>
          </a:p>
        </p:txBody>
      </p:sp>
    </p:spTree>
    <p:extLst>
      <p:ext uri="{BB962C8B-B14F-4D97-AF65-F5344CB8AC3E}">
        <p14:creationId xmlns:p14="http://schemas.microsoft.com/office/powerpoint/2010/main" val="23103707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חלק א' - התבוננות (10 דקות)</a:t>
            </a:r>
          </a:p>
          <a:p>
            <a:r>
              <a:rPr lang="he-IL" b="1" dirty="0"/>
              <a:t>פעילות קבוצתית - "מסע הברכה"</a:t>
            </a:r>
          </a:p>
          <a:p>
            <a:pPr algn="r" rtl="1"/>
            <a:r>
              <a:rPr lang="he-IL" dirty="0">
                <a:effectLst/>
              </a:rPr>
              <a:t>התלמידים מתחלקים לקבוצות של 4-5 תלמידים כל קבוצה מקבלת כרטיסיה עם אחת הברכות הנפוצות:</a:t>
            </a:r>
          </a:p>
          <a:p>
            <a:pPr rtl="1">
              <a:buFont typeface="+mj-lt"/>
              <a:buAutoNum type="arabicPeriod"/>
            </a:pPr>
            <a:r>
              <a:rPr lang="he-IL" dirty="0">
                <a:effectLst/>
              </a:rPr>
              <a:t>"המוציא לחם"</a:t>
            </a:r>
          </a:p>
          <a:p>
            <a:pPr rtl="1">
              <a:buFont typeface="+mj-lt"/>
              <a:buAutoNum type="arabicPeriod"/>
            </a:pPr>
            <a:r>
              <a:rPr lang="he-IL" dirty="0">
                <a:effectLst/>
              </a:rPr>
              <a:t>"</a:t>
            </a:r>
            <a:r>
              <a:rPr lang="he-IL" dirty="0" err="1">
                <a:effectLst/>
              </a:rPr>
              <a:t>שהכל</a:t>
            </a:r>
            <a:r>
              <a:rPr lang="he-IL" dirty="0">
                <a:effectLst/>
              </a:rPr>
              <a:t> נהיה בדברו"</a:t>
            </a:r>
          </a:p>
          <a:p>
            <a:pPr rtl="1">
              <a:buFont typeface="+mj-lt"/>
              <a:buAutoNum type="arabicPeriod"/>
            </a:pPr>
            <a:r>
              <a:rPr lang="he-IL" dirty="0">
                <a:effectLst/>
              </a:rPr>
              <a:t>"בורא פרי העץ"</a:t>
            </a:r>
          </a:p>
          <a:p>
            <a:pPr rtl="1">
              <a:buFont typeface="+mj-lt"/>
              <a:buAutoNum type="arabicPeriod"/>
            </a:pPr>
            <a:r>
              <a:rPr lang="he-IL" dirty="0">
                <a:effectLst/>
              </a:rPr>
              <a:t>"אשר יצר"</a:t>
            </a:r>
          </a:p>
          <a:p>
            <a:r>
              <a:rPr lang="he-IL" b="1" dirty="0"/>
              <a:t>משימה קבוצתית:</a:t>
            </a:r>
          </a:p>
          <a:p>
            <a:pPr rtl="1">
              <a:buFont typeface="Arial" panose="020B0604020202020204" pitchFamily="34" charset="0"/>
              <a:buChar char="•"/>
            </a:pPr>
            <a:r>
              <a:rPr lang="he-IL" dirty="0">
                <a:effectLst/>
              </a:rPr>
              <a:t>לפרק את הברכה למילים</a:t>
            </a:r>
          </a:p>
          <a:p>
            <a:pPr rtl="1">
              <a:buFont typeface="Arial" panose="020B0604020202020204" pitchFamily="34" charset="0"/>
              <a:buChar char="•"/>
            </a:pPr>
            <a:r>
              <a:rPr lang="he-IL" dirty="0">
                <a:effectLst/>
              </a:rPr>
              <a:t>לחשוב על המשמעות של כל מילה</a:t>
            </a:r>
          </a:p>
          <a:p>
            <a:pPr rtl="1">
              <a:buFont typeface="Arial" panose="020B0604020202020204" pitchFamily="34" charset="0"/>
              <a:buChar char="•"/>
            </a:pPr>
            <a:r>
              <a:rPr lang="he-IL" dirty="0">
                <a:effectLst/>
              </a:rPr>
              <a:t>לכתוב את התהליך שמתרחש עד שמגיעים למוצר הסופי</a:t>
            </a:r>
          </a:p>
          <a:p>
            <a:r>
              <a:rPr lang="he-IL" b="1" dirty="0"/>
              <a:t>חלק ב' - העמקה (15 דקות)</a:t>
            </a:r>
          </a:p>
          <a:p>
            <a:r>
              <a:rPr lang="he-IL" b="1" dirty="0"/>
              <a:t>פעילות "המסע שלי עם הברכות"</a:t>
            </a:r>
          </a:p>
          <a:p>
            <a:pPr algn="r" rtl="1"/>
            <a:r>
              <a:rPr lang="he-IL" dirty="0">
                <a:effectLst/>
              </a:rPr>
              <a:t>כל תלמיד מקבל דף עם השאלות הבאות:</a:t>
            </a:r>
          </a:p>
          <a:p>
            <a:pPr rtl="1">
              <a:buFont typeface="+mj-lt"/>
              <a:buAutoNum type="arabicPeriod"/>
            </a:pPr>
            <a:r>
              <a:rPr lang="he-IL" dirty="0">
                <a:effectLst/>
              </a:rPr>
              <a:t>איזו ברכה אתה הכי אוהב לברך? למה?</a:t>
            </a:r>
          </a:p>
          <a:p>
            <a:pPr rtl="1">
              <a:buFont typeface="+mj-lt"/>
              <a:buAutoNum type="arabicPeriod"/>
            </a:pPr>
            <a:r>
              <a:rPr lang="he-IL" dirty="0">
                <a:effectLst/>
              </a:rPr>
              <a:t>מתי הרגשת הכי מחובר לברכה?</a:t>
            </a:r>
          </a:p>
          <a:p>
            <a:pPr rtl="1">
              <a:buFont typeface="+mj-lt"/>
              <a:buAutoNum type="arabicPeriod"/>
            </a:pPr>
            <a:r>
              <a:rPr lang="he-IL" dirty="0">
                <a:effectLst/>
              </a:rPr>
              <a:t>מה מפריע לך להתחבר לברכות?</a:t>
            </a:r>
          </a:p>
          <a:p>
            <a:r>
              <a:rPr lang="he-IL" b="1" dirty="0"/>
              <a:t>דיון כיתתי:</a:t>
            </a:r>
          </a:p>
          <a:p>
            <a:pPr rtl="1">
              <a:buFont typeface="Arial" panose="020B0604020202020204" pitchFamily="34" charset="0"/>
              <a:buChar char="•"/>
            </a:pPr>
            <a:r>
              <a:rPr lang="he-IL" dirty="0">
                <a:effectLst/>
              </a:rPr>
              <a:t>שיתוף בתשובות</a:t>
            </a:r>
          </a:p>
          <a:p>
            <a:pPr rtl="1">
              <a:buFont typeface="Arial" panose="020B0604020202020204" pitchFamily="34" charset="0"/>
              <a:buChar char="•"/>
            </a:pPr>
            <a:r>
              <a:rPr lang="he-IL" dirty="0">
                <a:effectLst/>
              </a:rPr>
              <a:t>איסוף קשיים נפוצים</a:t>
            </a:r>
          </a:p>
          <a:p>
            <a:pPr rtl="1">
              <a:buFont typeface="Arial" panose="020B0604020202020204" pitchFamily="34" charset="0"/>
              <a:buChar char="•"/>
            </a:pPr>
            <a:r>
              <a:rPr lang="he-IL" dirty="0">
                <a:effectLst/>
              </a:rPr>
              <a:t>העלאת פתרונות משותפים</a:t>
            </a:r>
          </a:p>
          <a:p>
            <a:r>
              <a:rPr lang="he-IL" b="1" dirty="0"/>
              <a:t>חלק ג' - יישום (10 דקות)</a:t>
            </a:r>
          </a:p>
          <a:p>
            <a:r>
              <a:rPr lang="he-IL" b="1" dirty="0"/>
              <a:t>משימה: "הברכה שלי"</a:t>
            </a:r>
          </a:p>
          <a:p>
            <a:pPr algn="r" rtl="1"/>
            <a:r>
              <a:rPr lang="he-IL" dirty="0">
                <a:effectLst/>
              </a:rPr>
              <a:t>כל תלמיד בוחר ברכה אחת ומתכנן:</a:t>
            </a:r>
          </a:p>
          <a:p>
            <a:pPr rtl="1">
              <a:buFont typeface="+mj-lt"/>
              <a:buAutoNum type="arabicPeriod"/>
            </a:pPr>
            <a:r>
              <a:rPr lang="he-IL" dirty="0">
                <a:effectLst/>
              </a:rPr>
              <a:t>איך הוא יכול להפוך אותה למשמעותית יותר</a:t>
            </a:r>
          </a:p>
          <a:p>
            <a:pPr rtl="1">
              <a:buFont typeface="+mj-lt"/>
              <a:buAutoNum type="arabicPeriod"/>
            </a:pPr>
            <a:r>
              <a:rPr lang="he-IL" dirty="0">
                <a:effectLst/>
              </a:rPr>
              <a:t>טריגר שיזכיר לו להתכוונן לפני הברכה</a:t>
            </a:r>
          </a:p>
          <a:p>
            <a:pPr rtl="1">
              <a:buFont typeface="+mj-lt"/>
              <a:buAutoNum type="arabicPeriod"/>
            </a:pPr>
            <a:r>
              <a:rPr lang="he-IL" dirty="0">
                <a:effectLst/>
              </a:rPr>
              <a:t>דרך יצירתית לחבר אחרים לברכה זו</a:t>
            </a:r>
          </a:p>
          <a:p>
            <a:r>
              <a:rPr lang="he-IL" b="1" dirty="0"/>
              <a:t>סיכום (3 דקות)</a:t>
            </a:r>
          </a:p>
          <a:p>
            <a:r>
              <a:rPr lang="he-IL" b="1" dirty="0"/>
              <a:t>אתגר שבועי לכיתה:</a:t>
            </a:r>
          </a:p>
          <a:p>
            <a:pPr rtl="1">
              <a:buFont typeface="Arial" panose="020B0604020202020204" pitchFamily="34" charset="0"/>
              <a:buChar char="•"/>
            </a:pPr>
            <a:r>
              <a:rPr lang="he-IL" dirty="0">
                <a:effectLst/>
              </a:rPr>
              <a:t>כל תלמיד מקבל "יומן ברכות" קטן</a:t>
            </a:r>
          </a:p>
          <a:p>
            <a:pPr rtl="1">
              <a:buFont typeface="Arial" panose="020B0604020202020204" pitchFamily="34" charset="0"/>
              <a:buChar char="•"/>
            </a:pPr>
            <a:r>
              <a:rPr lang="he-IL" dirty="0">
                <a:effectLst/>
              </a:rPr>
              <a:t>משימה: לבחור ברכה אחת ביום ולכתוב עליה רפלקציה קצרה</a:t>
            </a:r>
          </a:p>
          <a:p>
            <a:pPr rtl="1">
              <a:buFont typeface="Arial" panose="020B0604020202020204" pitchFamily="34" charset="0"/>
              <a:buChar char="•"/>
            </a:pPr>
            <a:r>
              <a:rPr lang="he-IL" dirty="0">
                <a:effectLst/>
              </a:rPr>
              <a:t>שיתוף בחוויות בשיעור הבא</a:t>
            </a:r>
          </a:p>
          <a:p>
            <a:r>
              <a:rPr lang="he-IL" b="1" dirty="0"/>
              <a:t>שאלות מנחות לדיון:</a:t>
            </a:r>
          </a:p>
          <a:p>
            <a:pPr rtl="1">
              <a:buFont typeface="+mj-lt"/>
              <a:buAutoNum type="arabicPeriod"/>
            </a:pPr>
            <a:r>
              <a:rPr lang="he-IL" dirty="0">
                <a:effectLst/>
              </a:rPr>
              <a:t>מה ההבדל בין ברכה "טכנית" לברכה "חווייתית"?</a:t>
            </a:r>
          </a:p>
          <a:p>
            <a:pPr rtl="1">
              <a:buFont typeface="+mj-lt"/>
              <a:buAutoNum type="arabicPeriod"/>
            </a:pPr>
            <a:r>
              <a:rPr lang="he-IL" dirty="0">
                <a:effectLst/>
              </a:rPr>
              <a:t>איך אפשר להתחבר לברכה שנאמרת כל יום?</a:t>
            </a:r>
          </a:p>
          <a:p>
            <a:pPr rtl="1">
              <a:buFont typeface="+mj-lt"/>
              <a:buAutoNum type="arabicPeriod"/>
            </a:pPr>
            <a:r>
              <a:rPr lang="he-IL" dirty="0">
                <a:effectLst/>
              </a:rPr>
              <a:t>מה הקשר בין הכרת הטוב לברכות?</a:t>
            </a:r>
          </a:p>
          <a:p>
            <a:pPr rtl="1">
              <a:buFont typeface="+mj-lt"/>
              <a:buAutoNum type="arabicPeriod"/>
            </a:pPr>
            <a:r>
              <a:rPr lang="he-IL" dirty="0">
                <a:effectLst/>
              </a:rPr>
              <a:t>למה חז"ל תיקנו כל כך הרבה ברכות?</a:t>
            </a:r>
          </a:p>
          <a:p>
            <a:pPr rtl="1">
              <a:buFont typeface="+mj-lt"/>
              <a:buAutoNum type="arabicPeriod"/>
            </a:pPr>
            <a:r>
              <a:rPr lang="he-IL" dirty="0">
                <a:effectLst/>
              </a:rPr>
              <a:t>איך אפשר לשמור על טריות בברכות?</a:t>
            </a:r>
          </a:p>
          <a:p>
            <a:r>
              <a:rPr lang="he-IL" b="1" dirty="0"/>
              <a:t>חומרים נדרשים:</a:t>
            </a:r>
          </a:p>
          <a:p>
            <a:pPr rtl="1">
              <a:buFont typeface="+mj-lt"/>
              <a:buAutoNum type="arabicPeriod"/>
            </a:pPr>
            <a:r>
              <a:rPr lang="he-IL" dirty="0">
                <a:effectLst/>
              </a:rPr>
              <a:t>תפוז (או פרי אחר)</a:t>
            </a:r>
          </a:p>
          <a:p>
            <a:pPr rtl="1">
              <a:buFont typeface="+mj-lt"/>
              <a:buAutoNum type="arabicPeriod"/>
            </a:pPr>
            <a:r>
              <a:rPr lang="he-IL" dirty="0">
                <a:effectLst/>
              </a:rPr>
              <a:t>דפי משימה</a:t>
            </a:r>
          </a:p>
          <a:p>
            <a:pPr rtl="1">
              <a:buFont typeface="+mj-lt"/>
              <a:buAutoNum type="arabicPeriod"/>
            </a:pPr>
            <a:r>
              <a:rPr lang="he-IL" dirty="0">
                <a:effectLst/>
              </a:rPr>
              <a:t>כרטיסיות ברכות</a:t>
            </a:r>
          </a:p>
          <a:p>
            <a:pPr rtl="1">
              <a:buFont typeface="+mj-lt"/>
              <a:buAutoNum type="arabicPeriod"/>
            </a:pPr>
            <a:r>
              <a:rPr lang="he-IL" dirty="0">
                <a:effectLst/>
              </a:rPr>
              <a:t>יומני ברכות קטנים</a:t>
            </a:r>
          </a:p>
          <a:p>
            <a:pPr rtl="1">
              <a:buFont typeface="+mj-lt"/>
              <a:buAutoNum type="arabicPeriod"/>
            </a:pPr>
            <a:r>
              <a:rPr lang="he-IL" dirty="0">
                <a:effectLst/>
              </a:rPr>
              <a:t>כלי כתיבה</a:t>
            </a:r>
          </a:p>
          <a:p>
            <a:endParaRPr lang="he-IL" dirty="0"/>
          </a:p>
        </p:txBody>
      </p:sp>
      <p:sp>
        <p:nvSpPr>
          <p:cNvPr id="4" name="מציין מיקום של מספר שקופית 3"/>
          <p:cNvSpPr>
            <a:spLocks noGrp="1"/>
          </p:cNvSpPr>
          <p:nvPr>
            <p:ph type="sldNum" sz="quarter" idx="5"/>
          </p:nvPr>
        </p:nvSpPr>
        <p:spPr/>
        <p:txBody>
          <a:bodyPr/>
          <a:lstStyle/>
          <a:p>
            <a:fld id="{397C0210-E09B-4F63-B935-1BB353D11388}" type="slidenum">
              <a:rPr lang="he-IL" smtClean="0"/>
              <a:t>23</a:t>
            </a:fld>
            <a:endParaRPr lang="he-IL"/>
          </a:p>
        </p:txBody>
      </p:sp>
    </p:spTree>
    <p:extLst>
      <p:ext uri="{BB962C8B-B14F-4D97-AF65-F5344CB8AC3E}">
        <p14:creationId xmlns:p14="http://schemas.microsoft.com/office/powerpoint/2010/main" val="3495301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B175AB-1FF4-CA11-B4A8-9802550D3F0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179EAD3-15DC-053A-5816-CE7039E511A8}"/>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C3FC258-B605-8F81-45C4-CFC70ADD937A}"/>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B8DD2C9A-C82C-A891-3D5A-BDFA05552AC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732F8B6-728F-3501-FB87-49DF0D0FB190}"/>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80077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D921F9-CCDB-B90D-BAC0-348A0DC60F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0B3614-1757-6C5F-6182-49990E44250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CBB033-1165-E265-9459-A00A0640CEB2}"/>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D52358-0597-E816-A57A-FE0A17E231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240337-E656-87DE-2381-D2E3193AD2E8}"/>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19302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14A723-63E4-E26B-3DD0-2C760EE0D8F4}"/>
              </a:ext>
            </a:extLst>
          </p:cNvPr>
          <p:cNvSpPr>
            <a:spLocks noGrp="1"/>
          </p:cNvSpPr>
          <p:nvPr>
            <p:ph type="title"/>
          </p:nvPr>
        </p:nvSpPr>
        <p:spPr>
          <a:xfrm>
            <a:off x="831852"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D2933AB-EC4E-C068-D650-57ADDAF83E51}"/>
              </a:ext>
            </a:extLst>
          </p:cNvPr>
          <p:cNvSpPr>
            <a:spLocks noGrp="1"/>
          </p:cNvSpPr>
          <p:nvPr>
            <p:ph type="body" idx="1"/>
          </p:nvPr>
        </p:nvSpPr>
        <p:spPr>
          <a:xfrm>
            <a:off x="831852" y="4589464"/>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1">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0F0F72A-3A55-3999-A470-DAF292661059}"/>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8D9394-E627-19DC-8D76-EAC88129074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A1042EA-B8FA-C76B-D988-85F8D2EE3FC2}"/>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11878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3D72E7-C401-ACAD-F947-E6ECEF4A4AD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1064869-B0C6-F51D-7449-721B6ACA3083}"/>
              </a:ext>
            </a:extLst>
          </p:cNvPr>
          <p:cNvSpPr>
            <a:spLocks noGrp="1"/>
          </p:cNvSpPr>
          <p:nvPr>
            <p:ph sz="half" idx="1"/>
          </p:nvPr>
        </p:nvSpPr>
        <p:spPr>
          <a:xfrm>
            <a:off x="838201"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5BC4DC9-8A00-DDC3-577C-460E7DF1D6AB}"/>
              </a:ext>
            </a:extLst>
          </p:cNvPr>
          <p:cNvSpPr>
            <a:spLocks noGrp="1"/>
          </p:cNvSpPr>
          <p:nvPr>
            <p:ph sz="half" idx="2"/>
          </p:nvPr>
        </p:nvSpPr>
        <p:spPr>
          <a:xfrm>
            <a:off x="6172201"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A1D71FA-2F50-185B-D4A7-4AA10FCE5C1F}"/>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9C2AD5D0-4BF8-75A4-A8C0-C154C6F78AE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9065936-85ED-F33A-F370-7E4D057DC6C1}"/>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50587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EFF0DC-9EF3-1E8A-55F7-B35768877147}"/>
              </a:ext>
            </a:extLst>
          </p:cNvPr>
          <p:cNvSpPr>
            <a:spLocks noGrp="1"/>
          </p:cNvSpPr>
          <p:nvPr>
            <p:ph type="title"/>
          </p:nvPr>
        </p:nvSpPr>
        <p:spPr>
          <a:xfrm>
            <a:off x="839789"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9F48793-4B30-7BFF-9C43-F726707FBA61}"/>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D6971B1-D6A1-5BC5-7A34-400BA543BB13}"/>
              </a:ext>
            </a:extLst>
          </p:cNvPr>
          <p:cNvSpPr>
            <a:spLocks noGrp="1"/>
          </p:cNvSpPr>
          <p:nvPr>
            <p:ph sz="half" idx="2"/>
          </p:nvPr>
        </p:nvSpPr>
        <p:spPr>
          <a:xfrm>
            <a:off x="839789" y="2505076"/>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D6DDB41-45E8-15D1-B56D-D9A54196517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625591B-6DF9-830C-7A62-76FD804AC178}"/>
              </a:ext>
            </a:extLst>
          </p:cNvPr>
          <p:cNvSpPr>
            <a:spLocks noGrp="1"/>
          </p:cNvSpPr>
          <p:nvPr>
            <p:ph sz="quarter" idx="4"/>
          </p:nvPr>
        </p:nvSpPr>
        <p:spPr>
          <a:xfrm>
            <a:off x="6172202" y="2505076"/>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A6DDF51B-6906-8758-5EC8-E9CD8D50D45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7C5BEF22-CEE1-24A3-3624-B9B708997F3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0F3255-80E7-FEB0-30A5-56169D2E2C29}"/>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4823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5E472B-6EB2-EBE8-48BF-462CFF7254E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EC06BC6-6DE5-420E-53C1-2C44AF719E60}"/>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06759DBF-AE06-2D66-F7CF-E0145AF2A96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588C2B2-451D-5B38-AA15-37D6A56EEE14}"/>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39086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FDE9118-B8A7-9EE9-4356-C2D177C2ACF4}"/>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52348D31-F83B-6A89-38B0-9BFA687CED0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A63A301-3A9E-049F-3706-BBAB57A4087F}"/>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061870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C32152-337A-E27B-D972-76FA264A7DFC}"/>
              </a:ext>
            </a:extLst>
          </p:cNvPr>
          <p:cNvSpPr>
            <a:spLocks noGrp="1"/>
          </p:cNvSpPr>
          <p:nvPr>
            <p:ph type="title"/>
          </p:nvPr>
        </p:nvSpPr>
        <p:spPr>
          <a:xfrm>
            <a:off x="839790" y="457200"/>
            <a:ext cx="3932236"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DB45F1-3DA3-D3CF-2913-E5ED021DEE1E}"/>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CB6C1087-11FA-68F3-F49A-1D9F47A8A98C}"/>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1B6957-3A3B-359C-AD57-336454E9EE8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66B4C28-E113-6356-E135-ABF5FFBB872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2C300E7-495A-B292-2C46-DA53D58C2C0E}"/>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970331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1BA351-2B42-75D9-AD8B-9378A12E3C90}"/>
              </a:ext>
            </a:extLst>
          </p:cNvPr>
          <p:cNvSpPr>
            <a:spLocks noGrp="1"/>
          </p:cNvSpPr>
          <p:nvPr>
            <p:ph type="title"/>
          </p:nvPr>
        </p:nvSpPr>
        <p:spPr>
          <a:xfrm>
            <a:off x="839790" y="457200"/>
            <a:ext cx="3932236"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D2AF2AC-C577-7948-8A23-0561F0915ED5}"/>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he-IL"/>
          </a:p>
        </p:txBody>
      </p:sp>
      <p:sp>
        <p:nvSpPr>
          <p:cNvPr id="4" name="מציין מיקום טקסט 3">
            <a:extLst>
              <a:ext uri="{FF2B5EF4-FFF2-40B4-BE49-F238E27FC236}">
                <a16:creationId xmlns:a16="http://schemas.microsoft.com/office/drawing/2014/main" id="{A43E1F85-4E26-F055-F2BF-8322324A34BD}"/>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4455D38-EBF7-C9D7-A4D9-C27C76FDC486}"/>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5AF97FD-BEE4-D923-08DE-8F3D69587E3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C79036A-4DE5-50D6-BE4C-994E7112D1B7}"/>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7063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140493-0812-613F-6CD2-1C7BE13949D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E49A8A8-7217-B398-4AA0-CDEFC9F46F85}"/>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8D7A9A1-EB61-937B-5F50-98587E41F5A5}"/>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F0A8E2D-892C-FC10-C664-9311E3F6854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CE9A186-EC5C-6499-A928-12EAFBAD8CBB}"/>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43475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1F9F810-92CC-17B4-77D2-A9B178D511B8}"/>
              </a:ext>
            </a:extLst>
          </p:cNvPr>
          <p:cNvSpPr>
            <a:spLocks noGrp="1"/>
          </p:cNvSpPr>
          <p:nvPr>
            <p:ph type="title" orient="vert"/>
          </p:nvPr>
        </p:nvSpPr>
        <p:spPr>
          <a:xfrm>
            <a:off x="8724899"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FFFCBDA-B6DA-60C5-383D-1591DD0BCC10}"/>
              </a:ext>
            </a:extLst>
          </p:cNvPr>
          <p:cNvSpPr>
            <a:spLocks noGrp="1"/>
          </p:cNvSpPr>
          <p:nvPr>
            <p:ph type="body" orient="vert" idx="1"/>
          </p:nvPr>
        </p:nvSpPr>
        <p:spPr>
          <a:xfrm>
            <a:off x="838199"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F2EC677-50D5-D66D-4EA8-A47A4100FA8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8DE4320-ABAC-BC9D-866E-3F2B700DF1B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F3E5F11-CC5A-3BE7-7125-24FFA877075B}"/>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700211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3D619B-1628-CA16-BFF0-49835D1305C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D10537C-94C8-3AE7-8373-8B0E5703C978}"/>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2DDF66E-65A5-19CF-011F-C6CF22595BB4}"/>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0D7B8B8-B867-9396-8C64-9FB9F8DD5EF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C54773-9E3A-EC0F-D9BA-D34391295F3A}"/>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946792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23C85F4B-5C5F-D700-677C-ECAE2ECF8F9E}"/>
              </a:ext>
            </a:extLst>
          </p:cNvPr>
          <p:cNvSpPr>
            <a:spLocks noGrp="1"/>
          </p:cNvSpPr>
          <p:nvPr>
            <p:ph type="title"/>
          </p:nvPr>
        </p:nvSpPr>
        <p:spPr>
          <a:xfrm>
            <a:off x="838202"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8D29A4B-F103-C220-0FB3-98ED51B6AB95}"/>
              </a:ext>
            </a:extLst>
          </p:cNvPr>
          <p:cNvSpPr>
            <a:spLocks noGrp="1"/>
          </p:cNvSpPr>
          <p:nvPr>
            <p:ph type="body" idx="1"/>
          </p:nvPr>
        </p:nvSpPr>
        <p:spPr>
          <a:xfrm>
            <a:off x="838202"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020DC52-5442-729E-0ED2-3F3A67086055}"/>
              </a:ext>
            </a:extLst>
          </p:cNvPr>
          <p:cNvSpPr>
            <a:spLocks noGrp="1"/>
          </p:cNvSpPr>
          <p:nvPr>
            <p:ph type="dt" sz="half" idx="2"/>
          </p:nvPr>
        </p:nvSpPr>
        <p:spPr>
          <a:xfrm>
            <a:off x="8610601" y="6356351"/>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6E70AA8-81F0-6154-6647-87B679301D3C}"/>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4253F7E-C315-0DD2-ED31-CBF9A17D4DE5}"/>
              </a:ext>
            </a:extLst>
          </p:cNvPr>
          <p:cNvSpPr>
            <a:spLocks noGrp="1"/>
          </p:cNvSpPr>
          <p:nvPr>
            <p:ph type="sldNum" sz="quarter" idx="4"/>
          </p:nvPr>
        </p:nvSpPr>
        <p:spPr>
          <a:xfrm>
            <a:off x="838201" y="6356351"/>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0CCB7EE0-42CF-4032-9150-71C6B7897CCD}" type="slidenum">
              <a:rPr lang="he-IL" smtClean="0"/>
              <a:t>‹#›</a:t>
            </a:fld>
            <a:endParaRPr lang="he-IL"/>
          </a:p>
        </p:txBody>
      </p:sp>
    </p:spTree>
    <p:extLst>
      <p:ext uri="{BB962C8B-B14F-4D97-AF65-F5344CB8AC3E}">
        <p14:creationId xmlns:p14="http://schemas.microsoft.com/office/powerpoint/2010/main" val="4125217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11"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r" defTabSz="914411" rtl="1"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r" defTabSz="914411"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r" defTabSz="914411"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he-IL"/>
      </a:defPPr>
      <a:lvl1pPr marL="0" algn="r" defTabSz="914411" rtl="1" eaLnBrk="1" latinLnBrk="0" hangingPunct="1">
        <a:defRPr sz="1801" kern="1200">
          <a:solidFill>
            <a:schemeClr val="tx1"/>
          </a:solidFill>
          <a:latin typeface="+mn-lt"/>
          <a:ea typeface="+mn-ea"/>
          <a:cs typeface="+mn-cs"/>
        </a:defRPr>
      </a:lvl1pPr>
      <a:lvl2pPr marL="457206" algn="r" defTabSz="914411" rtl="1" eaLnBrk="1" latinLnBrk="0" hangingPunct="1">
        <a:defRPr sz="1801" kern="1200">
          <a:solidFill>
            <a:schemeClr val="tx1"/>
          </a:solidFill>
          <a:latin typeface="+mn-lt"/>
          <a:ea typeface="+mn-ea"/>
          <a:cs typeface="+mn-cs"/>
        </a:defRPr>
      </a:lvl2pPr>
      <a:lvl3pPr marL="914411" algn="r" defTabSz="914411" rtl="1" eaLnBrk="1" latinLnBrk="0" hangingPunct="1">
        <a:defRPr sz="1801" kern="1200">
          <a:solidFill>
            <a:schemeClr val="tx1"/>
          </a:solidFill>
          <a:latin typeface="+mn-lt"/>
          <a:ea typeface="+mn-ea"/>
          <a:cs typeface="+mn-cs"/>
        </a:defRPr>
      </a:lvl3pPr>
      <a:lvl4pPr marL="1371617" algn="r" defTabSz="914411" rtl="1" eaLnBrk="1" latinLnBrk="0" hangingPunct="1">
        <a:defRPr sz="1801" kern="1200">
          <a:solidFill>
            <a:schemeClr val="tx1"/>
          </a:solidFill>
          <a:latin typeface="+mn-lt"/>
          <a:ea typeface="+mn-ea"/>
          <a:cs typeface="+mn-cs"/>
        </a:defRPr>
      </a:lvl4pPr>
      <a:lvl5pPr marL="1828823" algn="r" defTabSz="914411" rtl="1" eaLnBrk="1" latinLnBrk="0" hangingPunct="1">
        <a:defRPr sz="1801" kern="1200">
          <a:solidFill>
            <a:schemeClr val="tx1"/>
          </a:solidFill>
          <a:latin typeface="+mn-lt"/>
          <a:ea typeface="+mn-ea"/>
          <a:cs typeface="+mn-cs"/>
        </a:defRPr>
      </a:lvl5pPr>
      <a:lvl6pPr marL="2286029" algn="r" defTabSz="914411" rtl="1" eaLnBrk="1" latinLnBrk="0" hangingPunct="1">
        <a:defRPr sz="1801" kern="1200">
          <a:solidFill>
            <a:schemeClr val="tx1"/>
          </a:solidFill>
          <a:latin typeface="+mn-lt"/>
          <a:ea typeface="+mn-ea"/>
          <a:cs typeface="+mn-cs"/>
        </a:defRPr>
      </a:lvl6pPr>
      <a:lvl7pPr marL="2743234" algn="r" defTabSz="914411" rtl="1" eaLnBrk="1" latinLnBrk="0" hangingPunct="1">
        <a:defRPr sz="1801" kern="1200">
          <a:solidFill>
            <a:schemeClr val="tx1"/>
          </a:solidFill>
          <a:latin typeface="+mn-lt"/>
          <a:ea typeface="+mn-ea"/>
          <a:cs typeface="+mn-cs"/>
        </a:defRPr>
      </a:lvl7pPr>
      <a:lvl8pPr marL="3200440" algn="r" defTabSz="914411" rtl="1" eaLnBrk="1" latinLnBrk="0" hangingPunct="1">
        <a:defRPr sz="1801" kern="1200">
          <a:solidFill>
            <a:schemeClr val="tx1"/>
          </a:solidFill>
          <a:latin typeface="+mn-lt"/>
          <a:ea typeface="+mn-ea"/>
          <a:cs typeface="+mn-cs"/>
        </a:defRPr>
      </a:lvl8pPr>
      <a:lvl9pPr marL="3657646" algn="r" defTabSz="914411" rtl="1"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AB8F29-D254-058E-A344-D364CE914AE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D393CDBC-A88C-9006-ED12-36FE47ECB0B0}"/>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E5FEE6E3-798C-79B6-EE59-BA51CEB10B62}"/>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67954559"/>
      </p:ext>
    </p:extLst>
  </p:cSld>
  <p:clrMapOvr>
    <a:masterClrMapping/>
  </p:clrMapOvr>
  <mc:AlternateContent xmlns:mc="http://schemas.openxmlformats.org/markup-compatibility/2006" xmlns:p14="http://schemas.microsoft.com/office/powerpoint/2010/main">
    <mc:Choice Requires="p14">
      <p:transition spd="slow" p14:dur="2000" advTm="9165"/>
    </mc:Choice>
    <mc:Fallback xmlns="">
      <p:transition spd="slow" advTm="916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C9B19DE2-4FB4-8A30-EEC6-30633F799BE7}"/>
              </a:ext>
            </a:extLst>
          </p:cNvPr>
          <p:cNvSpPr txBox="1"/>
          <p:nvPr/>
        </p:nvSpPr>
        <p:spPr>
          <a:xfrm>
            <a:off x="110836" y="138545"/>
            <a:ext cx="11979564" cy="16158270"/>
          </a:xfrm>
          <a:prstGeom prst="rect">
            <a:avLst/>
          </a:prstGeom>
          <a:solidFill>
            <a:schemeClr val="accent5">
              <a:lumMod val="20000"/>
              <a:lumOff val="80000"/>
            </a:schemeClr>
          </a:solidFill>
        </p:spPr>
        <p:txBody>
          <a:bodyPr wrap="square" rtlCol="1">
            <a:spAutoFit/>
          </a:bodyPr>
          <a:lstStyle/>
          <a:p>
            <a:r>
              <a:rPr lang="he-IL" dirty="0"/>
              <a:t># מבחן בנושא: "ברכות וברקים: המהפך מחובה להתפעלות"</a:t>
            </a:r>
          </a:p>
          <a:p>
            <a:endParaRPr lang="he-IL" dirty="0"/>
          </a:p>
          <a:p>
            <a:r>
              <a:rPr lang="he-IL" dirty="0"/>
              <a:t>### הוראות:</a:t>
            </a:r>
          </a:p>
          <a:p>
            <a:r>
              <a:rPr lang="he-IL" dirty="0"/>
              <a:t>- יש לבחור תשובה אחת נכונה לכל שאלה</a:t>
            </a:r>
          </a:p>
          <a:p>
            <a:r>
              <a:rPr lang="he-IL" dirty="0"/>
              <a:t>#### 1. מהי המטרה העיקרית של ברכה על פי תורת </a:t>
            </a:r>
            <a:r>
              <a:rPr lang="he-IL" dirty="0" err="1"/>
              <a:t>הבעש"ט</a:t>
            </a:r>
            <a:r>
              <a:rPr lang="he-IL" dirty="0"/>
              <a:t>?</a:t>
            </a:r>
          </a:p>
          <a:p>
            <a:r>
              <a:rPr lang="he-IL" dirty="0"/>
              <a:t>א. לצאת ידי חובה הלכתית  </a:t>
            </a:r>
          </a:p>
          <a:p>
            <a:r>
              <a:rPr lang="he-IL" dirty="0"/>
              <a:t>ב. להגיע למכסת מאה ברכות ביום  </a:t>
            </a:r>
          </a:p>
          <a:p>
            <a:r>
              <a:rPr lang="he-IL" dirty="0"/>
              <a:t>**ג. ליצור התחברות והתפעלות מהבורא**  </a:t>
            </a:r>
          </a:p>
          <a:p>
            <a:r>
              <a:rPr lang="he-IL" dirty="0"/>
              <a:t>ד. לזכות בברכה מהשמיים  </a:t>
            </a:r>
          </a:p>
          <a:p>
            <a:endParaRPr lang="he-IL" dirty="0"/>
          </a:p>
          <a:p>
            <a:r>
              <a:rPr lang="he-IL" dirty="0"/>
              <a:t>#### 3. מהו ההבדל המהותי בין "ברכה כחובה" ל"ברכה כהזדמנות"?</a:t>
            </a:r>
          </a:p>
          <a:p>
            <a:r>
              <a:rPr lang="he-IL" dirty="0"/>
              <a:t>א. משך זמן אמירת הברכה  </a:t>
            </a:r>
          </a:p>
          <a:p>
            <a:r>
              <a:rPr lang="he-IL" dirty="0"/>
              <a:t>**ב. רמת המודעות והכוונה בעת הברכה**  </a:t>
            </a:r>
          </a:p>
          <a:p>
            <a:r>
              <a:rPr lang="he-IL" dirty="0"/>
              <a:t>ג. נוסח הברכה  </a:t>
            </a:r>
          </a:p>
          <a:p>
            <a:r>
              <a:rPr lang="he-IL" dirty="0"/>
              <a:t>ד. מספר המילים בברכה  </a:t>
            </a:r>
          </a:p>
          <a:p>
            <a:endParaRPr lang="he-IL" dirty="0"/>
          </a:p>
          <a:p>
            <a:r>
              <a:rPr lang="he-IL" dirty="0"/>
              <a:t>#### 5. איזו תכונה נדרשת כדי להפוך ברכה רגילה לחוויה רוחנית?</a:t>
            </a:r>
          </a:p>
          <a:p>
            <a:r>
              <a:rPr lang="he-IL" dirty="0"/>
              <a:t>א. ידע נרחב בהלכה  </a:t>
            </a:r>
          </a:p>
          <a:p>
            <a:r>
              <a:rPr lang="he-IL" dirty="0"/>
              <a:t>ב. יכולת שירה  </a:t>
            </a:r>
          </a:p>
          <a:p>
            <a:r>
              <a:rPr lang="he-IL" dirty="0"/>
              <a:t>**ג. התבוננות והתעוררות פנימית**  </a:t>
            </a:r>
          </a:p>
          <a:p>
            <a:r>
              <a:rPr lang="he-IL" dirty="0"/>
              <a:t>ד. זיכרון טוב  </a:t>
            </a:r>
          </a:p>
          <a:p>
            <a:endParaRPr lang="he-IL" dirty="0"/>
          </a:p>
          <a:p>
            <a:r>
              <a:rPr lang="he-IL" dirty="0"/>
              <a:t>#### 6. למה הכוונה ב"מטבעות שחוקים" בהקשר של ברכות?</a:t>
            </a:r>
          </a:p>
          <a:p>
            <a:r>
              <a:rPr lang="he-IL" dirty="0"/>
              <a:t>**א. ברכות הנאמרות מתוך הרגל ללא כוונה**  </a:t>
            </a:r>
          </a:p>
          <a:p>
            <a:r>
              <a:rPr lang="he-IL" dirty="0"/>
              <a:t>ב. ברכות שאבד עליהן הכלח  </a:t>
            </a:r>
          </a:p>
          <a:p>
            <a:r>
              <a:rPr lang="he-IL" dirty="0"/>
              <a:t>ג. ברכות קצרות מדי  </a:t>
            </a:r>
          </a:p>
          <a:p>
            <a:r>
              <a:rPr lang="he-IL" dirty="0"/>
              <a:t>ד. ברכות שאינן מובנות  </a:t>
            </a:r>
          </a:p>
          <a:p>
            <a:endParaRPr lang="he-IL" dirty="0"/>
          </a:p>
          <a:p>
            <a:r>
              <a:rPr lang="he-IL" dirty="0"/>
              <a:t>#### 7. מהי "הודיה אמיתית" על פי המאמר?</a:t>
            </a:r>
          </a:p>
          <a:p>
            <a:r>
              <a:rPr lang="he-IL" dirty="0"/>
              <a:t>א. הודיה הנאמרת בקול רם  </a:t>
            </a:r>
          </a:p>
          <a:p>
            <a:r>
              <a:rPr lang="he-IL" dirty="0"/>
              <a:t>ב. הודיה הנאמרת בציבור  </a:t>
            </a:r>
          </a:p>
          <a:p>
            <a:r>
              <a:rPr lang="he-IL" dirty="0"/>
              <a:t>**ג. הודיה הנובעת מהכרה פנימית והתפעלות**  </a:t>
            </a:r>
          </a:p>
          <a:p>
            <a:r>
              <a:rPr lang="he-IL" dirty="0"/>
              <a:t>ד. הודיה הנאמרת בשפה העברית  </a:t>
            </a:r>
          </a:p>
          <a:p>
            <a:endParaRPr lang="he-IL" dirty="0"/>
          </a:p>
          <a:p>
            <a:r>
              <a:rPr lang="he-IL" dirty="0"/>
              <a:t>#### 8. מדוע חשוב לראות את "הניסים שבכל רגע"?</a:t>
            </a:r>
          </a:p>
          <a:p>
            <a:r>
              <a:rPr lang="he-IL" dirty="0"/>
              <a:t>א. כדי לזכור לברך  </a:t>
            </a:r>
          </a:p>
          <a:p>
            <a:r>
              <a:rPr lang="he-IL" dirty="0"/>
              <a:t>**ב. כדי לפתח מודעות והכרת הטוב מתמדת**  </a:t>
            </a:r>
          </a:p>
          <a:p>
            <a:r>
              <a:rPr lang="he-IL" dirty="0"/>
              <a:t>ג. כדי להרשים אחרים  </a:t>
            </a:r>
          </a:p>
          <a:p>
            <a:r>
              <a:rPr lang="he-IL" dirty="0"/>
              <a:t>ד. כדי לקיים מנהג חסידי  </a:t>
            </a:r>
          </a:p>
          <a:p>
            <a:endParaRPr lang="he-IL" dirty="0"/>
          </a:p>
          <a:p>
            <a:r>
              <a:rPr lang="he-IL" dirty="0"/>
              <a:t>#### 9. מהו תפקיד ה"התפעלות" בברכה?</a:t>
            </a:r>
          </a:p>
          <a:p>
            <a:r>
              <a:rPr lang="he-IL" dirty="0"/>
              <a:t>א. להאריך את משך הברכה  </a:t>
            </a:r>
          </a:p>
          <a:p>
            <a:r>
              <a:rPr lang="he-IL" dirty="0"/>
              <a:t>ב. להרשים את הסובבים  </a:t>
            </a:r>
          </a:p>
          <a:p>
            <a:r>
              <a:rPr lang="he-IL" dirty="0"/>
              <a:t>**ג. ליצור חיבור רגשי עם משמעות הברכה**  </a:t>
            </a:r>
          </a:p>
          <a:p>
            <a:r>
              <a:rPr lang="he-IL" dirty="0"/>
              <a:t>ד. לקיים מנהג עתיק  </a:t>
            </a:r>
          </a:p>
          <a:p>
            <a:endParaRPr lang="he-IL" dirty="0"/>
          </a:p>
          <a:p>
            <a:r>
              <a:rPr lang="he-IL" dirty="0"/>
              <a:t>#### 10. איך מתקשרת "אהבת השם" לנושא הברכות?</a:t>
            </a:r>
          </a:p>
          <a:p>
            <a:r>
              <a:rPr lang="he-IL" dirty="0"/>
              <a:t>א. זו מצווה נפרדת  </a:t>
            </a:r>
          </a:p>
          <a:p>
            <a:r>
              <a:rPr lang="he-IL" dirty="0"/>
              <a:t>ב. זה עניין לצדיקים בלבד  </a:t>
            </a:r>
          </a:p>
          <a:p>
            <a:r>
              <a:rPr lang="he-IL" dirty="0"/>
              <a:t>**ג. היא המניע הפנימי לברכה אמיתית**  </a:t>
            </a:r>
          </a:p>
          <a:p>
            <a:r>
              <a:rPr lang="he-IL" dirty="0"/>
              <a:t>ד. זה רק עניין תיאורטי  </a:t>
            </a:r>
          </a:p>
          <a:p>
            <a:endParaRPr lang="he-IL" dirty="0"/>
          </a:p>
          <a:p>
            <a:r>
              <a:rPr lang="he-IL" dirty="0"/>
              <a:t>---</a:t>
            </a:r>
          </a:p>
          <a:p>
            <a:endParaRPr lang="he-IL" dirty="0"/>
          </a:p>
          <a:p>
            <a:r>
              <a:rPr lang="he-IL" dirty="0"/>
              <a:t>התשובות הנכונות מסומנות בכוכבית (**).</a:t>
            </a:r>
          </a:p>
          <a:p>
            <a:endParaRPr lang="he-IL" dirty="0"/>
          </a:p>
          <a:p>
            <a:r>
              <a:rPr lang="he-IL" dirty="0"/>
              <a:t>האם תרצה לקבל הסבר מפורט לאחת מהשאלות?</a:t>
            </a:r>
          </a:p>
        </p:txBody>
      </p:sp>
    </p:spTree>
    <p:extLst>
      <p:ext uri="{BB962C8B-B14F-4D97-AF65-F5344CB8AC3E}">
        <p14:creationId xmlns:p14="http://schemas.microsoft.com/office/powerpoint/2010/main" val="2445038674"/>
      </p:ext>
    </p:extLst>
  </p:cSld>
  <p:clrMapOvr>
    <a:masterClrMapping/>
  </p:clrMapOvr>
  <mc:AlternateContent xmlns:mc="http://schemas.openxmlformats.org/markup-compatibility/2006" xmlns:p14="http://schemas.microsoft.com/office/powerpoint/2010/main">
    <mc:Choice Requires="p14">
      <p:transition spd="slow" p14:dur="2000" advTm="116793"/>
    </mc:Choice>
    <mc:Fallback xmlns="">
      <p:transition spd="slow" advTm="1167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D625D-0322-15A5-109E-BD2644FF1ABB}"/>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031E4A06-56BA-77C7-E4FA-41B769665863}"/>
              </a:ext>
            </a:extLst>
          </p:cNvPr>
          <p:cNvSpPr txBox="1"/>
          <p:nvPr/>
        </p:nvSpPr>
        <p:spPr>
          <a:xfrm>
            <a:off x="110836" y="138545"/>
            <a:ext cx="11979564" cy="6555641"/>
          </a:xfrm>
          <a:prstGeom prst="rect">
            <a:avLst/>
          </a:prstGeom>
          <a:solidFill>
            <a:schemeClr val="accent5">
              <a:lumMod val="20000"/>
              <a:lumOff val="80000"/>
            </a:schemeClr>
          </a:solidFill>
        </p:spPr>
        <p:txBody>
          <a:bodyPr wrap="square" numCol="2" rtlCol="1">
            <a:spAutoFit/>
          </a:bodyPr>
          <a:lstStyle/>
          <a:p>
            <a:r>
              <a:rPr lang="he-IL" sz="1400" dirty="0"/>
              <a:t>#### 6. למה הכוונה ב"מטבעות שחוקים" בהקשר של ברכות?</a:t>
            </a:r>
          </a:p>
          <a:p>
            <a:r>
              <a:rPr lang="he-IL" sz="1400" dirty="0"/>
              <a:t>**א. ברכות הנאמרות מתוך הרגל ללא כוונה**  </a:t>
            </a:r>
          </a:p>
          <a:p>
            <a:r>
              <a:rPr lang="he-IL" sz="1400" dirty="0"/>
              <a:t>ב. ברכות שאבד עליהן הכלח  </a:t>
            </a:r>
          </a:p>
          <a:p>
            <a:r>
              <a:rPr lang="he-IL" sz="1400" dirty="0"/>
              <a:t>ג. ברכות קצרות מדי  </a:t>
            </a:r>
          </a:p>
          <a:p>
            <a:r>
              <a:rPr lang="he-IL" sz="1400" dirty="0"/>
              <a:t>ד. ברכות שאינן מובנות  </a:t>
            </a:r>
          </a:p>
          <a:p>
            <a:endParaRPr lang="he-IL" sz="1400" dirty="0"/>
          </a:p>
          <a:p>
            <a:r>
              <a:rPr lang="he-IL" sz="1400" dirty="0"/>
              <a:t>#### 7. מהי "הודיה אמיתית" על פי המאמר?</a:t>
            </a:r>
          </a:p>
          <a:p>
            <a:r>
              <a:rPr lang="he-IL" sz="1400" dirty="0"/>
              <a:t>א. הודיה הנאמרת בקול רם  </a:t>
            </a:r>
          </a:p>
          <a:p>
            <a:r>
              <a:rPr lang="he-IL" sz="1400" dirty="0"/>
              <a:t>ב. הודיה הנאמרת בציבור  </a:t>
            </a:r>
          </a:p>
          <a:p>
            <a:r>
              <a:rPr lang="he-IL" sz="1400" dirty="0"/>
              <a:t>**ג. הודיה הנובעת מהכרה פנימית והתפעלות**  </a:t>
            </a:r>
          </a:p>
          <a:p>
            <a:r>
              <a:rPr lang="he-IL" sz="1400" dirty="0"/>
              <a:t>ד. הודיה הנאמרת בשפה העברית  </a:t>
            </a:r>
          </a:p>
          <a:p>
            <a:endParaRPr lang="he-IL" sz="1400" dirty="0"/>
          </a:p>
          <a:p>
            <a:r>
              <a:rPr lang="he-IL" sz="1400" dirty="0"/>
              <a:t>#### 8. מדוע חשוב לראות את "הניסים שבכל רגע"?</a:t>
            </a:r>
          </a:p>
          <a:p>
            <a:r>
              <a:rPr lang="he-IL" sz="1400" dirty="0"/>
              <a:t>א. כדי לזכור לברך  </a:t>
            </a:r>
          </a:p>
          <a:p>
            <a:r>
              <a:rPr lang="he-IL" sz="1400" dirty="0"/>
              <a:t>**ב. כדי לפתח מודעות והכרת הטוב מתמדת**  </a:t>
            </a:r>
          </a:p>
          <a:p>
            <a:r>
              <a:rPr lang="he-IL" sz="1400" dirty="0"/>
              <a:t>ג. כדי להרשים אחרים  </a:t>
            </a:r>
          </a:p>
          <a:p>
            <a:r>
              <a:rPr lang="he-IL" sz="1400" dirty="0"/>
              <a:t>ד. כדי לקיים מנהג חסידי  </a:t>
            </a:r>
          </a:p>
          <a:p>
            <a:endParaRPr lang="he-IL" sz="1400" dirty="0"/>
          </a:p>
          <a:p>
            <a:r>
              <a:rPr lang="he-IL" sz="1400" dirty="0"/>
              <a:t>#### 9. מהו תפקיד ה"התפעלות" בברכה?</a:t>
            </a:r>
          </a:p>
          <a:p>
            <a:r>
              <a:rPr lang="he-IL" sz="1400" dirty="0"/>
              <a:t>א. להאריך את משך הברכה  </a:t>
            </a:r>
          </a:p>
          <a:p>
            <a:r>
              <a:rPr lang="he-IL" sz="1400" dirty="0"/>
              <a:t>ב. להרשים את הסובבים  </a:t>
            </a:r>
          </a:p>
          <a:p>
            <a:r>
              <a:rPr lang="he-IL" sz="1400" dirty="0"/>
              <a:t>**ג. ליצור חיבור רגשי עם משמעות הברכה**  </a:t>
            </a:r>
          </a:p>
          <a:p>
            <a:r>
              <a:rPr lang="he-IL" sz="1400" dirty="0"/>
              <a:t>ד. לקיים מנהג עתיק  </a:t>
            </a:r>
          </a:p>
          <a:p>
            <a:endParaRPr lang="he-IL" sz="1400" dirty="0"/>
          </a:p>
          <a:p>
            <a:r>
              <a:rPr lang="he-IL" sz="1400" dirty="0"/>
              <a:t>#### 10. איך מתקשרת "אהבת השם" לנושא הברכות?</a:t>
            </a:r>
          </a:p>
          <a:p>
            <a:r>
              <a:rPr lang="he-IL" sz="1400" dirty="0"/>
              <a:t>א. זו מצווה נפרדת  </a:t>
            </a:r>
          </a:p>
          <a:p>
            <a:r>
              <a:rPr lang="he-IL" sz="1400" dirty="0"/>
              <a:t>ב. זה עניין לצדיקים בלבד  </a:t>
            </a:r>
          </a:p>
          <a:p>
            <a:r>
              <a:rPr lang="he-IL" sz="1400" dirty="0"/>
              <a:t>**ג. היא המניע הפנימי לברכה אמיתית**  </a:t>
            </a:r>
          </a:p>
          <a:p>
            <a:r>
              <a:rPr lang="he-IL" sz="1400" dirty="0"/>
              <a:t>ד. זה רק עניין תיאורטי  </a:t>
            </a:r>
          </a:p>
          <a:p>
            <a:endParaRPr lang="he-IL" sz="1400" dirty="0"/>
          </a:p>
        </p:txBody>
      </p:sp>
    </p:spTree>
    <p:extLst>
      <p:ext uri="{BB962C8B-B14F-4D97-AF65-F5344CB8AC3E}">
        <p14:creationId xmlns:p14="http://schemas.microsoft.com/office/powerpoint/2010/main" val="3706822897"/>
      </p:ext>
    </p:extLst>
  </p:cSld>
  <p:clrMapOvr>
    <a:masterClrMapping/>
  </p:clrMapOvr>
  <mc:AlternateContent xmlns:mc="http://schemas.openxmlformats.org/markup-compatibility/2006" xmlns:p14="http://schemas.microsoft.com/office/powerpoint/2010/main">
    <mc:Choice Requires="p14">
      <p:transition spd="slow" p14:dur="2000" advTm="15698"/>
    </mc:Choice>
    <mc:Fallback xmlns="">
      <p:transition spd="slow" advTm="156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7548061B-C4D6-A272-593C-82A8B38CFA9F}"/>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1720311824"/>
      </p:ext>
    </p:extLst>
  </p:cSld>
  <p:clrMapOvr>
    <a:masterClrMapping/>
  </p:clrMapOvr>
  <mc:AlternateContent xmlns:mc="http://schemas.openxmlformats.org/markup-compatibility/2006" xmlns:p14="http://schemas.microsoft.com/office/powerpoint/2010/main">
    <mc:Choice Requires="p14">
      <p:transition spd="slow" p14:dur="2000" advTm="427868"/>
    </mc:Choice>
    <mc:Fallback xmlns="">
      <p:transition spd="slow" advTm="42786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E4D33B-B51E-5309-94F8-B2AC3172901F}"/>
              </a:ext>
            </a:extLst>
          </p:cNvPr>
          <p:cNvSpPr>
            <a:spLocks noGrp="1"/>
          </p:cNvSpPr>
          <p:nvPr>
            <p:ph type="title"/>
          </p:nvPr>
        </p:nvSpPr>
        <p:spPr/>
        <p:txBody>
          <a:bodyPr>
            <a:normAutofit fontScale="90000"/>
          </a:bodyPr>
          <a:lstStyle/>
          <a:p>
            <a:pPr algn="ctr"/>
            <a:r>
              <a:rPr lang="he-IL" dirty="0">
                <a:effectLst/>
              </a:rPr>
              <a:t>🕯️ </a:t>
            </a:r>
            <a:r>
              <a:rPr lang="he-IL" dirty="0">
                <a:solidFill>
                  <a:schemeClr val="accent3">
                    <a:lumMod val="75000"/>
                  </a:schemeClr>
                </a:solidFill>
                <a:effectLst/>
              </a:rPr>
              <a:t>נושא השיעור: גדר ברכות והודאה </a:t>
            </a:r>
            <a:br>
              <a:rPr lang="he-IL" dirty="0">
                <a:solidFill>
                  <a:schemeClr val="accent3">
                    <a:lumMod val="75000"/>
                  </a:schemeClr>
                </a:solidFill>
                <a:effectLst/>
              </a:rPr>
            </a:br>
            <a:r>
              <a:rPr lang="he-IL" dirty="0">
                <a:solidFill>
                  <a:schemeClr val="accent3">
                    <a:lumMod val="75000"/>
                  </a:schemeClr>
                </a:solidFill>
                <a:effectLst/>
              </a:rPr>
              <a:t>חקירה בהבנת מהות הברכה</a:t>
            </a:r>
            <a:br>
              <a:rPr lang="he-IL" dirty="0">
                <a:effectLst/>
              </a:rPr>
            </a:br>
            <a:endParaRPr lang="he-IL" dirty="0"/>
          </a:p>
        </p:txBody>
      </p:sp>
      <p:sp>
        <p:nvSpPr>
          <p:cNvPr id="3" name="מציין מיקום טקסט 2">
            <a:extLst>
              <a:ext uri="{FF2B5EF4-FFF2-40B4-BE49-F238E27FC236}">
                <a16:creationId xmlns:a16="http://schemas.microsoft.com/office/drawing/2014/main" id="{9B2B0515-541D-F076-4724-8862B51E2CB1}"/>
              </a:ext>
            </a:extLst>
          </p:cNvPr>
          <p:cNvSpPr>
            <a:spLocks noGrp="1"/>
          </p:cNvSpPr>
          <p:nvPr>
            <p:ph type="body" idx="1"/>
          </p:nvPr>
        </p:nvSpPr>
        <p:spPr/>
        <p:txBody>
          <a:bodyPr>
            <a:normAutofit fontScale="92500" lnSpcReduction="20000"/>
          </a:bodyPr>
          <a:lstStyle/>
          <a:p>
            <a:pPr algn="r" rtl="1"/>
            <a:r>
              <a:rPr lang="he-IL" b="1" dirty="0">
                <a:effectLst/>
              </a:rPr>
              <a:t>שורש החקירה: </a:t>
            </a:r>
            <a:r>
              <a:rPr lang="he-IL" dirty="0">
                <a:effectLst/>
              </a:rPr>
              <a:t>לאיזה סוג חיוב משתייכת מצוות הברכה - האם היא חיוב טכני-הלכתי או ביטוי של רגש והכרה.</a:t>
            </a:r>
          </a:p>
          <a:p>
            <a:pPr algn="r" rtl="1"/>
            <a:endParaRPr lang="he-IL" dirty="0">
              <a:effectLst/>
            </a:endParaRPr>
          </a:p>
          <a:p>
            <a:pPr algn="r" rtl="1"/>
            <a:r>
              <a:rPr lang="he-IL" dirty="0">
                <a:effectLst/>
                <a:highlight>
                  <a:srgbClr val="00FFFF"/>
                </a:highlight>
              </a:rPr>
              <a:t>נתיב א': </a:t>
            </a:r>
            <a:r>
              <a:rPr lang="he-IL" dirty="0" err="1">
                <a:effectLst/>
              </a:rPr>
              <a:t>שיכות</a:t>
            </a:r>
            <a:r>
              <a:rPr lang="he-IL" dirty="0">
                <a:effectLst/>
              </a:rPr>
              <a:t> כללית לאיזו מסגרת הלכתית שייכת מצוות הברכה:</a:t>
            </a:r>
          </a:p>
          <a:p>
            <a:pPr rtl="1">
              <a:buFont typeface="Arial" panose="020B0604020202020204" pitchFamily="34" charset="0"/>
              <a:buChar char="•"/>
            </a:pPr>
            <a:r>
              <a:rPr lang="he-IL" dirty="0">
                <a:effectLst/>
              </a:rPr>
              <a:t>האם היא חלק ממערכת החיובים ההלכתיים (כמו תפילה)</a:t>
            </a:r>
          </a:p>
          <a:p>
            <a:pPr rtl="1">
              <a:buFont typeface="Arial" panose="020B0604020202020204" pitchFamily="34" charset="0"/>
              <a:buChar char="•"/>
            </a:pPr>
            <a:r>
              <a:rPr lang="he-IL" dirty="0">
                <a:effectLst/>
              </a:rPr>
              <a:t>או שהיא ביטוי של הכרת הטוב והתפעלות (כמו שירה)</a:t>
            </a:r>
          </a:p>
          <a:p>
            <a:pPr rtl="1">
              <a:buFont typeface="Arial" panose="020B0604020202020204" pitchFamily="34" charset="0"/>
              <a:buChar char="•"/>
            </a:pPr>
            <a:endParaRPr lang="he-IL" dirty="0">
              <a:effectLst/>
            </a:endParaRPr>
          </a:p>
          <a:p>
            <a:pPr algn="r" rtl="1"/>
            <a:r>
              <a:rPr lang="he-IL" dirty="0">
                <a:effectLst/>
                <a:highlight>
                  <a:srgbClr val="00FFFF"/>
                </a:highlight>
              </a:rPr>
              <a:t>נתיב ב': </a:t>
            </a:r>
            <a:r>
              <a:rPr lang="he-IL" dirty="0">
                <a:effectLst/>
              </a:rPr>
              <a:t>הגדרת מהות הברכה חקירה בשלושה מישורים:</a:t>
            </a:r>
          </a:p>
          <a:p>
            <a:pPr rtl="1">
              <a:buFont typeface="+mj-lt"/>
              <a:buAutoNum type="arabicPeriod"/>
            </a:pPr>
            <a:r>
              <a:rPr lang="he-IL" dirty="0">
                <a:effectLst/>
              </a:rPr>
              <a:t>ברכה כחיוב הלכתי - "</a:t>
            </a:r>
            <a:r>
              <a:rPr lang="he-IL" dirty="0">
                <a:effectLst/>
                <a:highlight>
                  <a:srgbClr val="FF00FF"/>
                </a:highlight>
              </a:rPr>
              <a:t>היתר אכילה</a:t>
            </a:r>
            <a:r>
              <a:rPr lang="he-IL" dirty="0">
                <a:effectLst/>
              </a:rPr>
              <a:t>"</a:t>
            </a:r>
          </a:p>
          <a:p>
            <a:pPr rtl="1">
              <a:buFont typeface="+mj-lt"/>
              <a:buAutoNum type="arabicPeriod"/>
            </a:pPr>
            <a:r>
              <a:rPr lang="he-IL" dirty="0">
                <a:effectLst/>
              </a:rPr>
              <a:t>ברכה כביטוי התפעלות - </a:t>
            </a:r>
            <a:r>
              <a:rPr lang="he-IL" dirty="0">
                <a:effectLst/>
                <a:highlight>
                  <a:srgbClr val="FF00FF"/>
                </a:highlight>
              </a:rPr>
              <a:t>"שבח והודאה"</a:t>
            </a:r>
          </a:p>
          <a:p>
            <a:pPr rtl="1">
              <a:buFont typeface="+mj-lt"/>
              <a:buAutoNum type="arabicPeriod"/>
            </a:pPr>
            <a:r>
              <a:rPr lang="he-IL" dirty="0">
                <a:effectLst/>
              </a:rPr>
              <a:t>ברכה כקשר של אהבה - </a:t>
            </a:r>
            <a:r>
              <a:rPr lang="he-IL" dirty="0">
                <a:effectLst/>
                <a:highlight>
                  <a:srgbClr val="FF00FF"/>
                </a:highlight>
              </a:rPr>
              <a:t>"דבקות"</a:t>
            </a:r>
          </a:p>
          <a:p>
            <a:endParaRPr lang="he-IL" dirty="0"/>
          </a:p>
        </p:txBody>
      </p:sp>
    </p:spTree>
    <p:extLst>
      <p:ext uri="{BB962C8B-B14F-4D97-AF65-F5344CB8AC3E}">
        <p14:creationId xmlns:p14="http://schemas.microsoft.com/office/powerpoint/2010/main" val="4082658537"/>
      </p:ext>
    </p:extLst>
  </p:cSld>
  <p:clrMapOvr>
    <a:masterClrMapping/>
  </p:clrMapOvr>
  <mc:AlternateContent xmlns:mc="http://schemas.openxmlformats.org/markup-compatibility/2006" xmlns:p14="http://schemas.microsoft.com/office/powerpoint/2010/main">
    <mc:Choice Requires="p14">
      <p:transition spd="slow" p14:dur="2000" advTm="83269"/>
    </mc:Choice>
    <mc:Fallback xmlns="">
      <p:transition spd="slow" advTm="8326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A13868-25BB-3A13-1D29-7867C258EB86}"/>
              </a:ext>
            </a:extLst>
          </p:cNvPr>
          <p:cNvSpPr>
            <a:spLocks noGrp="1"/>
          </p:cNvSpPr>
          <p:nvPr>
            <p:ph type="title"/>
          </p:nvPr>
        </p:nvSpPr>
        <p:spPr/>
        <p:txBody>
          <a:bodyPr/>
          <a:lstStyle/>
          <a:p>
            <a:r>
              <a:rPr lang="he-IL" dirty="0"/>
              <a:t>נפקא מינה למעשה:</a:t>
            </a:r>
            <a:br>
              <a:rPr lang="he-IL" dirty="0"/>
            </a:br>
            <a:endParaRPr lang="he-IL" dirty="0"/>
          </a:p>
        </p:txBody>
      </p:sp>
      <p:sp>
        <p:nvSpPr>
          <p:cNvPr id="3" name="מציין מיקום טקסט 2">
            <a:extLst>
              <a:ext uri="{FF2B5EF4-FFF2-40B4-BE49-F238E27FC236}">
                <a16:creationId xmlns:a16="http://schemas.microsoft.com/office/drawing/2014/main" id="{3B6A1D91-9AAF-0F1F-D582-76164F55DA64}"/>
              </a:ext>
            </a:extLst>
          </p:cNvPr>
          <p:cNvSpPr>
            <a:spLocks noGrp="1"/>
          </p:cNvSpPr>
          <p:nvPr>
            <p:ph type="body" idx="1"/>
          </p:nvPr>
        </p:nvSpPr>
        <p:spPr/>
        <p:txBody>
          <a:bodyPr/>
          <a:lstStyle/>
          <a:p>
            <a:pPr rtl="1">
              <a:buFont typeface="+mj-lt"/>
              <a:buAutoNum type="arabicPeriod"/>
            </a:pPr>
            <a:r>
              <a:rPr lang="he-IL" dirty="0">
                <a:effectLst/>
              </a:rPr>
              <a:t>חינוך לברכות - האם להדגיש את החיוב או הרגש</a:t>
            </a:r>
          </a:p>
          <a:p>
            <a:pPr rtl="1">
              <a:buFont typeface="+mj-lt"/>
              <a:buAutoNum type="arabicPeriod"/>
            </a:pPr>
            <a:r>
              <a:rPr lang="he-IL" dirty="0">
                <a:effectLst/>
              </a:rPr>
              <a:t>דין ברכה בספק - מתי מברכים ומתי נמנעים</a:t>
            </a:r>
          </a:p>
          <a:p>
            <a:pPr rtl="1">
              <a:buFont typeface="+mj-lt"/>
              <a:buAutoNum type="arabicPeriod"/>
            </a:pPr>
            <a:r>
              <a:rPr lang="he-IL" dirty="0">
                <a:effectLst/>
              </a:rPr>
              <a:t>היחס בין הלכות ברכות לעבודת המידות</a:t>
            </a:r>
          </a:p>
          <a:p>
            <a:pPr marL="0" indent="0" rtl="1">
              <a:buNone/>
            </a:pPr>
            <a:endParaRPr lang="he-IL" dirty="0">
              <a:effectLst/>
            </a:endParaRPr>
          </a:p>
          <a:p>
            <a:pPr algn="r" rtl="1"/>
            <a:r>
              <a:rPr lang="he-IL" dirty="0">
                <a:effectLst/>
              </a:rPr>
              <a:t>סיכום: הבנת יסוד זה משפיעה על כל תפיסת עבודת הברכות, והדרך להתעלות בה מחיוב טכני לעבודת ה' אמיתית.</a:t>
            </a:r>
          </a:p>
          <a:p>
            <a:endParaRPr lang="he-IL" dirty="0"/>
          </a:p>
        </p:txBody>
      </p:sp>
    </p:spTree>
    <p:extLst>
      <p:ext uri="{BB962C8B-B14F-4D97-AF65-F5344CB8AC3E}">
        <p14:creationId xmlns:p14="http://schemas.microsoft.com/office/powerpoint/2010/main" val="871065306"/>
      </p:ext>
    </p:extLst>
  </p:cSld>
  <p:clrMapOvr>
    <a:masterClrMapping/>
  </p:clrMapOvr>
  <mc:AlternateContent xmlns:mc="http://schemas.openxmlformats.org/markup-compatibility/2006" xmlns:p14="http://schemas.microsoft.com/office/powerpoint/2010/main">
    <mc:Choice Requires="p14">
      <p:transition spd="slow" p14:dur="2000" advTm="47583"/>
    </mc:Choice>
    <mc:Fallback xmlns="">
      <p:transition spd="slow" advTm="4758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1F14F9-47E4-093A-F4DE-60C2761AA61B}"/>
              </a:ext>
            </a:extLst>
          </p:cNvPr>
          <p:cNvSpPr>
            <a:spLocks noGrp="1"/>
          </p:cNvSpPr>
          <p:nvPr>
            <p:ph type="title"/>
          </p:nvPr>
        </p:nvSpPr>
        <p:spPr/>
        <p:txBody>
          <a:bodyPr/>
          <a:lstStyle/>
          <a:p>
            <a:r>
              <a:rPr lang="he-IL" b="1" dirty="0">
                <a:solidFill>
                  <a:srgbClr val="92D050"/>
                </a:solidFill>
              </a:rPr>
              <a:t>מאי נפקא מינה:</a:t>
            </a:r>
            <a:br>
              <a:rPr lang="he-IL" dirty="0"/>
            </a:br>
            <a:endParaRPr lang="he-IL" dirty="0"/>
          </a:p>
        </p:txBody>
      </p:sp>
      <p:sp>
        <p:nvSpPr>
          <p:cNvPr id="3" name="מציין מיקום טקסט 2">
            <a:extLst>
              <a:ext uri="{FF2B5EF4-FFF2-40B4-BE49-F238E27FC236}">
                <a16:creationId xmlns:a16="http://schemas.microsoft.com/office/drawing/2014/main" id="{1C03419B-15D2-A67D-8FAD-2E95335F7C13}"/>
              </a:ext>
            </a:extLst>
          </p:cNvPr>
          <p:cNvSpPr>
            <a:spLocks noGrp="1"/>
          </p:cNvSpPr>
          <p:nvPr>
            <p:ph type="body" idx="1"/>
          </p:nvPr>
        </p:nvSpPr>
        <p:spPr/>
        <p:txBody>
          <a:bodyPr/>
          <a:lstStyle/>
          <a:p>
            <a:pPr rtl="1">
              <a:buFont typeface="+mj-lt"/>
              <a:buAutoNum type="arabicPeriod"/>
            </a:pPr>
            <a:r>
              <a:rPr lang="he-IL" dirty="0">
                <a:effectLst/>
              </a:rPr>
              <a:t>האם יוצא ידי חובה בברכה בלי כוונת הלב</a:t>
            </a:r>
          </a:p>
          <a:p>
            <a:pPr rtl="1">
              <a:buFont typeface="+mj-lt"/>
              <a:buAutoNum type="arabicPeriod"/>
            </a:pPr>
            <a:r>
              <a:rPr lang="he-IL" dirty="0">
                <a:effectLst/>
              </a:rPr>
              <a:t>האם אפשר לברך מתוך התפעלות בלי חיוב</a:t>
            </a:r>
          </a:p>
          <a:p>
            <a:pPr rtl="1">
              <a:buFont typeface="+mj-lt"/>
              <a:buAutoNum type="arabicPeriod"/>
            </a:pPr>
            <a:r>
              <a:rPr lang="he-IL" dirty="0">
                <a:effectLst/>
              </a:rPr>
              <a:t>היחס בין כוונת המילים לכוונת הלב</a:t>
            </a:r>
          </a:p>
          <a:p>
            <a:pPr marL="0" indent="0" rtl="1">
              <a:buNone/>
            </a:pPr>
            <a:endParaRPr lang="he-IL" dirty="0">
              <a:effectLst/>
            </a:endParaRPr>
          </a:p>
          <a:p>
            <a:pPr algn="r" rtl="1"/>
            <a:r>
              <a:rPr lang="he-IL" dirty="0">
                <a:effectLst/>
              </a:rPr>
              <a:t>ראיות מהמקורות:</a:t>
            </a:r>
          </a:p>
          <a:p>
            <a:pPr rtl="1">
              <a:buFont typeface="Arial" panose="020B0604020202020204" pitchFamily="34" charset="0"/>
              <a:buChar char="•"/>
            </a:pPr>
            <a:r>
              <a:rPr lang="he-IL" dirty="0">
                <a:effectLst/>
              </a:rPr>
              <a:t>"כל הנהנה מהעולם הזה בלא ברכה כאילו מעל" (ברכות לה.)</a:t>
            </a:r>
          </a:p>
          <a:p>
            <a:pPr rtl="1">
              <a:buFont typeface="Arial" panose="020B0604020202020204" pitchFamily="34" charset="0"/>
              <a:buChar char="•"/>
            </a:pPr>
            <a:r>
              <a:rPr lang="he-IL" dirty="0">
                <a:effectLst/>
              </a:rPr>
              <a:t>"אסור לו לאדם </a:t>
            </a:r>
            <a:r>
              <a:rPr lang="he-IL" dirty="0" err="1">
                <a:effectLst/>
              </a:rPr>
              <a:t>שיהנה</a:t>
            </a:r>
            <a:r>
              <a:rPr lang="he-IL" dirty="0">
                <a:effectLst/>
              </a:rPr>
              <a:t> מן העולם הזה בלא ברכה" (רמב"ם ברכות </a:t>
            </a:r>
            <a:r>
              <a:rPr lang="he-IL" dirty="0" err="1">
                <a:effectLst/>
              </a:rPr>
              <a:t>א,ב</a:t>
            </a:r>
            <a:r>
              <a:rPr lang="he-IL" dirty="0">
                <a:effectLst/>
              </a:rPr>
              <a:t>)</a:t>
            </a:r>
          </a:p>
          <a:p>
            <a:pPr rtl="1">
              <a:buFont typeface="Arial" panose="020B0604020202020204" pitchFamily="34" charset="0"/>
              <a:buChar char="•"/>
            </a:pPr>
            <a:r>
              <a:rPr lang="he-IL" dirty="0">
                <a:effectLst/>
              </a:rPr>
              <a:t>"מצוות צריכות כוונה" (ר"ה </a:t>
            </a:r>
            <a:r>
              <a:rPr lang="he-IL" dirty="0" err="1">
                <a:effectLst/>
              </a:rPr>
              <a:t>כח</a:t>
            </a:r>
            <a:r>
              <a:rPr lang="he-IL" dirty="0">
                <a:effectLst/>
              </a:rPr>
              <a:t>:) - היחס לכוונה בברכות</a:t>
            </a:r>
          </a:p>
          <a:p>
            <a:endParaRPr lang="he-IL" dirty="0"/>
          </a:p>
        </p:txBody>
      </p:sp>
    </p:spTree>
    <p:extLst>
      <p:ext uri="{BB962C8B-B14F-4D97-AF65-F5344CB8AC3E}">
        <p14:creationId xmlns:p14="http://schemas.microsoft.com/office/powerpoint/2010/main" val="1884206478"/>
      </p:ext>
    </p:extLst>
  </p:cSld>
  <p:clrMapOvr>
    <a:masterClrMapping/>
  </p:clrMapOvr>
  <mc:AlternateContent xmlns:mc="http://schemas.openxmlformats.org/markup-compatibility/2006" xmlns:p14="http://schemas.microsoft.com/office/powerpoint/2010/main">
    <mc:Choice Requires="p14">
      <p:transition spd="slow" p14:dur="2000" advTm="131641"/>
    </mc:Choice>
    <mc:Fallback xmlns="">
      <p:transition spd="slow" advTm="13164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64D595-5542-8859-7E1E-2C7A3BB6834C}"/>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63B0FE52-7FFD-02C7-D821-7D05E65D8166}"/>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920FB72A-6DDE-0158-BA0E-D7474267939E}"/>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3806380539"/>
      </p:ext>
    </p:extLst>
  </p:cSld>
  <p:clrMapOvr>
    <a:masterClrMapping/>
  </p:clrMapOvr>
  <mc:AlternateContent xmlns:mc="http://schemas.openxmlformats.org/markup-compatibility/2006" xmlns:p14="http://schemas.microsoft.com/office/powerpoint/2010/main">
    <mc:Choice Requires="p14">
      <p:transition spd="slow" p14:dur="2000" advTm="26513"/>
    </mc:Choice>
    <mc:Fallback xmlns="">
      <p:transition spd="slow" advTm="2651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B3990B-B388-2286-1330-D2F50D2F3CE0}"/>
              </a:ext>
            </a:extLst>
          </p:cNvPr>
          <p:cNvSpPr>
            <a:spLocks noGrp="1"/>
          </p:cNvSpPr>
          <p:nvPr>
            <p:ph type="title"/>
          </p:nvPr>
        </p:nvSpPr>
        <p:spPr>
          <a:xfrm>
            <a:off x="838202" y="365125"/>
            <a:ext cx="9331034" cy="558511"/>
          </a:xfrm>
        </p:spPr>
        <p:txBody>
          <a:bodyPr>
            <a:normAutofit fontScale="90000"/>
          </a:bodyPr>
          <a:lstStyle/>
          <a:p>
            <a:r>
              <a:rPr lang="he-IL" dirty="0"/>
              <a:t>מצוות הברכה משלבת שני מרכיבים:</a:t>
            </a:r>
            <a:br>
              <a:rPr lang="he-IL" dirty="0"/>
            </a:br>
            <a:endParaRPr lang="he-IL" dirty="0"/>
          </a:p>
        </p:txBody>
      </p:sp>
      <p:sp>
        <p:nvSpPr>
          <p:cNvPr id="3" name="מציין מיקום טקסט 2">
            <a:extLst>
              <a:ext uri="{FF2B5EF4-FFF2-40B4-BE49-F238E27FC236}">
                <a16:creationId xmlns:a16="http://schemas.microsoft.com/office/drawing/2014/main" id="{C7513B97-F624-4268-D397-21D013948174}"/>
              </a:ext>
            </a:extLst>
          </p:cNvPr>
          <p:cNvSpPr>
            <a:spLocks noGrp="1"/>
          </p:cNvSpPr>
          <p:nvPr>
            <p:ph type="body" idx="1"/>
          </p:nvPr>
        </p:nvSpPr>
        <p:spPr>
          <a:xfrm>
            <a:off x="249382" y="785091"/>
            <a:ext cx="11104420" cy="5391872"/>
          </a:xfrm>
        </p:spPr>
        <p:txBody>
          <a:bodyPr>
            <a:normAutofit fontScale="62500" lnSpcReduction="20000"/>
          </a:bodyPr>
          <a:lstStyle/>
          <a:p>
            <a:pPr rtl="1">
              <a:buFont typeface="+mj-lt"/>
              <a:buAutoNum type="arabicPeriod"/>
            </a:pPr>
            <a:r>
              <a:rPr lang="he-IL" dirty="0">
                <a:effectLst/>
              </a:rPr>
              <a:t>יסוד הלכתי - כחלק ממערכת המצוות והחיובים, כפי שעולה מלשון הרמב"ם "מצות עשה מן התורה לברך אחר אכילת מזון"</a:t>
            </a:r>
          </a:p>
          <a:p>
            <a:pPr rtl="1">
              <a:buFont typeface="+mj-lt"/>
              <a:buAutoNum type="arabicPeriod"/>
            </a:pPr>
            <a:r>
              <a:rPr lang="he-IL" dirty="0">
                <a:effectLst/>
              </a:rPr>
              <a:t>יסוד עבודה שבלב - כביטוי להכרת הטוב, כפי </a:t>
            </a:r>
            <a:r>
              <a:rPr lang="he-IL" dirty="0" err="1">
                <a:effectLst/>
              </a:rPr>
              <a:t>שמצינו</a:t>
            </a:r>
            <a:r>
              <a:rPr lang="he-IL" dirty="0">
                <a:effectLst/>
              </a:rPr>
              <a:t> בגמרא "מאה ברכות בכל יום" שתיקן דוד המלך כתקנה המחברת בין החיוב לרגש</a:t>
            </a:r>
          </a:p>
          <a:p>
            <a:pPr marL="0" indent="0" rtl="1">
              <a:buNone/>
            </a:pPr>
            <a:endParaRPr lang="he-IL" dirty="0">
              <a:effectLst/>
            </a:endParaRPr>
          </a:p>
          <a:p>
            <a:pPr algn="r" rtl="1"/>
            <a:r>
              <a:rPr lang="he-IL" dirty="0">
                <a:effectLst/>
                <a:highlight>
                  <a:srgbClr val="FF00FF"/>
                </a:highlight>
              </a:rPr>
              <a:t>נתיב ב': הגדרת מהות הברכה</a:t>
            </a:r>
          </a:p>
          <a:p>
            <a:pPr rtl="1">
              <a:buFont typeface="+mj-lt"/>
              <a:buAutoNum type="arabicPeriod"/>
            </a:pPr>
            <a:r>
              <a:rPr lang="he-IL" dirty="0">
                <a:solidFill>
                  <a:srgbClr val="0070C0"/>
                </a:solidFill>
                <a:effectLst/>
              </a:rPr>
              <a:t>ברכה כחיוב הלכתי:</a:t>
            </a:r>
          </a:p>
          <a:p>
            <a:pPr rtl="1">
              <a:buFont typeface="Arial" panose="020B0604020202020204" pitchFamily="34" charset="0"/>
              <a:buChar char="•"/>
            </a:pPr>
            <a:r>
              <a:rPr lang="he-IL" dirty="0">
                <a:effectLst/>
              </a:rPr>
              <a:t>מקור: "אסור ליהנות מן העולם הזה בלא ברכה"</a:t>
            </a:r>
          </a:p>
          <a:p>
            <a:pPr rtl="1">
              <a:buFont typeface="Arial" panose="020B0604020202020204" pitchFamily="34" charset="0"/>
              <a:buChar char="•"/>
            </a:pPr>
            <a:r>
              <a:rPr lang="he-IL" dirty="0">
                <a:effectLst/>
              </a:rPr>
              <a:t>משמעות: הברכה היא תנאי הלכתי להיתר ההנאה</a:t>
            </a:r>
          </a:p>
          <a:p>
            <a:pPr rtl="1">
              <a:buFont typeface="Arial" panose="020B0604020202020204" pitchFamily="34" charset="0"/>
              <a:buChar char="•"/>
            </a:pPr>
            <a:r>
              <a:rPr lang="he-IL" dirty="0" err="1">
                <a:effectLst/>
              </a:rPr>
              <a:t>נפק"מ</a:t>
            </a:r>
            <a:r>
              <a:rPr lang="he-IL" dirty="0">
                <a:effectLst/>
              </a:rPr>
              <a:t>: יצא ידי חובה גם בברכה ללא רגש</a:t>
            </a:r>
          </a:p>
          <a:p>
            <a:pPr rtl="1">
              <a:buFont typeface="+mj-lt"/>
              <a:buAutoNum type="arabicPeriod" startAt="2"/>
            </a:pPr>
            <a:r>
              <a:rPr lang="he-IL" dirty="0">
                <a:solidFill>
                  <a:srgbClr val="0070C0"/>
                </a:solidFill>
                <a:effectLst/>
              </a:rPr>
              <a:t>ברכה כביטוי התפעלות:</a:t>
            </a:r>
          </a:p>
          <a:p>
            <a:pPr rtl="1">
              <a:buFont typeface="Arial" panose="020B0604020202020204" pitchFamily="34" charset="0"/>
              <a:buChar char="•"/>
            </a:pPr>
            <a:r>
              <a:rPr lang="he-IL" dirty="0">
                <a:effectLst/>
              </a:rPr>
              <a:t>מקור: "ברוך שככה לו בעולמו"</a:t>
            </a:r>
          </a:p>
          <a:p>
            <a:pPr rtl="1">
              <a:buFont typeface="Arial" panose="020B0604020202020204" pitchFamily="34" charset="0"/>
              <a:buChar char="•"/>
            </a:pPr>
            <a:r>
              <a:rPr lang="he-IL" dirty="0">
                <a:effectLst/>
              </a:rPr>
              <a:t>משמעות: הברכה היא תגובה טבעית להתפעלות</a:t>
            </a:r>
          </a:p>
          <a:p>
            <a:pPr rtl="1">
              <a:buFont typeface="Arial" panose="020B0604020202020204" pitchFamily="34" charset="0"/>
              <a:buChar char="•"/>
            </a:pPr>
            <a:r>
              <a:rPr lang="he-IL" dirty="0" err="1">
                <a:effectLst/>
              </a:rPr>
              <a:t>נפק"מ</a:t>
            </a:r>
            <a:r>
              <a:rPr lang="he-IL" dirty="0">
                <a:effectLst/>
              </a:rPr>
              <a:t>: אפשר לברך גם כשאין חיוב הלכתי</a:t>
            </a:r>
          </a:p>
          <a:p>
            <a:pPr rtl="1">
              <a:buFont typeface="+mj-lt"/>
              <a:buAutoNum type="arabicPeriod" startAt="3"/>
            </a:pPr>
            <a:r>
              <a:rPr lang="he-IL" dirty="0">
                <a:solidFill>
                  <a:srgbClr val="0070C0"/>
                </a:solidFill>
                <a:effectLst/>
              </a:rPr>
              <a:t>ברכה כקשר של אהבה:</a:t>
            </a:r>
          </a:p>
          <a:p>
            <a:pPr rtl="1">
              <a:buFont typeface="Arial" panose="020B0604020202020204" pitchFamily="34" charset="0"/>
              <a:buChar char="•"/>
            </a:pPr>
            <a:r>
              <a:rPr lang="he-IL" dirty="0">
                <a:effectLst/>
              </a:rPr>
              <a:t>מקור: "ואהבת את ה' אלוקיך"</a:t>
            </a:r>
          </a:p>
          <a:p>
            <a:pPr rtl="1">
              <a:buFont typeface="Arial" panose="020B0604020202020204" pitchFamily="34" charset="0"/>
              <a:buChar char="•"/>
            </a:pPr>
            <a:r>
              <a:rPr lang="he-IL" dirty="0">
                <a:effectLst/>
              </a:rPr>
              <a:t>משמעות: הברכה היא ביטוי לקשר אישי עם הקב"ה</a:t>
            </a:r>
          </a:p>
          <a:p>
            <a:pPr rtl="1">
              <a:buFont typeface="Arial" panose="020B0604020202020204" pitchFamily="34" charset="0"/>
              <a:buChar char="•"/>
            </a:pPr>
            <a:r>
              <a:rPr lang="he-IL" dirty="0" err="1">
                <a:effectLst/>
              </a:rPr>
              <a:t>נפק"מ</a:t>
            </a:r>
            <a:r>
              <a:rPr lang="he-IL" dirty="0">
                <a:effectLst/>
              </a:rPr>
              <a:t>: העבודה הפנימית חשובה יותר מהדיוק הטכני</a:t>
            </a:r>
          </a:p>
          <a:p>
            <a:endParaRPr lang="he-IL" dirty="0"/>
          </a:p>
        </p:txBody>
      </p:sp>
      <p:pic>
        <p:nvPicPr>
          <p:cNvPr id="4" name="תמונה 3">
            <a:extLst>
              <a:ext uri="{FF2B5EF4-FFF2-40B4-BE49-F238E27FC236}">
                <a16:creationId xmlns:a16="http://schemas.microsoft.com/office/drawing/2014/main" id="{150EB1F9-583D-65FD-E7C0-440ED48F5CE5}"/>
              </a:ext>
            </a:extLst>
          </p:cNvPr>
          <p:cNvPicPr>
            <a:picLocks noChangeAspect="1"/>
          </p:cNvPicPr>
          <p:nvPr/>
        </p:nvPicPr>
        <p:blipFill>
          <a:blip r:embed="rId2"/>
          <a:stretch>
            <a:fillRect/>
          </a:stretch>
        </p:blipFill>
        <p:spPr>
          <a:xfrm>
            <a:off x="-1" y="1514763"/>
            <a:ext cx="6562437" cy="3749964"/>
          </a:xfrm>
          <a:prstGeom prst="rect">
            <a:avLst/>
          </a:prstGeom>
        </p:spPr>
      </p:pic>
    </p:spTree>
    <p:extLst>
      <p:ext uri="{BB962C8B-B14F-4D97-AF65-F5344CB8AC3E}">
        <p14:creationId xmlns:p14="http://schemas.microsoft.com/office/powerpoint/2010/main" val="70443222"/>
      </p:ext>
    </p:extLst>
  </p:cSld>
  <p:clrMapOvr>
    <a:masterClrMapping/>
  </p:clrMapOvr>
  <mc:AlternateContent xmlns:mc="http://schemas.openxmlformats.org/markup-compatibility/2006" xmlns:p14="http://schemas.microsoft.com/office/powerpoint/2010/main">
    <mc:Choice Requires="p14">
      <p:transition spd="slow" p14:dur="2000" advTm="336564"/>
    </mc:Choice>
    <mc:Fallback xmlns="">
      <p:transition spd="slow" advTm="33656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BD60898A-BA62-8F62-7324-B2FA1DD76D1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D181231-02AD-7028-961F-CFDBF7B29DA4}"/>
              </a:ext>
            </a:extLst>
          </p:cNvPr>
          <p:cNvSpPr>
            <a:spLocks noGrp="1"/>
          </p:cNvSpPr>
          <p:nvPr>
            <p:ph type="title"/>
          </p:nvPr>
        </p:nvSpPr>
        <p:spPr>
          <a:xfrm>
            <a:off x="838202" y="365126"/>
            <a:ext cx="8388925" cy="105930"/>
          </a:xfrm>
        </p:spPr>
        <p:txBody>
          <a:bodyPr>
            <a:normAutofit fontScale="90000"/>
          </a:bodyPr>
          <a:lstStyle/>
          <a:p>
            <a:pPr marL="228604" marR="0" lvl="0" indent="-228604" algn="r" defTabSz="914411" rtl="1" eaLnBrk="1" fontAlgn="auto" latinLnBrk="0" hangingPunct="1">
              <a:lnSpc>
                <a:spcPct val="90000"/>
              </a:lnSpc>
              <a:spcBef>
                <a:spcPts val="1001"/>
              </a:spcBef>
              <a:spcAft>
                <a:spcPts val="0"/>
              </a:spcAft>
              <a:buClrTx/>
              <a:buSzTx/>
              <a:buFont typeface="Arial" panose="020B0604020202020204" pitchFamily="34" charset="0"/>
              <a:buChar char="•"/>
              <a:tabLst/>
              <a:defRPr/>
            </a:pPr>
            <a:r>
              <a:rPr kumimoji="0" lang="he-IL" sz="27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Arial" panose="020B0604020202020204" pitchFamily="34" charset="0"/>
              </a:rPr>
              <a:t>נפקא מינה למעשה:</a:t>
            </a:r>
          </a:p>
        </p:txBody>
      </p:sp>
      <p:sp>
        <p:nvSpPr>
          <p:cNvPr id="3" name="מציין מיקום טקסט 2">
            <a:extLst>
              <a:ext uri="{FF2B5EF4-FFF2-40B4-BE49-F238E27FC236}">
                <a16:creationId xmlns:a16="http://schemas.microsoft.com/office/drawing/2014/main" id="{85C3C551-1200-19C5-3E15-D64A64264824}"/>
              </a:ext>
            </a:extLst>
          </p:cNvPr>
          <p:cNvSpPr>
            <a:spLocks noGrp="1"/>
          </p:cNvSpPr>
          <p:nvPr>
            <p:ph type="body" idx="1"/>
          </p:nvPr>
        </p:nvSpPr>
        <p:spPr>
          <a:xfrm>
            <a:off x="249382" y="785091"/>
            <a:ext cx="11104420" cy="5391872"/>
          </a:xfrm>
        </p:spPr>
        <p:txBody>
          <a:bodyPr>
            <a:normAutofit fontScale="85000" lnSpcReduction="20000"/>
          </a:bodyPr>
          <a:lstStyle/>
          <a:p>
            <a:pPr rtl="1">
              <a:buFont typeface="+mj-lt"/>
              <a:buAutoNum type="arabicPeriod"/>
            </a:pPr>
            <a:r>
              <a:rPr lang="he-IL" dirty="0">
                <a:solidFill>
                  <a:srgbClr val="0070C0"/>
                </a:solidFill>
                <a:effectLst/>
              </a:rPr>
              <a:t>חינוך לברכות:</a:t>
            </a:r>
          </a:p>
          <a:p>
            <a:pPr rtl="1">
              <a:buFont typeface="Arial" panose="020B0604020202020204" pitchFamily="34" charset="0"/>
              <a:buChar char="•"/>
            </a:pPr>
            <a:r>
              <a:rPr lang="he-IL" dirty="0">
                <a:effectLst/>
              </a:rPr>
              <a:t>יש להתחיל בהקפדה על החיוב ההלכתי</a:t>
            </a:r>
          </a:p>
          <a:p>
            <a:pPr rtl="1">
              <a:buFont typeface="Arial" panose="020B0604020202020204" pitchFamily="34" charset="0"/>
              <a:buChar char="•"/>
            </a:pPr>
            <a:r>
              <a:rPr lang="he-IL" dirty="0">
                <a:effectLst/>
              </a:rPr>
              <a:t>בהדרגה לפתח את ההתפעלות והרגש</a:t>
            </a:r>
          </a:p>
          <a:p>
            <a:pPr rtl="1">
              <a:buFont typeface="Arial" panose="020B0604020202020204" pitchFamily="34" charset="0"/>
              <a:buChar char="•"/>
            </a:pPr>
            <a:r>
              <a:rPr lang="he-IL" dirty="0">
                <a:effectLst/>
              </a:rPr>
              <a:t>לשאוף להגיע לדרגת האהבה</a:t>
            </a:r>
          </a:p>
          <a:p>
            <a:pPr marL="0" indent="0" rtl="1">
              <a:buNone/>
            </a:pPr>
            <a:endParaRPr lang="he-IL" dirty="0">
              <a:effectLst/>
            </a:endParaRPr>
          </a:p>
          <a:p>
            <a:pPr rtl="1">
              <a:buFont typeface="+mj-lt"/>
              <a:buAutoNum type="arabicPeriod" startAt="2"/>
            </a:pPr>
            <a:r>
              <a:rPr lang="he-IL" dirty="0">
                <a:solidFill>
                  <a:srgbClr val="0070C0"/>
                </a:solidFill>
                <a:effectLst/>
              </a:rPr>
              <a:t>דין ברכה בספק:</a:t>
            </a:r>
          </a:p>
          <a:p>
            <a:pPr rtl="1">
              <a:buFont typeface="Arial" panose="020B0604020202020204" pitchFamily="34" charset="0"/>
              <a:buChar char="•"/>
            </a:pPr>
            <a:r>
              <a:rPr lang="he-IL" dirty="0">
                <a:effectLst/>
              </a:rPr>
              <a:t>מצד החיוב ההלכתי - ספק ברכות להקל</a:t>
            </a:r>
          </a:p>
          <a:p>
            <a:pPr rtl="1">
              <a:buFont typeface="Arial" panose="020B0604020202020204" pitchFamily="34" charset="0"/>
              <a:buChar char="•"/>
            </a:pPr>
            <a:r>
              <a:rPr lang="he-IL" sz="2400" dirty="0">
                <a:effectLst/>
              </a:rPr>
              <a:t>מצד ההתפעלות - אפשר לשבח גם בלי נוסח ברכה</a:t>
            </a:r>
          </a:p>
          <a:p>
            <a:pPr rtl="1">
              <a:buFont typeface="Arial" panose="020B0604020202020204" pitchFamily="34" charset="0"/>
              <a:buChar char="•"/>
            </a:pPr>
            <a:r>
              <a:rPr lang="he-IL" dirty="0">
                <a:effectLst/>
              </a:rPr>
              <a:t>מצד האהבה - למצוא דרכים חלופיות להודות</a:t>
            </a:r>
          </a:p>
          <a:p>
            <a:pPr marL="0" indent="0" rtl="1">
              <a:buNone/>
            </a:pPr>
            <a:endParaRPr lang="he-IL" dirty="0">
              <a:effectLst/>
            </a:endParaRPr>
          </a:p>
          <a:p>
            <a:pPr rtl="1">
              <a:buFont typeface="+mj-lt"/>
              <a:buAutoNum type="arabicPeriod" startAt="3"/>
            </a:pPr>
            <a:r>
              <a:rPr lang="he-IL" dirty="0">
                <a:solidFill>
                  <a:srgbClr val="0070C0"/>
                </a:solidFill>
                <a:effectLst/>
              </a:rPr>
              <a:t>היחס בין הלכות ברכות לעבודת המידות:</a:t>
            </a:r>
          </a:p>
          <a:p>
            <a:pPr rtl="1">
              <a:buFont typeface="Arial" panose="020B0604020202020204" pitchFamily="34" charset="0"/>
              <a:buChar char="•"/>
            </a:pPr>
            <a:r>
              <a:rPr lang="he-IL" dirty="0">
                <a:effectLst/>
              </a:rPr>
              <a:t>ההקפדה ההלכתית מחנכת למודעות</a:t>
            </a:r>
          </a:p>
          <a:p>
            <a:pPr rtl="1">
              <a:buFont typeface="Arial" panose="020B0604020202020204" pitchFamily="34" charset="0"/>
              <a:buChar char="•"/>
            </a:pPr>
            <a:r>
              <a:rPr lang="he-IL" dirty="0">
                <a:effectLst/>
              </a:rPr>
              <a:t>ההתפעלות מפתחת רגישות לטוב</a:t>
            </a:r>
          </a:p>
          <a:p>
            <a:pPr rtl="1">
              <a:buFont typeface="Arial" panose="020B0604020202020204" pitchFamily="34" charset="0"/>
              <a:buChar char="•"/>
            </a:pPr>
            <a:r>
              <a:rPr lang="he-IL" dirty="0">
                <a:effectLst/>
              </a:rPr>
              <a:t>האהבה מעמיקה את הקשר עם הבורא</a:t>
            </a:r>
          </a:p>
          <a:p>
            <a:endParaRPr lang="he-IL" dirty="0"/>
          </a:p>
        </p:txBody>
      </p:sp>
      <p:pic>
        <p:nvPicPr>
          <p:cNvPr id="4" name="תמונה 3">
            <a:extLst>
              <a:ext uri="{FF2B5EF4-FFF2-40B4-BE49-F238E27FC236}">
                <a16:creationId xmlns:a16="http://schemas.microsoft.com/office/drawing/2014/main" id="{616BF274-6EE8-0415-FC25-70010F4C90D3}"/>
              </a:ext>
            </a:extLst>
          </p:cNvPr>
          <p:cNvPicPr>
            <a:picLocks noChangeAspect="1"/>
          </p:cNvPicPr>
          <p:nvPr/>
        </p:nvPicPr>
        <p:blipFill>
          <a:blip r:embed="rId2"/>
          <a:stretch>
            <a:fillRect/>
          </a:stretch>
        </p:blipFill>
        <p:spPr>
          <a:xfrm>
            <a:off x="0" y="0"/>
            <a:ext cx="5837382" cy="5837382"/>
          </a:xfrm>
          <a:prstGeom prst="rect">
            <a:avLst/>
          </a:prstGeom>
        </p:spPr>
      </p:pic>
    </p:spTree>
    <p:extLst>
      <p:ext uri="{BB962C8B-B14F-4D97-AF65-F5344CB8AC3E}">
        <p14:creationId xmlns:p14="http://schemas.microsoft.com/office/powerpoint/2010/main" val="3426753146"/>
      </p:ext>
    </p:extLst>
  </p:cSld>
  <p:clrMapOvr>
    <a:masterClrMapping/>
  </p:clrMapOvr>
  <mc:AlternateContent xmlns:mc="http://schemas.openxmlformats.org/markup-compatibility/2006" xmlns:p14="http://schemas.microsoft.com/office/powerpoint/2010/main">
    <mc:Choice Requires="p14">
      <p:transition spd="slow" p14:dur="2000" advTm="26026"/>
    </mc:Choice>
    <mc:Fallback xmlns="">
      <p:transition spd="slow" advTm="2602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649D11C-9848-81A9-C65B-9EDCDD8A4B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E4CCB2-6766-0D53-6734-DF7F6A8857F3}"/>
              </a:ext>
            </a:extLst>
          </p:cNvPr>
          <p:cNvSpPr>
            <a:spLocks noGrp="1"/>
          </p:cNvSpPr>
          <p:nvPr>
            <p:ph type="title"/>
          </p:nvPr>
        </p:nvSpPr>
        <p:spPr>
          <a:xfrm>
            <a:off x="838202" y="365126"/>
            <a:ext cx="8592125" cy="290656"/>
          </a:xfrm>
        </p:spPr>
        <p:txBody>
          <a:bodyPr>
            <a:normAutofit fontScale="90000"/>
          </a:bodyPr>
          <a:lstStyle/>
          <a:p>
            <a:pPr marR="0" lvl="0" algn="r" defTabSz="914411" rtl="1" eaLnBrk="1" fontAlgn="auto" latinLnBrk="0" hangingPunct="1">
              <a:lnSpc>
                <a:spcPct val="90000"/>
              </a:lnSpc>
              <a:spcBef>
                <a:spcPts val="1001"/>
              </a:spcBef>
              <a:spcAft>
                <a:spcPts val="0"/>
              </a:spcAft>
              <a:buClrTx/>
              <a:buSzTx/>
              <a:tabLst/>
              <a:defRPr/>
            </a:pPr>
            <a:r>
              <a:rPr kumimoji="0" lang="he-IL" sz="27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Arial" panose="020B0604020202020204" pitchFamily="34" charset="0"/>
              </a:rPr>
              <a:t>מסקנה מעשית: </a:t>
            </a:r>
          </a:p>
        </p:txBody>
      </p:sp>
      <p:sp>
        <p:nvSpPr>
          <p:cNvPr id="3" name="מציין מיקום טקסט 2">
            <a:extLst>
              <a:ext uri="{FF2B5EF4-FFF2-40B4-BE49-F238E27FC236}">
                <a16:creationId xmlns:a16="http://schemas.microsoft.com/office/drawing/2014/main" id="{5C8B6E81-4EB4-DCF5-990C-E295F1F4C575}"/>
              </a:ext>
            </a:extLst>
          </p:cNvPr>
          <p:cNvSpPr>
            <a:spLocks noGrp="1"/>
          </p:cNvSpPr>
          <p:nvPr>
            <p:ph type="body" idx="1"/>
          </p:nvPr>
        </p:nvSpPr>
        <p:spPr>
          <a:xfrm>
            <a:off x="249382" y="785091"/>
            <a:ext cx="11104420" cy="5391872"/>
          </a:xfrm>
        </p:spPr>
        <p:txBody>
          <a:bodyPr>
            <a:normAutofit/>
          </a:bodyPr>
          <a:lstStyle/>
          <a:p>
            <a:pPr algn="r" rtl="1"/>
            <a:r>
              <a:rPr lang="he-IL" dirty="0">
                <a:effectLst/>
              </a:rPr>
              <a:t>העבודה השלמה בברכות צריכה לכלול את כל שלושת הרבדים:</a:t>
            </a:r>
          </a:p>
          <a:p>
            <a:pPr algn="r" rtl="1"/>
            <a:endParaRPr lang="he-IL" dirty="0">
              <a:effectLst/>
            </a:endParaRPr>
          </a:p>
          <a:p>
            <a:pPr rtl="1">
              <a:buFont typeface="Arial" panose="020B0604020202020204" pitchFamily="34" charset="0"/>
              <a:buChar char="•"/>
            </a:pPr>
            <a:r>
              <a:rPr lang="he-IL" dirty="0">
                <a:effectLst/>
              </a:rPr>
              <a:t>דיוק הלכתי</a:t>
            </a:r>
          </a:p>
          <a:p>
            <a:pPr rtl="1">
              <a:buFont typeface="Arial" panose="020B0604020202020204" pitchFamily="34" charset="0"/>
              <a:buChar char="•"/>
            </a:pPr>
            <a:r>
              <a:rPr lang="he-IL" dirty="0">
                <a:effectLst/>
              </a:rPr>
              <a:t>פיתוח רגש ההתפעלות</a:t>
            </a:r>
          </a:p>
          <a:p>
            <a:pPr rtl="1">
              <a:buFont typeface="Arial" panose="020B0604020202020204" pitchFamily="34" charset="0"/>
              <a:buChar char="•"/>
            </a:pPr>
            <a:r>
              <a:rPr lang="he-IL" dirty="0">
                <a:effectLst/>
              </a:rPr>
              <a:t>העמקת האהבה</a:t>
            </a:r>
          </a:p>
          <a:p>
            <a:endParaRPr lang="he-IL" dirty="0"/>
          </a:p>
        </p:txBody>
      </p:sp>
      <p:pic>
        <p:nvPicPr>
          <p:cNvPr id="6" name="תמונה 5">
            <a:extLst>
              <a:ext uri="{FF2B5EF4-FFF2-40B4-BE49-F238E27FC236}">
                <a16:creationId xmlns:a16="http://schemas.microsoft.com/office/drawing/2014/main" id="{0E9004A7-0AE9-CABE-324E-4FFD07C45DF2}"/>
              </a:ext>
            </a:extLst>
          </p:cNvPr>
          <p:cNvPicPr>
            <a:picLocks noChangeAspect="1"/>
          </p:cNvPicPr>
          <p:nvPr/>
        </p:nvPicPr>
        <p:blipFill>
          <a:blip r:embed="rId2"/>
          <a:stretch>
            <a:fillRect/>
          </a:stretch>
        </p:blipFill>
        <p:spPr>
          <a:xfrm>
            <a:off x="95250" y="2586182"/>
            <a:ext cx="7475682" cy="4271818"/>
          </a:xfrm>
          <a:prstGeom prst="rect">
            <a:avLst/>
          </a:prstGeom>
        </p:spPr>
      </p:pic>
    </p:spTree>
    <p:extLst>
      <p:ext uri="{BB962C8B-B14F-4D97-AF65-F5344CB8AC3E}">
        <p14:creationId xmlns:p14="http://schemas.microsoft.com/office/powerpoint/2010/main" val="1518062568"/>
      </p:ext>
    </p:extLst>
  </p:cSld>
  <p:clrMapOvr>
    <a:masterClrMapping/>
  </p:clrMapOvr>
  <mc:AlternateContent xmlns:mc="http://schemas.openxmlformats.org/markup-compatibility/2006" xmlns:p14="http://schemas.microsoft.com/office/powerpoint/2010/main">
    <mc:Choice Requires="p14">
      <p:transition spd="slow" p14:dur="2000" advTm="17474"/>
    </mc:Choice>
    <mc:Fallback xmlns="">
      <p:transition spd="slow" advTm="1747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6B5C65-4E14-BCF0-993D-5BEA0EF42B82}"/>
              </a:ext>
            </a:extLst>
          </p:cNvPr>
          <p:cNvSpPr>
            <a:spLocks noGrp="1"/>
          </p:cNvSpPr>
          <p:nvPr>
            <p:ph type="title"/>
          </p:nvPr>
        </p:nvSpPr>
        <p:spPr/>
        <p:txBody>
          <a:bodyPr/>
          <a:lstStyle/>
          <a:p>
            <a:endParaRPr lang="he-IL"/>
          </a:p>
        </p:txBody>
      </p:sp>
      <p:pic>
        <p:nvPicPr>
          <p:cNvPr id="4" name="תמונה 3">
            <a:extLst>
              <a:ext uri="{FF2B5EF4-FFF2-40B4-BE49-F238E27FC236}">
                <a16:creationId xmlns:a16="http://schemas.microsoft.com/office/drawing/2014/main" id="{417A85BA-D537-80E3-46D3-1F3EB7EE5841}"/>
              </a:ext>
            </a:extLst>
          </p:cNvPr>
          <p:cNvPicPr>
            <a:picLocks noChangeAspect="1"/>
          </p:cNvPicPr>
          <p:nvPr/>
        </p:nvPicPr>
        <p:blipFill>
          <a:blip r:embed="rId2"/>
          <a:stretch>
            <a:fillRect/>
          </a:stretch>
        </p:blipFill>
        <p:spPr>
          <a:xfrm>
            <a:off x="95250" y="0"/>
            <a:ext cx="12001500" cy="6858000"/>
          </a:xfrm>
          <a:prstGeom prst="rect">
            <a:avLst/>
          </a:prstGeom>
        </p:spPr>
      </p:pic>
      <p:sp>
        <p:nvSpPr>
          <p:cNvPr id="3" name="מציין מיקום טקסט 2">
            <a:extLst>
              <a:ext uri="{FF2B5EF4-FFF2-40B4-BE49-F238E27FC236}">
                <a16:creationId xmlns:a16="http://schemas.microsoft.com/office/drawing/2014/main" id="{3A9B06B2-B5EA-9830-4A75-9B52B0059383}"/>
              </a:ext>
            </a:extLst>
          </p:cNvPr>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153664002"/>
      </p:ext>
    </p:extLst>
  </p:cSld>
  <p:clrMapOvr>
    <a:masterClrMapping/>
  </p:clrMapOvr>
  <mc:AlternateContent xmlns:mc="http://schemas.openxmlformats.org/markup-compatibility/2006" xmlns:p14="http://schemas.microsoft.com/office/powerpoint/2010/main">
    <mc:Choice Requires="p14">
      <p:transition spd="slow" p14:dur="2000" advTm="38547"/>
    </mc:Choice>
    <mc:Fallback xmlns="">
      <p:transition spd="slow" advTm="3854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BDDC97CB-C6E0-7956-227A-EFABB9F4687C}"/>
              </a:ext>
            </a:extLst>
          </p:cNvPr>
          <p:cNvSpPr txBox="1"/>
          <p:nvPr/>
        </p:nvSpPr>
        <p:spPr>
          <a:xfrm>
            <a:off x="1" y="0"/>
            <a:ext cx="12192000" cy="6924073"/>
          </a:xfrm>
          <a:prstGeom prst="rect">
            <a:avLst/>
          </a:prstGeom>
          <a:solidFill>
            <a:schemeClr val="accent4">
              <a:lumMod val="60000"/>
              <a:lumOff val="40000"/>
            </a:schemeClr>
          </a:solidFill>
        </p:spPr>
        <p:txBody>
          <a:bodyPr wrap="square" numCol="2" rtlCol="1">
            <a:spAutoFit/>
          </a:bodyPr>
          <a:lstStyle/>
          <a:p>
            <a:r>
              <a:rPr lang="he-IL" dirty="0"/>
              <a:t>🕯️ חקירה: סיבת הישארות היהודים במצרים</a:t>
            </a:r>
          </a:p>
          <a:p>
            <a:endParaRPr lang="he-IL" dirty="0"/>
          </a:p>
          <a:p>
            <a:r>
              <a:rPr lang="he-IL" dirty="0"/>
              <a:t>נקודת החקירה המרכזית:</a:t>
            </a:r>
          </a:p>
          <a:p>
            <a:r>
              <a:rPr lang="he-IL" dirty="0"/>
              <a:t>מדוע נשארו חלק מבני ישראל במצרים למרות הסבל והשעבוד, עד שמתו במכת חושך?</a:t>
            </a:r>
          </a:p>
          <a:p>
            <a:endParaRPr lang="he-IL" dirty="0"/>
          </a:p>
          <a:p>
            <a:r>
              <a:rPr lang="he-IL" dirty="0"/>
              <a:t>נתיב א': יסוד ההתנגדות לשינוי</a:t>
            </a:r>
          </a:p>
          <a:p>
            <a:r>
              <a:rPr lang="he-IL" dirty="0"/>
              <a:t>- האם ההישארות במצרים נבעה מחיבור חיובי למקום</a:t>
            </a:r>
          </a:p>
          <a:p>
            <a:r>
              <a:rPr lang="he-IL" dirty="0"/>
              <a:t>- או מהתנגדות טבעית לשינוי ולחוסר ודאות</a:t>
            </a:r>
          </a:p>
          <a:p>
            <a:endParaRPr lang="he-IL" dirty="0"/>
          </a:p>
          <a:p>
            <a:r>
              <a:rPr lang="he-IL" dirty="0"/>
              <a:t>נתיב ב': מהות הקושי</a:t>
            </a:r>
          </a:p>
          <a:p>
            <a:r>
              <a:rPr lang="he-IL" dirty="0"/>
              <a:t>- האם הקושי היה בעזיבת המוכר</a:t>
            </a:r>
          </a:p>
          <a:p>
            <a:r>
              <a:rPr lang="he-IL" dirty="0"/>
              <a:t>- או בהליכה אל הבלתי נודע</a:t>
            </a:r>
          </a:p>
          <a:p>
            <a:endParaRPr lang="he-IL" dirty="0"/>
          </a:p>
          <a:p>
            <a:r>
              <a:rPr lang="he-IL" dirty="0"/>
              <a:t>נתיב ג': שורש ההתנגדות</a:t>
            </a:r>
          </a:p>
          <a:p>
            <a:r>
              <a:rPr lang="he-IL" dirty="0"/>
              <a:t>- האם זה נבע מטבע האדם הבסיסי</a:t>
            </a:r>
          </a:p>
          <a:p>
            <a:r>
              <a:rPr lang="he-IL" dirty="0"/>
              <a:t>- או מהשפעת השעבוד על נפשם</a:t>
            </a:r>
          </a:p>
          <a:p>
            <a:endParaRPr lang="he-IL" dirty="0"/>
          </a:p>
          <a:p>
            <a:r>
              <a:rPr lang="he-IL" dirty="0"/>
              <a:t>מאי נפקא מינה:</a:t>
            </a:r>
          </a:p>
          <a:p>
            <a:r>
              <a:rPr lang="he-IL" dirty="0"/>
              <a:t>1. לעניין עבודת המידות:</a:t>
            </a:r>
          </a:p>
          <a:p>
            <a:r>
              <a:rPr lang="he-IL" dirty="0"/>
              <a:t>- אם זה טבע בסיסי - צריך עבודה שורשית לשינוי הטבע</a:t>
            </a:r>
          </a:p>
          <a:p>
            <a:r>
              <a:rPr lang="he-IL" dirty="0"/>
              <a:t>- אם זו השפעה חיצונית - צריך חיזוק האמונה והביטחון</a:t>
            </a:r>
          </a:p>
          <a:p>
            <a:endParaRPr lang="he-IL" dirty="0"/>
          </a:p>
          <a:p>
            <a:endParaRPr lang="he-IL" dirty="0"/>
          </a:p>
          <a:p>
            <a:r>
              <a:rPr lang="he-IL" dirty="0"/>
              <a:t>2. לעניין דרכי התיקון:</a:t>
            </a:r>
          </a:p>
          <a:p>
            <a:r>
              <a:rPr lang="he-IL" dirty="0"/>
              <a:t>- אם העיקר הוא פחד השינוי - צריך לחזק את הביטחון בה'</a:t>
            </a:r>
          </a:p>
          <a:p>
            <a:r>
              <a:rPr lang="he-IL" dirty="0"/>
              <a:t>- אם העיקר הוא ההרגל - צריך לעבוד על שבירת הרגלים רעים</a:t>
            </a:r>
          </a:p>
          <a:p>
            <a:endParaRPr lang="he-IL" dirty="0"/>
          </a:p>
          <a:p>
            <a:r>
              <a:rPr lang="he-IL" dirty="0"/>
              <a:t>נפקותא למעשה:</a:t>
            </a:r>
          </a:p>
          <a:p>
            <a:r>
              <a:rPr lang="he-IL" dirty="0"/>
              <a:t>א. בעבודת המידות - להבין שהתנגדות לשינוי היא טבעית וצריך תפילה מיוחדת לשנותה</a:t>
            </a:r>
          </a:p>
          <a:p>
            <a:r>
              <a:rPr lang="he-IL" dirty="0"/>
              <a:t>ב. בחינוך - להבין את הקושי הטבעי בשינוי ולהתאים את דרכי החינוך בהתאם</a:t>
            </a:r>
          </a:p>
          <a:p>
            <a:r>
              <a:rPr lang="he-IL" dirty="0"/>
              <a:t>ג. בתשובה - להכיר בצורך בסיוע שמיים מיוחד לשינוי הרגלים</a:t>
            </a:r>
          </a:p>
          <a:p>
            <a:endParaRPr lang="he-IL" dirty="0"/>
          </a:p>
          <a:p>
            <a:r>
              <a:rPr lang="he-IL" dirty="0"/>
              <a:t>סיכום והכרעה:</a:t>
            </a:r>
          </a:p>
          <a:p>
            <a:r>
              <a:rPr lang="he-IL" dirty="0"/>
              <a:t>שורש הקושי נעוץ בטבע האדם הבסיסי להיצמד למוכר ולחשוש משינוי, ולכן:</a:t>
            </a:r>
          </a:p>
          <a:p>
            <a:r>
              <a:rPr lang="he-IL" dirty="0"/>
              <a:t>1. יש להכיר בקושי הטבעי</a:t>
            </a:r>
          </a:p>
          <a:p>
            <a:r>
              <a:rPr lang="he-IL" dirty="0"/>
              <a:t>2. להרבות בתפילה על שינוי המידות</a:t>
            </a:r>
          </a:p>
          <a:p>
            <a:r>
              <a:rPr lang="he-IL" dirty="0"/>
              <a:t>3. לבנות תהליך הדרגתי של שינוי</a:t>
            </a:r>
          </a:p>
          <a:p>
            <a:endParaRPr lang="he-IL" dirty="0"/>
          </a:p>
          <a:p>
            <a:r>
              <a:rPr lang="he-IL" dirty="0"/>
              <a:t>הערה למעשה:</a:t>
            </a:r>
          </a:p>
          <a:p>
            <a:r>
              <a:rPr lang="he-IL" dirty="0"/>
              <a:t>מכאן נלמד שבכל שינוי מידות או הרגלים:</a:t>
            </a:r>
          </a:p>
          <a:p>
            <a:r>
              <a:rPr lang="he-IL" dirty="0"/>
              <a:t>- יש להקדים תפילה</a:t>
            </a:r>
          </a:p>
          <a:p>
            <a:r>
              <a:rPr lang="he-IL" dirty="0"/>
              <a:t>- לבנות תכנית הדרגתית</a:t>
            </a:r>
          </a:p>
          <a:p>
            <a:r>
              <a:rPr lang="he-IL" dirty="0"/>
              <a:t>- להבין שההתנגדות טבעית ולא להתייאש ממנה</a:t>
            </a:r>
          </a:p>
        </p:txBody>
      </p:sp>
    </p:spTree>
    <p:extLst>
      <p:ext uri="{BB962C8B-B14F-4D97-AF65-F5344CB8AC3E}">
        <p14:creationId xmlns:p14="http://schemas.microsoft.com/office/powerpoint/2010/main" val="1699365002"/>
      </p:ext>
    </p:extLst>
  </p:cSld>
  <p:clrMapOvr>
    <a:masterClrMapping/>
  </p:clrMapOvr>
  <mc:AlternateContent xmlns:mc="http://schemas.openxmlformats.org/markup-compatibility/2006" xmlns:p14="http://schemas.microsoft.com/office/powerpoint/2010/main">
    <mc:Choice Requires="p14">
      <p:transition spd="slow" p14:dur="2000" advTm="193442"/>
    </mc:Choice>
    <mc:Fallback xmlns="">
      <p:transition spd="slow" advTm="19344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09926836-3EE3-B60E-04B6-157193459E26}"/>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2796766749"/>
      </p:ext>
    </p:extLst>
  </p:cSld>
  <p:clrMapOvr>
    <a:masterClrMapping/>
  </p:clrMapOvr>
  <mc:AlternateContent xmlns:mc="http://schemas.openxmlformats.org/markup-compatibility/2006" xmlns:p14="http://schemas.microsoft.com/office/powerpoint/2010/main">
    <mc:Choice Requires="p14">
      <p:transition spd="slow" p14:dur="2000" advTm="153901"/>
    </mc:Choice>
    <mc:Fallback xmlns="">
      <p:transition spd="slow" advTm="15390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67AA19-5B7D-C076-4A0A-B220AE4A8905}"/>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728095CC-37EE-2071-75A2-450DF7F1C4DD}"/>
              </a:ext>
            </a:extLst>
          </p:cNvPr>
          <p:cNvSpPr>
            <a:spLocks noGrp="1"/>
          </p:cNvSpPr>
          <p:nvPr>
            <p:ph idx="1"/>
          </p:nvPr>
        </p:nvSpPr>
        <p:spPr/>
        <p:txBody>
          <a:bodyPr/>
          <a:lstStyle/>
          <a:p>
            <a:r>
              <a:rPr lang="he-IL" b="1" dirty="0"/>
              <a:t>פרק א': איך הפכתי ממברך אוטומטי למודע-על</a:t>
            </a:r>
          </a:p>
          <a:p>
            <a:r>
              <a:rPr lang="he-IL" dirty="0"/>
              <a:t>בואו נודה על האמת - כולנו היינו שם. אתה יושב בארוחת הבוקר, ממלמל "...</a:t>
            </a:r>
            <a:r>
              <a:rPr lang="he-IL" dirty="0" err="1"/>
              <a:t>שהכל</a:t>
            </a:r>
            <a:r>
              <a:rPr lang="he-IL" dirty="0"/>
              <a:t> נהיה בדברו" על הקפה, ופתאום אתה תופס את עצמך חושב על הפגישה בעבודה, התור לרופא שיניים, והאם שכחת להוציא כביסה מהמכונה.</a:t>
            </a:r>
          </a:p>
          <a:p>
            <a:endParaRPr lang="he-IL" dirty="0"/>
          </a:p>
          <a:p>
            <a:r>
              <a:rPr lang="he-IL" dirty="0"/>
              <a:t>או כמו שאמר לי פעם חבר: "אני כל כך אוטומטי בברכות, שפעם מצאתי את עצמי מברך 'המוציא' על קולה..." 🥤</a:t>
            </a:r>
          </a:p>
        </p:txBody>
      </p:sp>
    </p:spTree>
    <p:extLst>
      <p:ext uri="{BB962C8B-B14F-4D97-AF65-F5344CB8AC3E}">
        <p14:creationId xmlns:p14="http://schemas.microsoft.com/office/powerpoint/2010/main" val="2772970404"/>
      </p:ext>
    </p:extLst>
  </p:cSld>
  <p:clrMapOvr>
    <a:masterClrMapping/>
  </p:clrMapOvr>
  <mc:AlternateContent xmlns:mc="http://schemas.openxmlformats.org/markup-compatibility/2006" xmlns:p14="http://schemas.microsoft.com/office/powerpoint/2010/main">
    <mc:Choice Requires="p14">
      <p:transition spd="slow" p14:dur="2000" advTm="31106"/>
    </mc:Choice>
    <mc:Fallback xmlns="">
      <p:transition spd="slow" advTm="3110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a:extLst>
            <a:ext uri="{FF2B5EF4-FFF2-40B4-BE49-F238E27FC236}">
              <a16:creationId xmlns:a16="http://schemas.microsoft.com/office/drawing/2014/main" id="{23127753-BF16-2133-3AEF-FB120794250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5EE43DE-09A8-AE69-1B84-5898F6CB02A2}"/>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A7FFF288-B20C-4885-7FE9-5E96E2AC3AB2}"/>
              </a:ext>
            </a:extLst>
          </p:cNvPr>
          <p:cNvSpPr>
            <a:spLocks noGrp="1"/>
          </p:cNvSpPr>
          <p:nvPr>
            <p:ph idx="1"/>
          </p:nvPr>
        </p:nvSpPr>
        <p:spPr/>
        <p:txBody>
          <a:bodyPr/>
          <a:lstStyle/>
          <a:p>
            <a:r>
              <a:rPr lang="he-IL" b="1" dirty="0"/>
              <a:t>פרק ב': המדריך המעשי לברכה מודעת</a:t>
            </a:r>
          </a:p>
          <a:p>
            <a:r>
              <a:rPr lang="he-IL" b="1" dirty="0"/>
              <a:t>שיטה ראשונה: טכניקת ה"רגע, מה אני עושה?"</a:t>
            </a:r>
          </a:p>
          <a:p>
            <a:pPr rtl="1">
              <a:buFont typeface="Arial" panose="020B0604020202020204" pitchFamily="34" charset="0"/>
              <a:buChar char="•"/>
            </a:pPr>
            <a:r>
              <a:rPr lang="he-IL" dirty="0">
                <a:effectLst/>
              </a:rPr>
              <a:t>עצור לפני הברכה</a:t>
            </a:r>
          </a:p>
          <a:p>
            <a:pPr rtl="1">
              <a:buFont typeface="Arial" panose="020B0604020202020204" pitchFamily="34" charset="0"/>
              <a:buChar char="•"/>
            </a:pPr>
            <a:r>
              <a:rPr lang="he-IL" dirty="0">
                <a:effectLst/>
              </a:rPr>
              <a:t>הסתכל על האוכל</a:t>
            </a:r>
          </a:p>
          <a:p>
            <a:pPr rtl="1">
              <a:buFont typeface="Arial" panose="020B0604020202020204" pitchFamily="34" charset="0"/>
              <a:buChar char="•"/>
            </a:pPr>
            <a:r>
              <a:rPr lang="he-IL" dirty="0">
                <a:effectLst/>
              </a:rPr>
              <a:t>שאל את עצמך: "מה הסיכוי שזה נוצר במקרה?"</a:t>
            </a:r>
          </a:p>
          <a:p>
            <a:pPr rtl="1">
              <a:buFont typeface="Arial" panose="020B0604020202020204" pitchFamily="34" charset="0"/>
              <a:buChar char="•"/>
            </a:pPr>
            <a:r>
              <a:rPr lang="he-IL" dirty="0">
                <a:effectLst/>
              </a:rPr>
              <a:t>אם התשובה היא "אפסי", אתה בכיוון הנכון!</a:t>
            </a:r>
          </a:p>
        </p:txBody>
      </p:sp>
    </p:spTree>
    <p:extLst>
      <p:ext uri="{BB962C8B-B14F-4D97-AF65-F5344CB8AC3E}">
        <p14:creationId xmlns:p14="http://schemas.microsoft.com/office/powerpoint/2010/main" val="908695906"/>
      </p:ext>
    </p:extLst>
  </p:cSld>
  <p:clrMapOvr>
    <a:masterClrMapping/>
  </p:clrMapOvr>
  <mc:AlternateContent xmlns:mc="http://schemas.openxmlformats.org/markup-compatibility/2006" xmlns:p14="http://schemas.microsoft.com/office/powerpoint/2010/main">
    <mc:Choice Requires="p14">
      <p:transition spd="slow" p14:dur="2000" advTm="20681"/>
    </mc:Choice>
    <mc:Fallback xmlns="">
      <p:transition spd="slow" advTm="2068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a:extLst>
            <a:ext uri="{FF2B5EF4-FFF2-40B4-BE49-F238E27FC236}">
              <a16:creationId xmlns:a16="http://schemas.microsoft.com/office/drawing/2014/main" id="{E32DC91D-3EFF-1643-D31B-7C1EC5642C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196866E-765D-33EA-DB18-9EE4C8036865}"/>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C0E0257E-4DE6-20AD-8CA2-B5EB01061347}"/>
              </a:ext>
            </a:extLst>
          </p:cNvPr>
          <p:cNvSpPr>
            <a:spLocks noGrp="1"/>
          </p:cNvSpPr>
          <p:nvPr>
            <p:ph idx="1"/>
          </p:nvPr>
        </p:nvSpPr>
        <p:spPr/>
        <p:txBody>
          <a:bodyPr/>
          <a:lstStyle/>
          <a:p>
            <a:r>
              <a:rPr lang="he-IL" b="1" dirty="0"/>
              <a:t>שיטה שנייה: משחק ה"מה היה קורה אם..."</a:t>
            </a:r>
          </a:p>
          <a:p>
            <a:r>
              <a:rPr lang="he-IL" b="1" dirty="0"/>
              <a:t>למשל, כשאתה מברך על תפוח:</a:t>
            </a:r>
          </a:p>
          <a:p>
            <a:endParaRPr lang="he-IL" b="1" dirty="0"/>
          </a:p>
          <a:p>
            <a:r>
              <a:rPr lang="he-IL" b="1" dirty="0"/>
              <a:t>מה היה קורה אם תפוחים היו גדלים בצבע שחור?</a:t>
            </a:r>
          </a:p>
          <a:p>
            <a:r>
              <a:rPr lang="he-IL" b="1" dirty="0"/>
              <a:t>מה אם היו מגיעים בטעם של גבינה צהובה?</a:t>
            </a:r>
          </a:p>
          <a:p>
            <a:r>
              <a:rPr lang="he-IL" b="1" dirty="0"/>
              <a:t>מה אם היו צריכים להרתיח אותם שעתיים לפני האכילה?</a:t>
            </a:r>
          </a:p>
          <a:p>
            <a:r>
              <a:rPr lang="he-IL" b="1" dirty="0"/>
              <a:t>פתאום הברכה על התפוח המושלם הזה נראית קצת אחרת, הא? 🍎</a:t>
            </a:r>
            <a:endParaRPr lang="he-IL" dirty="0">
              <a:effectLst/>
            </a:endParaRPr>
          </a:p>
        </p:txBody>
      </p:sp>
    </p:spTree>
    <p:extLst>
      <p:ext uri="{BB962C8B-B14F-4D97-AF65-F5344CB8AC3E}">
        <p14:creationId xmlns:p14="http://schemas.microsoft.com/office/powerpoint/2010/main" val="3856651125"/>
      </p:ext>
    </p:extLst>
  </p:cSld>
  <p:clrMapOvr>
    <a:masterClrMapping/>
  </p:clrMapOvr>
  <mc:AlternateContent xmlns:mc="http://schemas.openxmlformats.org/markup-compatibility/2006" xmlns:p14="http://schemas.microsoft.com/office/powerpoint/2010/main">
    <mc:Choice Requires="p14">
      <p:transition spd="slow" p14:dur="2000" advTm="28913"/>
    </mc:Choice>
    <mc:Fallback xmlns="">
      <p:transition spd="slow" advTm="2891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alpha val="4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CCBD06-7FEC-A0A7-0911-C30781A0C62D}"/>
              </a:ext>
            </a:extLst>
          </p:cNvPr>
          <p:cNvSpPr>
            <a:spLocks noGrp="1"/>
          </p:cNvSpPr>
          <p:nvPr>
            <p:ph type="title"/>
          </p:nvPr>
        </p:nvSpPr>
        <p:spPr/>
        <p:txBody>
          <a:bodyPr/>
          <a:lstStyle/>
          <a:p>
            <a:r>
              <a:rPr lang="he-IL" b="1" dirty="0"/>
              <a:t>פרק ג': סיפורים מהחיים</a:t>
            </a:r>
            <a:br>
              <a:rPr lang="he-IL" b="1" dirty="0"/>
            </a:br>
            <a:endParaRPr lang="he-IL" dirty="0"/>
          </a:p>
        </p:txBody>
      </p:sp>
      <p:sp>
        <p:nvSpPr>
          <p:cNvPr id="3" name="מציין מיקום תוכן 2">
            <a:extLst>
              <a:ext uri="{FF2B5EF4-FFF2-40B4-BE49-F238E27FC236}">
                <a16:creationId xmlns:a16="http://schemas.microsoft.com/office/drawing/2014/main" id="{8FE6B72F-5E9A-531A-1BE9-6FEB867FC7EC}"/>
              </a:ext>
            </a:extLst>
          </p:cNvPr>
          <p:cNvSpPr>
            <a:spLocks noGrp="1"/>
          </p:cNvSpPr>
          <p:nvPr>
            <p:ph idx="1"/>
          </p:nvPr>
        </p:nvSpPr>
        <p:spPr/>
        <p:txBody>
          <a:bodyPr/>
          <a:lstStyle/>
          <a:p>
            <a:r>
              <a:rPr lang="he-IL" b="1" dirty="0"/>
              <a:t>הסיפור על החסיד והסנדוויץ'</a:t>
            </a:r>
          </a:p>
          <a:p>
            <a:pPr algn="r" rtl="1"/>
            <a:r>
              <a:rPr lang="he-IL" dirty="0">
                <a:effectLst/>
              </a:rPr>
              <a:t>חסיד אחד החליט להתחזק בכוונה בברכות. בפעם הראשונה שבירך על סנדוויץ' בכוונה אמיתית, הוא התרגש כל כך עד שהתחיל לרקוד. הבעיה? זה קרה באמצע פגישת עבודה... 🕺</a:t>
            </a:r>
          </a:p>
          <a:p>
            <a:r>
              <a:rPr lang="he-IL" b="1" dirty="0"/>
              <a:t>המקרה של הברכה המהירה</a:t>
            </a:r>
          </a:p>
          <a:p>
            <a:pPr algn="r" rtl="1"/>
            <a:r>
              <a:rPr lang="he-IL" dirty="0">
                <a:effectLst/>
              </a:rPr>
              <a:t>יהודי אחד התגאה שהוא מסוגל לברך ברכת המזון ב-30 שניות. שאל אותו הרב: "ומה אתה עושה עם כל הזמן שחסכת?" תשובתו המבולבלת: "אה... גולל </a:t>
            </a:r>
            <a:r>
              <a:rPr lang="he-IL" dirty="0" err="1">
                <a:effectLst/>
              </a:rPr>
              <a:t>בטיקטוק</a:t>
            </a:r>
            <a:r>
              <a:rPr lang="he-IL" dirty="0">
                <a:effectLst/>
              </a:rPr>
              <a:t>?" 📱</a:t>
            </a:r>
          </a:p>
          <a:p>
            <a:endParaRPr lang="he-IL" dirty="0"/>
          </a:p>
        </p:txBody>
      </p:sp>
    </p:spTree>
    <p:extLst>
      <p:ext uri="{BB962C8B-B14F-4D97-AF65-F5344CB8AC3E}">
        <p14:creationId xmlns:p14="http://schemas.microsoft.com/office/powerpoint/2010/main" val="3226282243"/>
      </p:ext>
    </p:extLst>
  </p:cSld>
  <p:clrMapOvr>
    <a:masterClrMapping/>
  </p:clrMapOvr>
  <mc:AlternateContent xmlns:mc="http://schemas.openxmlformats.org/markup-compatibility/2006" xmlns:p14="http://schemas.microsoft.com/office/powerpoint/2010/main">
    <mc:Choice Requires="p14">
      <p:transition spd="slow" p14:dur="2000" advTm="39722"/>
    </mc:Choice>
    <mc:Fallback xmlns="">
      <p:transition spd="slow" advTm="3972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alpha val="44000"/>
          </a:srgbClr>
        </a:solidFill>
        <a:effectLst/>
      </p:bgPr>
    </p:bg>
    <p:spTree>
      <p:nvGrpSpPr>
        <p:cNvPr id="1" name="">
          <a:extLst>
            <a:ext uri="{FF2B5EF4-FFF2-40B4-BE49-F238E27FC236}">
              <a16:creationId xmlns:a16="http://schemas.microsoft.com/office/drawing/2014/main" id="{2417596E-18CB-7FB3-B929-0C18205D7A4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35756DE-3560-8DAC-B096-F124D71D9B38}"/>
              </a:ext>
            </a:extLst>
          </p:cNvPr>
          <p:cNvSpPr>
            <a:spLocks noGrp="1"/>
          </p:cNvSpPr>
          <p:nvPr>
            <p:ph type="title"/>
          </p:nvPr>
        </p:nvSpPr>
        <p:spPr/>
        <p:txBody>
          <a:bodyPr/>
          <a:lstStyle/>
          <a:p>
            <a:r>
              <a:rPr lang="he-IL" b="1" dirty="0"/>
              <a:t>פרק ד': טיפים לחיים המודרניים</a:t>
            </a:r>
          </a:p>
        </p:txBody>
      </p:sp>
      <p:sp>
        <p:nvSpPr>
          <p:cNvPr id="3" name="מציין מיקום תוכן 2">
            <a:extLst>
              <a:ext uri="{FF2B5EF4-FFF2-40B4-BE49-F238E27FC236}">
                <a16:creationId xmlns:a16="http://schemas.microsoft.com/office/drawing/2014/main" id="{A113F3B6-FA00-FF0D-4A28-CFE9006109EF}"/>
              </a:ext>
            </a:extLst>
          </p:cNvPr>
          <p:cNvSpPr>
            <a:spLocks noGrp="1"/>
          </p:cNvSpPr>
          <p:nvPr>
            <p:ph idx="1"/>
          </p:nvPr>
        </p:nvSpPr>
        <p:spPr/>
        <p:txBody>
          <a:bodyPr/>
          <a:lstStyle/>
          <a:p>
            <a:r>
              <a:rPr lang="he-IL" b="1" dirty="0"/>
              <a:t>הברכה בעידן </a:t>
            </a:r>
            <a:r>
              <a:rPr lang="he-IL" b="1" dirty="0" err="1"/>
              <a:t>הסמארטפון</a:t>
            </a:r>
            <a:r>
              <a:rPr lang="he-IL" b="1" dirty="0"/>
              <a:t>:</a:t>
            </a:r>
          </a:p>
          <a:p>
            <a:r>
              <a:rPr lang="he-IL" b="1" dirty="0"/>
              <a:t>לא, אי אפשר לברך דרך </a:t>
            </a:r>
            <a:r>
              <a:rPr lang="he-IL" b="1" dirty="0" err="1"/>
              <a:t>וואטסאפ</a:t>
            </a:r>
            <a:endParaRPr lang="he-IL" b="1" dirty="0"/>
          </a:p>
          <a:p>
            <a:r>
              <a:rPr lang="he-IL" b="1" dirty="0"/>
              <a:t>כן, מותר להפסיק לייק </a:t>
            </a:r>
            <a:r>
              <a:rPr lang="he-IL" b="1" dirty="0" err="1"/>
              <a:t>באינסטגרם</a:t>
            </a:r>
            <a:r>
              <a:rPr lang="he-IL" b="1" dirty="0"/>
              <a:t> בשביל ברכה</a:t>
            </a:r>
          </a:p>
          <a:p>
            <a:r>
              <a:rPr lang="he-IL" b="1" dirty="0"/>
              <a:t>לא, אין אפליקציה שתברך במקומך</a:t>
            </a:r>
          </a:p>
          <a:p>
            <a:pPr marL="0" indent="0">
              <a:buNone/>
            </a:pPr>
            <a:endParaRPr lang="he-IL" b="1" dirty="0"/>
          </a:p>
          <a:p>
            <a:r>
              <a:rPr lang="he-IL" b="1" dirty="0"/>
              <a:t>ברכות בזום:</a:t>
            </a:r>
          </a:p>
          <a:p>
            <a:r>
              <a:rPr lang="he-IL" b="1" dirty="0"/>
              <a:t>אם אתה על </a:t>
            </a:r>
            <a:r>
              <a:rPr lang="he-IL" b="1" dirty="0" err="1"/>
              <a:t>מיוט</a:t>
            </a:r>
            <a:r>
              <a:rPr lang="he-IL" b="1" dirty="0"/>
              <a:t>, אף אחד לא שומע את הברכה שלך</a:t>
            </a:r>
          </a:p>
          <a:p>
            <a:r>
              <a:rPr lang="he-IL" b="1" dirty="0"/>
              <a:t>אבל הקב"ה כן... 🎤</a:t>
            </a:r>
            <a:endParaRPr lang="he-IL" dirty="0"/>
          </a:p>
        </p:txBody>
      </p:sp>
    </p:spTree>
    <p:extLst>
      <p:ext uri="{BB962C8B-B14F-4D97-AF65-F5344CB8AC3E}">
        <p14:creationId xmlns:p14="http://schemas.microsoft.com/office/powerpoint/2010/main" val="1354863796"/>
      </p:ext>
    </p:extLst>
  </p:cSld>
  <p:clrMapOvr>
    <a:masterClrMapping/>
  </p:clrMapOvr>
  <mc:AlternateContent xmlns:mc="http://schemas.openxmlformats.org/markup-compatibility/2006" xmlns:p14="http://schemas.microsoft.com/office/powerpoint/2010/main">
    <mc:Choice Requires="p14">
      <p:transition spd="slow" p14:dur="2000" advTm="43077"/>
    </mc:Choice>
    <mc:Fallback xmlns="">
      <p:transition spd="slow" advTm="4307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4DC556-85F8-1F44-A233-F1ECB9E6F06C}"/>
              </a:ext>
            </a:extLst>
          </p:cNvPr>
          <p:cNvSpPr>
            <a:spLocks noGrp="1"/>
          </p:cNvSpPr>
          <p:nvPr>
            <p:ph type="title"/>
          </p:nvPr>
        </p:nvSpPr>
        <p:spPr/>
        <p:txBody>
          <a:bodyPr/>
          <a:lstStyle/>
          <a:p>
            <a:r>
              <a:rPr lang="he-IL" b="1" dirty="0"/>
              <a:t>פרק סיום: איך תדע שהצלחת?</a:t>
            </a:r>
            <a:br>
              <a:rPr lang="he-IL" b="1" dirty="0"/>
            </a:br>
            <a:endParaRPr lang="he-IL" dirty="0"/>
          </a:p>
        </p:txBody>
      </p:sp>
      <p:sp>
        <p:nvSpPr>
          <p:cNvPr id="3" name="מציין מיקום תוכן 2">
            <a:extLst>
              <a:ext uri="{FF2B5EF4-FFF2-40B4-BE49-F238E27FC236}">
                <a16:creationId xmlns:a16="http://schemas.microsoft.com/office/drawing/2014/main" id="{0C396F2D-1B99-DA06-B232-3764709BDB5C}"/>
              </a:ext>
            </a:extLst>
          </p:cNvPr>
          <p:cNvSpPr>
            <a:spLocks noGrp="1"/>
          </p:cNvSpPr>
          <p:nvPr>
            <p:ph idx="1"/>
          </p:nvPr>
        </p:nvSpPr>
        <p:spPr/>
        <p:txBody>
          <a:bodyPr/>
          <a:lstStyle/>
          <a:p>
            <a:pPr algn="r" rtl="1"/>
            <a:r>
              <a:rPr lang="he-IL" dirty="0">
                <a:effectLst/>
              </a:rPr>
              <a:t>אתה יודע שהגעת לרמה גבוהה בברכות כאשר:</a:t>
            </a:r>
          </a:p>
          <a:p>
            <a:pPr rtl="1">
              <a:buFont typeface="Arial" panose="020B0604020202020204" pitchFamily="34" charset="0"/>
              <a:buChar char="•"/>
            </a:pPr>
            <a:r>
              <a:rPr lang="he-IL" dirty="0">
                <a:effectLst/>
              </a:rPr>
              <a:t>אתה מוצא את עצמך מחייך בזמן הברכה</a:t>
            </a:r>
          </a:p>
          <a:p>
            <a:pPr rtl="1">
              <a:buFont typeface="Arial" panose="020B0604020202020204" pitchFamily="34" charset="0"/>
              <a:buChar char="•"/>
            </a:pPr>
            <a:r>
              <a:rPr lang="he-IL" dirty="0">
                <a:effectLst/>
              </a:rPr>
              <a:t>הילדים שואלים למה אתה מדבר לעוגייה</a:t>
            </a:r>
          </a:p>
          <a:p>
            <a:pPr rtl="1">
              <a:buFont typeface="Arial" panose="020B0604020202020204" pitchFamily="34" charset="0"/>
              <a:buChar char="•"/>
            </a:pPr>
            <a:r>
              <a:rPr lang="he-IL" dirty="0">
                <a:effectLst/>
              </a:rPr>
              <a:t>השכנים חושבים שהתחלת לתקשר עם הצמחים בגינה</a:t>
            </a:r>
          </a:p>
          <a:p>
            <a:pPr rtl="1">
              <a:buFont typeface="Arial" panose="020B0604020202020204" pitchFamily="34" charset="0"/>
              <a:buChar char="•"/>
            </a:pPr>
            <a:r>
              <a:rPr lang="he-IL" dirty="0">
                <a:effectLst/>
              </a:rPr>
              <a:t>אשתך תופסת אותך מסתכל בהתפעלות על כוס מים 🌿</a:t>
            </a:r>
          </a:p>
          <a:p>
            <a:endParaRPr lang="he-IL" dirty="0"/>
          </a:p>
          <a:p>
            <a:r>
              <a:rPr lang="he-IL" dirty="0"/>
              <a:t>אז קדימה, צאו לדרך! והפעם הבאה שתברכו, תזכרו - זו לא סתם עוד ברכה, זו הזדמנות להופעה חיה מול הקהל הכי חשוב בעולם! ✨</a:t>
            </a:r>
          </a:p>
        </p:txBody>
      </p:sp>
    </p:spTree>
    <p:extLst>
      <p:ext uri="{BB962C8B-B14F-4D97-AF65-F5344CB8AC3E}">
        <p14:creationId xmlns:p14="http://schemas.microsoft.com/office/powerpoint/2010/main" val="1038189038"/>
      </p:ext>
    </p:extLst>
  </p:cSld>
  <p:clrMapOvr>
    <a:masterClrMapping/>
  </p:clrMapOvr>
  <mc:AlternateContent xmlns:mc="http://schemas.openxmlformats.org/markup-compatibility/2006" xmlns:p14="http://schemas.microsoft.com/office/powerpoint/2010/main">
    <mc:Choice Requires="p14">
      <p:transition spd="slow" p14:dur="2000" advTm="38020"/>
    </mc:Choice>
    <mc:Fallback xmlns="">
      <p:transition spd="slow" advTm="3802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8BAC79-A9B7-CF8D-0211-5FAFD6565B62}"/>
              </a:ext>
            </a:extLst>
          </p:cNvPr>
          <p:cNvSpPr>
            <a:spLocks noGrp="1"/>
          </p:cNvSpPr>
          <p:nvPr>
            <p:ph type="title"/>
          </p:nvPr>
        </p:nvSpPr>
        <p:spPr/>
        <p:txBody>
          <a:bodyPr/>
          <a:lstStyle/>
          <a:p>
            <a:r>
              <a:rPr lang="he-IL" b="1" dirty="0"/>
              <a:t>פרק ג': מדריך הברכות המתקדם</a:t>
            </a:r>
            <a:br>
              <a:rPr lang="he-IL" b="1" dirty="0"/>
            </a:br>
            <a:endParaRPr lang="he-IL" dirty="0"/>
          </a:p>
        </p:txBody>
      </p:sp>
      <p:sp>
        <p:nvSpPr>
          <p:cNvPr id="3" name="מציין מיקום תוכן 2">
            <a:extLst>
              <a:ext uri="{FF2B5EF4-FFF2-40B4-BE49-F238E27FC236}">
                <a16:creationId xmlns:a16="http://schemas.microsoft.com/office/drawing/2014/main" id="{B503731E-C9C5-22B1-B576-B6F20295DF19}"/>
              </a:ext>
            </a:extLst>
          </p:cNvPr>
          <p:cNvSpPr>
            <a:spLocks noGrp="1"/>
          </p:cNvSpPr>
          <p:nvPr>
            <p:ph idx="1"/>
          </p:nvPr>
        </p:nvSpPr>
        <p:spPr/>
        <p:txBody>
          <a:bodyPr>
            <a:normAutofit/>
          </a:bodyPr>
          <a:lstStyle/>
          <a:p>
            <a:r>
              <a:rPr lang="he-IL" b="1" dirty="0"/>
              <a:t>איך להפוך ברכה רגילה לחוויה רוחנית:</a:t>
            </a:r>
          </a:p>
          <a:p>
            <a:pPr rtl="1">
              <a:buFont typeface="+mj-lt"/>
              <a:buAutoNum type="arabicPeriod"/>
            </a:pPr>
            <a:r>
              <a:rPr lang="he-IL" b="1" dirty="0">
                <a:effectLst/>
              </a:rPr>
              <a:t>שיטת ה"וואו"</a:t>
            </a:r>
            <a:r>
              <a:rPr lang="he-IL" dirty="0">
                <a:effectLst/>
              </a:rPr>
              <a:t> </a:t>
            </a:r>
          </a:p>
          <a:p>
            <a:pPr marL="742950" lvl="1" indent="-285750" rtl="1">
              <a:buFont typeface="+mj-lt"/>
              <a:buAutoNum type="arabicPeriod"/>
            </a:pPr>
            <a:r>
              <a:rPr lang="he-IL" dirty="0">
                <a:effectLst/>
              </a:rPr>
              <a:t>הסתכל על האוכל כאילו נחת מהחלל</a:t>
            </a:r>
          </a:p>
          <a:p>
            <a:pPr marL="742950" lvl="1" indent="-285750" rtl="1">
              <a:buFont typeface="+mj-lt"/>
              <a:buAutoNum type="arabicPeriod"/>
            </a:pPr>
            <a:r>
              <a:rPr lang="he-IL" dirty="0">
                <a:effectLst/>
              </a:rPr>
              <a:t>התפעל כאילו זו הפעם הראשונה שראית תפוח</a:t>
            </a:r>
          </a:p>
          <a:p>
            <a:pPr marL="742950" lvl="1" indent="-285750" rtl="1">
              <a:buFont typeface="+mj-lt"/>
              <a:buAutoNum type="arabicPeriod"/>
            </a:pPr>
            <a:r>
              <a:rPr lang="he-IL" dirty="0">
                <a:effectLst/>
              </a:rPr>
              <a:t>אם מישהו חושב שאתה מוזר, אתה בכיוון הנכון! 🚀</a:t>
            </a:r>
          </a:p>
          <a:p>
            <a:pPr rtl="1">
              <a:buFont typeface="+mj-lt"/>
              <a:buAutoNum type="arabicPeriod"/>
            </a:pPr>
            <a:r>
              <a:rPr lang="he-IL" b="1" dirty="0">
                <a:effectLst/>
              </a:rPr>
              <a:t>טכניקת ההתפעלות המדורגת:</a:t>
            </a:r>
            <a:r>
              <a:rPr lang="he-IL" dirty="0">
                <a:effectLst/>
              </a:rPr>
              <a:t> </a:t>
            </a:r>
          </a:p>
          <a:p>
            <a:pPr marL="742950" lvl="1" indent="-285750" rtl="1">
              <a:buFont typeface="+mj-lt"/>
              <a:buAutoNum type="arabicPeriod"/>
            </a:pPr>
            <a:r>
              <a:rPr lang="he-IL" dirty="0">
                <a:effectLst/>
              </a:rPr>
              <a:t>רמה 1: "וואו, איזה יופי של תפוח"</a:t>
            </a:r>
          </a:p>
          <a:p>
            <a:pPr marL="742950" lvl="1" indent="-285750" rtl="1">
              <a:buFont typeface="+mj-lt"/>
              <a:buAutoNum type="arabicPeriod"/>
            </a:pPr>
            <a:r>
              <a:rPr lang="he-IL" dirty="0">
                <a:effectLst/>
              </a:rPr>
              <a:t>רמה 2: "מדהים איך הוא צמח על העץ"</a:t>
            </a:r>
          </a:p>
          <a:p>
            <a:pPr marL="742950" lvl="1" indent="-285750" rtl="1">
              <a:buFont typeface="+mj-lt"/>
              <a:buAutoNum type="arabicPeriod"/>
            </a:pPr>
            <a:r>
              <a:rPr lang="he-IL" dirty="0">
                <a:effectLst/>
              </a:rPr>
              <a:t>רמה 3: "לא ייאמן שיש מערכת שלמה בטבע שיודעת ליצור דבר כזה"</a:t>
            </a:r>
          </a:p>
          <a:p>
            <a:pPr marL="742950" lvl="1" indent="-285750" rtl="1">
              <a:buFont typeface="+mj-lt"/>
              <a:buAutoNum type="arabicPeriod"/>
            </a:pPr>
            <a:r>
              <a:rPr lang="he-IL" dirty="0">
                <a:effectLst/>
              </a:rPr>
              <a:t>רמה 4: מתחיל להסביר לתפוח את תורת היחסות 🍎</a:t>
            </a:r>
          </a:p>
          <a:p>
            <a:endParaRPr lang="he-IL" dirty="0"/>
          </a:p>
        </p:txBody>
      </p:sp>
    </p:spTree>
    <p:extLst>
      <p:ext uri="{BB962C8B-B14F-4D97-AF65-F5344CB8AC3E}">
        <p14:creationId xmlns:p14="http://schemas.microsoft.com/office/powerpoint/2010/main" val="893966978"/>
      </p:ext>
    </p:extLst>
  </p:cSld>
  <p:clrMapOvr>
    <a:masterClrMapping/>
  </p:clrMapOvr>
  <mc:AlternateContent xmlns:mc="http://schemas.openxmlformats.org/markup-compatibility/2006" xmlns:p14="http://schemas.microsoft.com/office/powerpoint/2010/main">
    <mc:Choice Requires="p14">
      <p:transition spd="slow" p14:dur="2000" advTm="44086"/>
    </mc:Choice>
    <mc:Fallback xmlns="">
      <p:transition spd="slow" advTm="4408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E3DD2A50-76C5-AFC0-FD3A-5F04D07210B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30DB7B-BA0A-6846-8E86-DF93A81487FB}"/>
              </a:ext>
            </a:extLst>
          </p:cNvPr>
          <p:cNvSpPr>
            <a:spLocks noGrp="1"/>
          </p:cNvSpPr>
          <p:nvPr>
            <p:ph type="title"/>
          </p:nvPr>
        </p:nvSpPr>
        <p:spPr/>
        <p:txBody>
          <a:bodyPr/>
          <a:lstStyle/>
          <a:p>
            <a:r>
              <a:rPr lang="he-IL" b="1" dirty="0"/>
              <a:t>פרק ד': טיפים לחיים המודרניים - חלק ב'</a:t>
            </a:r>
          </a:p>
        </p:txBody>
      </p:sp>
      <p:sp>
        <p:nvSpPr>
          <p:cNvPr id="3" name="מציין מיקום תוכן 2">
            <a:extLst>
              <a:ext uri="{FF2B5EF4-FFF2-40B4-BE49-F238E27FC236}">
                <a16:creationId xmlns:a16="http://schemas.microsoft.com/office/drawing/2014/main" id="{CA7486C9-CA54-087D-7300-BEB0C7B691D6}"/>
              </a:ext>
            </a:extLst>
          </p:cNvPr>
          <p:cNvSpPr>
            <a:spLocks noGrp="1"/>
          </p:cNvSpPr>
          <p:nvPr>
            <p:ph idx="1"/>
          </p:nvPr>
        </p:nvSpPr>
        <p:spPr/>
        <p:txBody>
          <a:bodyPr>
            <a:normAutofit lnSpcReduction="10000"/>
          </a:bodyPr>
          <a:lstStyle/>
          <a:p>
            <a:pPr rtl="1">
              <a:buFont typeface="+mj-lt"/>
              <a:buAutoNum type="arabicPeriod"/>
            </a:pPr>
            <a:r>
              <a:rPr lang="he-IL" b="1" dirty="0">
                <a:effectLst/>
              </a:rPr>
              <a:t>ברכות בעידן הרשתות החברתיות:</a:t>
            </a:r>
            <a:r>
              <a:rPr lang="he-IL" dirty="0">
                <a:effectLst/>
              </a:rPr>
              <a:t> </a:t>
            </a:r>
          </a:p>
          <a:p>
            <a:pPr marL="742950" lvl="1" indent="-285750" rtl="1">
              <a:buFont typeface="+mj-lt"/>
              <a:buAutoNum type="arabicPeriod"/>
            </a:pPr>
            <a:r>
              <a:rPr lang="he-IL" dirty="0">
                <a:effectLst/>
              </a:rPr>
              <a:t>אין צורך לתייג את הקב"ה בברכות שלך</a:t>
            </a:r>
          </a:p>
          <a:p>
            <a:pPr marL="742950" lvl="1" indent="-285750" rtl="1">
              <a:buFont typeface="+mj-lt"/>
              <a:buAutoNum type="arabicPeriod"/>
            </a:pPr>
            <a:r>
              <a:rPr lang="he-IL" dirty="0">
                <a:effectLst/>
              </a:rPr>
              <a:t>לא חייבים </a:t>
            </a:r>
            <a:r>
              <a:rPr lang="he-IL" dirty="0" err="1">
                <a:effectLst/>
              </a:rPr>
              <a:t>סטורי</a:t>
            </a:r>
            <a:r>
              <a:rPr lang="he-IL" dirty="0">
                <a:effectLst/>
              </a:rPr>
              <a:t> על כל ברכה</a:t>
            </a:r>
          </a:p>
          <a:p>
            <a:pPr marL="742950" lvl="1" indent="-285750" rtl="1">
              <a:buFont typeface="+mj-lt"/>
              <a:buAutoNum type="arabicPeriod"/>
            </a:pPr>
            <a:r>
              <a:rPr lang="he-IL" dirty="0">
                <a:effectLst/>
              </a:rPr>
              <a:t>אבל אם כבר, לפחות תשים פילטר יפה 📸</a:t>
            </a:r>
          </a:p>
          <a:p>
            <a:pPr marL="457200" lvl="1" indent="0" rtl="1">
              <a:buNone/>
            </a:pPr>
            <a:endParaRPr lang="he-IL" dirty="0">
              <a:effectLst/>
            </a:endParaRPr>
          </a:p>
          <a:p>
            <a:r>
              <a:rPr lang="he-IL" b="1" dirty="0"/>
              <a:t>תקלות נפוצות ופתרונן</a:t>
            </a:r>
          </a:p>
          <a:p>
            <a:pPr rtl="1">
              <a:buFont typeface="+mj-lt"/>
              <a:buAutoNum type="arabicPeriod"/>
            </a:pPr>
            <a:r>
              <a:rPr lang="he-IL" b="1" dirty="0">
                <a:effectLst/>
              </a:rPr>
              <a:t>בעיית ה"רגע, על מה בירכתי?"</a:t>
            </a:r>
            <a:r>
              <a:rPr lang="he-IL" dirty="0">
                <a:effectLst/>
              </a:rPr>
              <a:t> </a:t>
            </a:r>
          </a:p>
          <a:p>
            <a:pPr marL="742950" lvl="1" indent="-285750" rtl="1">
              <a:buFont typeface="+mj-lt"/>
              <a:buAutoNum type="arabicPeriod"/>
            </a:pPr>
            <a:r>
              <a:rPr lang="he-IL" dirty="0">
                <a:effectLst/>
              </a:rPr>
              <a:t>פתרון בסיסי: להסתכל על האוכל לפני הברכה</a:t>
            </a:r>
          </a:p>
          <a:p>
            <a:pPr marL="742950" lvl="1" indent="-285750" rtl="1">
              <a:buFont typeface="+mj-lt"/>
              <a:buAutoNum type="arabicPeriod"/>
            </a:pPr>
            <a:r>
              <a:rPr lang="he-IL" dirty="0">
                <a:effectLst/>
              </a:rPr>
              <a:t>פתרון מתקדם: לצלם את האוכל לפני (לא, לא בשביל </a:t>
            </a:r>
            <a:r>
              <a:rPr lang="he-IL" dirty="0" err="1">
                <a:effectLst/>
              </a:rPr>
              <a:t>אינסטגרם</a:t>
            </a:r>
            <a:r>
              <a:rPr lang="he-IL" dirty="0">
                <a:effectLst/>
              </a:rPr>
              <a:t>) 📸</a:t>
            </a:r>
          </a:p>
          <a:p>
            <a:r>
              <a:rPr lang="he-IL" dirty="0">
                <a:effectLst/>
              </a:rPr>
              <a:t>זכרו - גם בעולם של מציאות מדומה, הברכה היא המציאות האמיתית היחידה שאתה צריך!</a:t>
            </a:r>
          </a:p>
          <a:p>
            <a:endParaRPr lang="he-IL" dirty="0"/>
          </a:p>
        </p:txBody>
      </p:sp>
    </p:spTree>
    <p:extLst>
      <p:ext uri="{BB962C8B-B14F-4D97-AF65-F5344CB8AC3E}">
        <p14:creationId xmlns:p14="http://schemas.microsoft.com/office/powerpoint/2010/main" val="1451989580"/>
      </p:ext>
    </p:extLst>
  </p:cSld>
  <p:clrMapOvr>
    <a:masterClrMapping/>
  </p:clrMapOvr>
  <mc:AlternateContent xmlns:mc="http://schemas.openxmlformats.org/markup-compatibility/2006" xmlns:p14="http://schemas.microsoft.com/office/powerpoint/2010/main">
    <mc:Choice Requires="p14">
      <p:transition spd="slow" p14:dur="2000" advTm="55918"/>
    </mc:Choice>
    <mc:Fallback xmlns="">
      <p:transition spd="slow" advTm="5591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8000"/>
            <a:lum/>
          </a:blip>
          <a:srcRect/>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11A15B-3FED-EDE2-0033-B1E35C4188D8}"/>
              </a:ext>
            </a:extLst>
          </p:cNvPr>
          <p:cNvSpPr>
            <a:spLocks noGrp="1"/>
          </p:cNvSpPr>
          <p:nvPr>
            <p:ph type="title"/>
          </p:nvPr>
        </p:nvSpPr>
        <p:spPr/>
        <p:txBody>
          <a:bodyPr/>
          <a:lstStyle/>
          <a:p>
            <a:r>
              <a:rPr lang="he-IL" b="1" dirty="0"/>
              <a:t>שיעור חוויתי: "ברכות - מסע אל עומק ההודיה"</a:t>
            </a:r>
            <a:br>
              <a:rPr lang="he-IL" b="1" dirty="0"/>
            </a:br>
            <a:endParaRPr lang="he-IL" dirty="0"/>
          </a:p>
        </p:txBody>
      </p:sp>
      <p:sp>
        <p:nvSpPr>
          <p:cNvPr id="3" name="מציין מיקום תוכן 2">
            <a:extLst>
              <a:ext uri="{FF2B5EF4-FFF2-40B4-BE49-F238E27FC236}">
                <a16:creationId xmlns:a16="http://schemas.microsoft.com/office/drawing/2014/main" id="{5568C0DF-CAA4-4A6D-66A8-6F5620A0013C}"/>
              </a:ext>
            </a:extLst>
          </p:cNvPr>
          <p:cNvSpPr>
            <a:spLocks noGrp="1"/>
          </p:cNvSpPr>
          <p:nvPr>
            <p:ph idx="1"/>
          </p:nvPr>
        </p:nvSpPr>
        <p:spPr/>
        <p:txBody>
          <a:bodyPr>
            <a:normAutofit fontScale="70000" lnSpcReduction="20000"/>
          </a:bodyPr>
          <a:lstStyle/>
          <a:p>
            <a:pPr algn="r" rtl="1"/>
            <a:r>
              <a:rPr lang="he-IL" b="1" dirty="0">
                <a:effectLst/>
              </a:rPr>
              <a:t>משך השיעור</a:t>
            </a:r>
            <a:r>
              <a:rPr lang="he-IL" dirty="0">
                <a:effectLst/>
              </a:rPr>
              <a:t>: 45 דקות </a:t>
            </a:r>
            <a:r>
              <a:rPr lang="he-IL" b="1" dirty="0">
                <a:effectLst/>
              </a:rPr>
              <a:t>קהל יעד</a:t>
            </a:r>
            <a:r>
              <a:rPr lang="he-IL" dirty="0">
                <a:effectLst/>
              </a:rPr>
              <a:t>: תלמידי תיכון/מדרשה </a:t>
            </a:r>
            <a:r>
              <a:rPr lang="he-IL" b="1" dirty="0">
                <a:effectLst/>
              </a:rPr>
              <a:t>מטרת השיעור</a:t>
            </a:r>
            <a:r>
              <a:rPr lang="he-IL" dirty="0">
                <a:effectLst/>
              </a:rPr>
              <a:t>: הבנת עומק משמעות הברכות והפיכתן מפעולה טכנית לחוויה משמעותית</a:t>
            </a:r>
          </a:p>
          <a:p>
            <a:pPr marL="0" indent="0" algn="r" rtl="1">
              <a:buNone/>
            </a:pPr>
            <a:endParaRPr lang="he-IL" dirty="0">
              <a:effectLst/>
            </a:endParaRPr>
          </a:p>
          <a:p>
            <a:r>
              <a:rPr lang="he-IL" b="1" dirty="0"/>
              <a:t>פתיחה (7 דקות)</a:t>
            </a:r>
          </a:p>
          <a:p>
            <a:r>
              <a:rPr lang="he-IL" b="1" dirty="0"/>
              <a:t>פעילות פתיחה - "משחק התפוז"</a:t>
            </a:r>
          </a:p>
          <a:p>
            <a:pPr rtl="1">
              <a:buFont typeface="+mj-lt"/>
              <a:buAutoNum type="arabicPeriod"/>
            </a:pPr>
            <a:r>
              <a:rPr lang="he-IL" dirty="0">
                <a:effectLst/>
              </a:rPr>
              <a:t>המורה מציג תפוז לכיתה</a:t>
            </a:r>
          </a:p>
          <a:p>
            <a:pPr rtl="1">
              <a:buFont typeface="+mj-lt"/>
              <a:buAutoNum type="arabicPeriod"/>
            </a:pPr>
            <a:r>
              <a:rPr lang="he-IL" dirty="0">
                <a:effectLst/>
              </a:rPr>
              <a:t>כל תלמיד מתבקש לכתוב במשך דקה: </a:t>
            </a:r>
          </a:p>
          <a:p>
            <a:pPr marL="742950" lvl="1" indent="-285750" rtl="1">
              <a:buFont typeface="+mj-lt"/>
              <a:buAutoNum type="arabicPeriod"/>
            </a:pPr>
            <a:r>
              <a:rPr lang="he-IL" dirty="0">
                <a:effectLst/>
              </a:rPr>
              <a:t>מה הוא רואה בתפוז</a:t>
            </a:r>
          </a:p>
          <a:p>
            <a:pPr marL="742950" lvl="1" indent="-285750" rtl="1">
              <a:buFont typeface="+mj-lt"/>
              <a:buAutoNum type="arabicPeriod"/>
            </a:pPr>
            <a:r>
              <a:rPr lang="he-IL" dirty="0">
                <a:effectLst/>
              </a:rPr>
              <a:t>מה מיוחד בו</a:t>
            </a:r>
          </a:p>
          <a:p>
            <a:pPr marL="742950" lvl="1" indent="-285750" rtl="1">
              <a:buFont typeface="+mj-lt"/>
              <a:buAutoNum type="arabicPeriod"/>
            </a:pPr>
            <a:r>
              <a:rPr lang="he-IL" dirty="0">
                <a:effectLst/>
              </a:rPr>
              <a:t>כמה פרטים הוא מצליח לגלות</a:t>
            </a:r>
          </a:p>
          <a:p>
            <a:r>
              <a:rPr lang="he-IL" b="1" dirty="0"/>
              <a:t>דיון פותח:</a:t>
            </a:r>
          </a:p>
          <a:p>
            <a:pPr rtl="1">
              <a:buFont typeface="Arial" panose="020B0604020202020204" pitchFamily="34" charset="0"/>
              <a:buChar char="•"/>
            </a:pPr>
            <a:r>
              <a:rPr lang="he-IL" dirty="0">
                <a:effectLst/>
              </a:rPr>
              <a:t>מי מצא הכי הרבה פרטים?</a:t>
            </a:r>
          </a:p>
          <a:p>
            <a:pPr rtl="1">
              <a:buFont typeface="Arial" panose="020B0604020202020204" pitchFamily="34" charset="0"/>
              <a:buChar char="•"/>
            </a:pPr>
            <a:r>
              <a:rPr lang="he-IL" dirty="0">
                <a:effectLst/>
              </a:rPr>
              <a:t>האם גיליתם דברים שלא שמתם לב אליהם קודם?</a:t>
            </a:r>
          </a:p>
          <a:p>
            <a:pPr rtl="1">
              <a:buFont typeface="Arial" panose="020B0604020202020204" pitchFamily="34" charset="0"/>
              <a:buChar char="•"/>
            </a:pPr>
            <a:r>
              <a:rPr lang="he-IL" dirty="0">
                <a:effectLst/>
              </a:rPr>
              <a:t>מה זה אומר על איך אנחנו מסתכלים על דברים ביומיום?</a:t>
            </a:r>
          </a:p>
          <a:p>
            <a:endParaRPr lang="he-IL" dirty="0"/>
          </a:p>
        </p:txBody>
      </p:sp>
    </p:spTree>
    <p:extLst>
      <p:ext uri="{BB962C8B-B14F-4D97-AF65-F5344CB8AC3E}">
        <p14:creationId xmlns:p14="http://schemas.microsoft.com/office/powerpoint/2010/main" val="2756090567"/>
      </p:ext>
    </p:extLst>
  </p:cSld>
  <p:clrMapOvr>
    <a:masterClrMapping/>
  </p:clrMapOvr>
  <mc:AlternateContent xmlns:mc="http://schemas.openxmlformats.org/markup-compatibility/2006" xmlns:p14="http://schemas.microsoft.com/office/powerpoint/2010/main">
    <mc:Choice Requires="p14">
      <p:transition spd="slow" p14:dur="2000" advTm="31089"/>
    </mc:Choice>
    <mc:Fallback xmlns="">
      <p:transition spd="slow" advTm="3108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787D32-E82E-C791-5DA5-42F51EDA1A3E}"/>
              </a:ext>
            </a:extLst>
          </p:cNvPr>
          <p:cNvSpPr>
            <a:spLocks noGrp="1"/>
          </p:cNvSpPr>
          <p:nvPr>
            <p:ph type="title"/>
          </p:nvPr>
        </p:nvSpPr>
        <p:spPr/>
        <p:txBody>
          <a:bodyPr>
            <a:normAutofit fontScale="90000"/>
          </a:bodyPr>
          <a:lstStyle/>
          <a:p>
            <a:r>
              <a:rPr lang="he-IL" b="1" dirty="0" err="1"/>
              <a:t>הדיבייט</a:t>
            </a:r>
            <a:r>
              <a:rPr lang="he-IL" b="1" dirty="0"/>
              <a:t> הגדול: האם ברכות צריכות להיות חוויה רגשית?</a:t>
            </a:r>
            <a:br>
              <a:rPr lang="he-IL" b="1" dirty="0"/>
            </a:br>
            <a:endParaRPr lang="he-IL" dirty="0"/>
          </a:p>
        </p:txBody>
      </p:sp>
      <p:sp>
        <p:nvSpPr>
          <p:cNvPr id="3" name="מציין מיקום תוכן 2">
            <a:extLst>
              <a:ext uri="{FF2B5EF4-FFF2-40B4-BE49-F238E27FC236}">
                <a16:creationId xmlns:a16="http://schemas.microsoft.com/office/drawing/2014/main" id="{750957F0-2F8D-13E3-9F96-644F55A09D1D}"/>
              </a:ext>
            </a:extLst>
          </p:cNvPr>
          <p:cNvSpPr>
            <a:spLocks noGrp="1"/>
          </p:cNvSpPr>
          <p:nvPr>
            <p:ph idx="1"/>
          </p:nvPr>
        </p:nvSpPr>
        <p:spPr>
          <a:xfrm>
            <a:off x="7980218" y="1265382"/>
            <a:ext cx="3906982" cy="4911581"/>
          </a:xfrm>
        </p:spPr>
        <p:txBody>
          <a:bodyPr>
            <a:normAutofit lnSpcReduction="10000"/>
          </a:bodyPr>
          <a:lstStyle/>
          <a:p>
            <a:pPr algn="r" rtl="1"/>
            <a:r>
              <a:rPr lang="he-IL" b="1" dirty="0">
                <a:effectLst/>
              </a:rPr>
              <a:t>מנחה</a:t>
            </a:r>
            <a:r>
              <a:rPr lang="he-IL" dirty="0">
                <a:effectLst/>
              </a:rPr>
              <a:t>: ערב טוב וברוכים הבאים </a:t>
            </a:r>
            <a:r>
              <a:rPr lang="he-IL" dirty="0" err="1">
                <a:effectLst/>
              </a:rPr>
              <a:t>לדיבייט</a:t>
            </a:r>
            <a:r>
              <a:rPr lang="he-IL" dirty="0">
                <a:effectLst/>
              </a:rPr>
              <a:t> המרכזי בנושא: "ברכות - חובה הלכתית או חוויה רגשית?" איתנו הערב שני מתדיינים מכובדים.</a:t>
            </a:r>
          </a:p>
          <a:p>
            <a:pPr algn="r" rtl="1"/>
            <a:r>
              <a:rPr lang="he-IL" b="1" dirty="0">
                <a:effectLst/>
              </a:rPr>
              <a:t>המתדיין הראשון - הרב יצחק לוי</a:t>
            </a:r>
            <a:r>
              <a:rPr lang="he-IL" dirty="0">
                <a:effectLst/>
              </a:rPr>
              <a:t>, ראש כולל "דרך ההלכה" </a:t>
            </a:r>
          </a:p>
          <a:p>
            <a:pPr algn="r" rtl="1"/>
            <a:r>
              <a:rPr lang="he-IL" b="1" dirty="0">
                <a:effectLst/>
              </a:rPr>
              <a:t>המתדיין השני - הרב חיים ברקוביץ'</a:t>
            </a:r>
            <a:r>
              <a:rPr lang="he-IL" dirty="0">
                <a:effectLst/>
              </a:rPr>
              <a:t>, משפיע חסידי בישיבת "אור החסידות"</a:t>
            </a:r>
          </a:p>
          <a:p>
            <a:endParaRPr lang="he-IL" dirty="0"/>
          </a:p>
        </p:txBody>
      </p:sp>
      <p:pic>
        <p:nvPicPr>
          <p:cNvPr id="4" name="תמונה 3">
            <a:extLst>
              <a:ext uri="{FF2B5EF4-FFF2-40B4-BE49-F238E27FC236}">
                <a16:creationId xmlns:a16="http://schemas.microsoft.com/office/drawing/2014/main" id="{5E578596-6074-DF1D-AC06-8B2225A9F48C}"/>
              </a:ext>
            </a:extLst>
          </p:cNvPr>
          <p:cNvPicPr>
            <a:picLocks noChangeAspect="1"/>
          </p:cNvPicPr>
          <p:nvPr/>
        </p:nvPicPr>
        <p:blipFill>
          <a:blip r:embed="rId3"/>
          <a:stretch>
            <a:fillRect/>
          </a:stretch>
        </p:blipFill>
        <p:spPr>
          <a:xfrm>
            <a:off x="73891" y="1283853"/>
            <a:ext cx="7863609" cy="4493491"/>
          </a:xfrm>
          <a:prstGeom prst="rect">
            <a:avLst/>
          </a:prstGeom>
        </p:spPr>
      </p:pic>
    </p:spTree>
    <p:extLst>
      <p:ext uri="{BB962C8B-B14F-4D97-AF65-F5344CB8AC3E}">
        <p14:creationId xmlns:p14="http://schemas.microsoft.com/office/powerpoint/2010/main" val="3952632935"/>
      </p:ext>
    </p:extLst>
  </p:cSld>
  <p:clrMapOvr>
    <a:masterClrMapping/>
  </p:clrMapOvr>
  <mc:AlternateContent xmlns:mc="http://schemas.openxmlformats.org/markup-compatibility/2006" xmlns:p14="http://schemas.microsoft.com/office/powerpoint/2010/main">
    <mc:Choice Requires="p14">
      <p:transition spd="slow" p14:dur="2000" advTm="48514"/>
    </mc:Choice>
    <mc:Fallback xmlns="">
      <p:transition spd="slow" advTm="48514"/>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5B2D32-0372-9382-B679-F2774CAA5EA7}"/>
              </a:ext>
            </a:extLst>
          </p:cNvPr>
          <p:cNvSpPr>
            <a:spLocks noGrp="1"/>
          </p:cNvSpPr>
          <p:nvPr>
            <p:ph type="title"/>
          </p:nvPr>
        </p:nvSpPr>
        <p:spPr/>
        <p:txBody>
          <a:bodyPr/>
          <a:lstStyle/>
          <a:p>
            <a:r>
              <a:rPr lang="he-IL" b="1" dirty="0"/>
              <a:t>סיבוב ראשון</a:t>
            </a:r>
            <a:br>
              <a:rPr lang="he-IL" b="1" dirty="0"/>
            </a:br>
            <a:endParaRPr lang="he-IL" dirty="0"/>
          </a:p>
        </p:txBody>
      </p:sp>
      <p:sp>
        <p:nvSpPr>
          <p:cNvPr id="3" name="מציין מיקום תוכן 2">
            <a:extLst>
              <a:ext uri="{FF2B5EF4-FFF2-40B4-BE49-F238E27FC236}">
                <a16:creationId xmlns:a16="http://schemas.microsoft.com/office/drawing/2014/main" id="{B3557689-FECA-6575-A16E-26210F715D66}"/>
              </a:ext>
            </a:extLst>
          </p:cNvPr>
          <p:cNvSpPr>
            <a:spLocks noGrp="1"/>
          </p:cNvSpPr>
          <p:nvPr>
            <p:ph idx="1"/>
          </p:nvPr>
        </p:nvSpPr>
        <p:spPr>
          <a:xfrm>
            <a:off x="997527" y="1948873"/>
            <a:ext cx="11120581" cy="5190836"/>
          </a:xfrm>
        </p:spPr>
        <p:txBody>
          <a:bodyPr>
            <a:normAutofit lnSpcReduction="10000"/>
          </a:bodyPr>
          <a:lstStyle/>
          <a:p>
            <a:pPr algn="r" rtl="1"/>
            <a:r>
              <a:rPr lang="he-IL" b="1" dirty="0">
                <a:effectLst/>
              </a:rPr>
              <a:t>מנחה</a:t>
            </a:r>
            <a:r>
              <a:rPr lang="he-IL" dirty="0">
                <a:effectLst/>
              </a:rPr>
              <a:t>: הרב לוי, נפתח בך. מדוע אתה מתנגד להדגשת הפן הרגשי בברכות?</a:t>
            </a:r>
          </a:p>
          <a:p>
            <a:pPr algn="r" rtl="1"/>
            <a:r>
              <a:rPr lang="he-IL" b="1" dirty="0">
                <a:effectLst/>
              </a:rPr>
              <a:t>הרב לוי</a:t>
            </a:r>
            <a:r>
              <a:rPr lang="he-IL" dirty="0">
                <a:effectLst/>
              </a:rPr>
              <a:t>: "ראשית, חשוב להבהיר - ברכה היא חובה הלכתית מוגדרת. כשאנחנו הופכים אותה ל'חוויה רגשית', אנחנו מסכנים את עצם מהותה ההלכתית. מה יקרה כשאדם לא 'מרגיש' את הברכה? האם זה אומר שהברכה פחות תקפה?</a:t>
            </a:r>
          </a:p>
          <a:p>
            <a:pPr algn="r" rtl="1"/>
            <a:r>
              <a:rPr lang="he-IL" dirty="0">
                <a:effectLst/>
              </a:rPr>
              <a:t>יתרה מזאת, הדגש על הרגש עלול להוביל לזלזול בדקדוקי ההלכה - בנוסח המדויק, בזמני הברכה, בסדר הנכון. הרגש לא יכול לבוא על חשבון ההלכה."</a:t>
            </a:r>
          </a:p>
          <a:p>
            <a:pPr algn="r" rtl="1"/>
            <a:r>
              <a:rPr lang="he-IL" b="1" dirty="0">
                <a:effectLst/>
              </a:rPr>
              <a:t>מנחה</a:t>
            </a:r>
            <a:r>
              <a:rPr lang="he-IL" dirty="0">
                <a:effectLst/>
              </a:rPr>
              <a:t>: הרב ברקוביץ', תגובתך?</a:t>
            </a:r>
          </a:p>
          <a:p>
            <a:pPr algn="r" rtl="1"/>
            <a:r>
              <a:rPr lang="he-IL" b="1" dirty="0">
                <a:effectLst/>
              </a:rPr>
              <a:t>הרב ברקוביץ'</a:t>
            </a:r>
            <a:r>
              <a:rPr lang="he-IL" dirty="0">
                <a:effectLst/>
              </a:rPr>
              <a:t>: "דווקא הבעל שם טוב הקדוש לימד אותנו שהברכה בלי רגש היא כגוף בלי נשמה. כשאדם מברך מתוך הרגל, בלי התעוררות הלב, זו אמנם ברכה כשרה הלכתית, אבל האם זו באמת ברכה שלמה?</a:t>
            </a:r>
          </a:p>
          <a:p>
            <a:pPr algn="r" rtl="1"/>
            <a:r>
              <a:rPr lang="he-IL" dirty="0">
                <a:effectLst/>
              </a:rPr>
              <a:t>הרי מה המטרה של ברכה? להודות, להכיר בטוב ה'. איך אפשר להודות בלי רגש? זה כמו לומר 'תודה' בלי להרגיש הכרת הטוב - האם זו באמת תודה?"</a:t>
            </a:r>
          </a:p>
          <a:p>
            <a:endParaRPr lang="he-IL" dirty="0"/>
          </a:p>
        </p:txBody>
      </p:sp>
      <p:pic>
        <p:nvPicPr>
          <p:cNvPr id="4" name="תמונה 3">
            <a:extLst>
              <a:ext uri="{FF2B5EF4-FFF2-40B4-BE49-F238E27FC236}">
                <a16:creationId xmlns:a16="http://schemas.microsoft.com/office/drawing/2014/main" id="{8D31D60E-5AB9-1B7C-708E-AC0A306F7719}"/>
              </a:ext>
            </a:extLst>
          </p:cNvPr>
          <p:cNvPicPr>
            <a:picLocks noChangeAspect="1"/>
          </p:cNvPicPr>
          <p:nvPr/>
        </p:nvPicPr>
        <p:blipFill>
          <a:blip r:embed="rId3"/>
          <a:stretch>
            <a:fillRect/>
          </a:stretch>
        </p:blipFill>
        <p:spPr>
          <a:xfrm>
            <a:off x="95251" y="0"/>
            <a:ext cx="3553114" cy="2030351"/>
          </a:xfrm>
          <a:prstGeom prst="rect">
            <a:avLst/>
          </a:prstGeom>
        </p:spPr>
      </p:pic>
    </p:spTree>
    <p:extLst>
      <p:ext uri="{BB962C8B-B14F-4D97-AF65-F5344CB8AC3E}">
        <p14:creationId xmlns:p14="http://schemas.microsoft.com/office/powerpoint/2010/main" val="1982232277"/>
      </p:ext>
    </p:extLst>
  </p:cSld>
  <p:clrMapOvr>
    <a:masterClrMapping/>
  </p:clrMapOvr>
  <mc:AlternateContent xmlns:mc="http://schemas.openxmlformats.org/markup-compatibility/2006" xmlns:p14="http://schemas.microsoft.com/office/powerpoint/2010/main">
    <mc:Choice Requires="p14">
      <p:transition spd="slow" p14:dur="2000" advTm="66188"/>
    </mc:Choice>
    <mc:Fallback xmlns="">
      <p:transition spd="slow" advTm="6618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02E688-5548-0CC3-1777-DA424DC95C0F}"/>
              </a:ext>
            </a:extLst>
          </p:cNvPr>
          <p:cNvSpPr>
            <a:spLocks noGrp="1"/>
          </p:cNvSpPr>
          <p:nvPr>
            <p:ph type="title"/>
          </p:nvPr>
        </p:nvSpPr>
        <p:spPr/>
        <p:txBody>
          <a:bodyPr/>
          <a:lstStyle/>
          <a:p>
            <a:r>
              <a:rPr lang="he-IL" b="1" dirty="0"/>
              <a:t>סיבוב שני</a:t>
            </a:r>
            <a:br>
              <a:rPr lang="he-IL" b="1" dirty="0"/>
            </a:br>
            <a:endParaRPr lang="he-IL" dirty="0"/>
          </a:p>
        </p:txBody>
      </p:sp>
      <p:sp>
        <p:nvSpPr>
          <p:cNvPr id="3" name="מציין מיקום תוכן 2">
            <a:extLst>
              <a:ext uri="{FF2B5EF4-FFF2-40B4-BE49-F238E27FC236}">
                <a16:creationId xmlns:a16="http://schemas.microsoft.com/office/drawing/2014/main" id="{D2921312-6E51-2504-4D0B-7F6B33EB5680}"/>
              </a:ext>
            </a:extLst>
          </p:cNvPr>
          <p:cNvSpPr>
            <a:spLocks noGrp="1"/>
          </p:cNvSpPr>
          <p:nvPr>
            <p:ph idx="1"/>
          </p:nvPr>
        </p:nvSpPr>
        <p:spPr/>
        <p:txBody>
          <a:bodyPr>
            <a:normAutofit fontScale="92500" lnSpcReduction="20000"/>
          </a:bodyPr>
          <a:lstStyle/>
          <a:p>
            <a:pPr algn="r" rtl="1"/>
            <a:r>
              <a:rPr lang="he-IL" b="1" dirty="0">
                <a:effectLst/>
              </a:rPr>
              <a:t>מנחה</a:t>
            </a:r>
            <a:r>
              <a:rPr lang="he-IL" dirty="0">
                <a:effectLst/>
              </a:rPr>
              <a:t>: הרב לוי, כיצד אתה מתמודד עם הטענה שברכה בלי רגש היא חסרה?</a:t>
            </a:r>
          </a:p>
          <a:p>
            <a:pPr algn="r" rtl="1"/>
            <a:r>
              <a:rPr lang="he-IL" b="1" dirty="0">
                <a:effectLst/>
              </a:rPr>
              <a:t>הרב לוי</a:t>
            </a:r>
            <a:r>
              <a:rPr lang="he-IL" dirty="0">
                <a:effectLst/>
              </a:rPr>
              <a:t>: "ההלכה מלמדת אותנו שיש מושג של 'מצוות צריכות כוונה', אבל הכוונה הנדרשת היא לצאת ידי חובת המצווה, לא רגשות מיוחדים. כשאדם מתמקד ברגשות, הוא עלול לפספס את העיקר - הקיום ההלכתי המדויק.</a:t>
            </a:r>
          </a:p>
          <a:p>
            <a:pPr algn="r" rtl="1"/>
            <a:r>
              <a:rPr lang="he-IL" dirty="0">
                <a:effectLst/>
              </a:rPr>
              <a:t>יתר על כן, דווקא הקפדה על ההלכה מובילה לרגש אמיתי. כשאדם מברך כראוי, מתוך הבנת המילים והלכות הברכות, הרגש מגיע מאליו."</a:t>
            </a:r>
          </a:p>
          <a:p>
            <a:pPr algn="r" rtl="1"/>
            <a:r>
              <a:rPr lang="he-IL" b="1" dirty="0">
                <a:effectLst/>
              </a:rPr>
              <a:t>מנחה</a:t>
            </a:r>
            <a:r>
              <a:rPr lang="he-IL" dirty="0">
                <a:effectLst/>
              </a:rPr>
              <a:t>: הרב ברקוביץ'?</a:t>
            </a:r>
          </a:p>
          <a:p>
            <a:pPr algn="r" rtl="1"/>
            <a:r>
              <a:rPr lang="he-IL" b="1" dirty="0">
                <a:effectLst/>
              </a:rPr>
              <a:t>הרב ברקוביץ'</a:t>
            </a:r>
            <a:r>
              <a:rPr lang="he-IL" dirty="0">
                <a:effectLst/>
              </a:rPr>
              <a:t>: "אבל הרי הרמב"ם עצמו כותב שצריך לברך בכוונה ולא כמצוות אנשים מלומדה! </a:t>
            </a:r>
            <a:r>
              <a:rPr lang="he-IL" dirty="0" err="1">
                <a:effectLst/>
              </a:rPr>
              <a:t>והמסילת</a:t>
            </a:r>
            <a:r>
              <a:rPr lang="he-IL" dirty="0">
                <a:effectLst/>
              </a:rPr>
              <a:t> ישרים מדגיש שהעבודה שבלב היא עיקר העבודה.</a:t>
            </a:r>
          </a:p>
          <a:p>
            <a:pPr algn="r" rtl="1"/>
            <a:r>
              <a:rPr lang="he-IL" dirty="0">
                <a:effectLst/>
              </a:rPr>
              <a:t>כשאנחנו מלמדים אנשים להתבונן לפני הברכה, להרגיש את חסדי ה', אנחנו לא מחלישים את ההלכה - אנחנו מחזקים אותה! אדם שמרגיש את הברכה ידקדק יותר בהלכותיה."</a:t>
            </a:r>
          </a:p>
          <a:p>
            <a:endParaRPr lang="he-IL" dirty="0"/>
          </a:p>
        </p:txBody>
      </p:sp>
      <p:pic>
        <p:nvPicPr>
          <p:cNvPr id="4" name="תמונה 3">
            <a:extLst>
              <a:ext uri="{FF2B5EF4-FFF2-40B4-BE49-F238E27FC236}">
                <a16:creationId xmlns:a16="http://schemas.microsoft.com/office/drawing/2014/main" id="{6ECD60D0-195A-B35B-5721-FF3F63B26F1A}"/>
              </a:ext>
            </a:extLst>
          </p:cNvPr>
          <p:cNvPicPr>
            <a:picLocks noChangeAspect="1"/>
          </p:cNvPicPr>
          <p:nvPr/>
        </p:nvPicPr>
        <p:blipFill>
          <a:blip r:embed="rId3"/>
          <a:stretch>
            <a:fillRect/>
          </a:stretch>
        </p:blipFill>
        <p:spPr>
          <a:xfrm>
            <a:off x="0" y="0"/>
            <a:ext cx="3184548" cy="1819389"/>
          </a:xfrm>
          <a:prstGeom prst="rect">
            <a:avLst/>
          </a:prstGeom>
        </p:spPr>
      </p:pic>
    </p:spTree>
    <p:extLst>
      <p:ext uri="{BB962C8B-B14F-4D97-AF65-F5344CB8AC3E}">
        <p14:creationId xmlns:p14="http://schemas.microsoft.com/office/powerpoint/2010/main" val="1652792753"/>
      </p:ext>
    </p:extLst>
  </p:cSld>
  <p:clrMapOvr>
    <a:masterClrMapping/>
  </p:clrMapOvr>
  <mc:AlternateContent xmlns:mc="http://schemas.openxmlformats.org/markup-compatibility/2006" xmlns:p14="http://schemas.microsoft.com/office/powerpoint/2010/main">
    <mc:Choice Requires="p14">
      <p:transition spd="slow" p14:dur="2000" advTm="10147"/>
    </mc:Choice>
    <mc:Fallback xmlns="">
      <p:transition spd="slow" advTm="1014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F6994C63-3FCF-EBFA-387F-327BEC7C870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3136455-5B49-975A-6BFC-9C53D7F203F6}"/>
              </a:ext>
            </a:extLst>
          </p:cNvPr>
          <p:cNvSpPr>
            <a:spLocks noGrp="1"/>
          </p:cNvSpPr>
          <p:nvPr>
            <p:ph type="title"/>
          </p:nvPr>
        </p:nvSpPr>
        <p:spPr/>
        <p:txBody>
          <a:bodyPr/>
          <a:lstStyle/>
          <a:p>
            <a:r>
              <a:rPr lang="he-IL" b="1" dirty="0"/>
              <a:t>סיבוב אחרון</a:t>
            </a:r>
          </a:p>
        </p:txBody>
      </p:sp>
      <p:sp>
        <p:nvSpPr>
          <p:cNvPr id="3" name="מציין מיקום תוכן 2">
            <a:extLst>
              <a:ext uri="{FF2B5EF4-FFF2-40B4-BE49-F238E27FC236}">
                <a16:creationId xmlns:a16="http://schemas.microsoft.com/office/drawing/2014/main" id="{297A0BB8-9D19-CE05-C12B-4E7CCEC6353B}"/>
              </a:ext>
            </a:extLst>
          </p:cNvPr>
          <p:cNvSpPr>
            <a:spLocks noGrp="1"/>
          </p:cNvSpPr>
          <p:nvPr>
            <p:ph idx="1"/>
          </p:nvPr>
        </p:nvSpPr>
        <p:spPr/>
        <p:txBody>
          <a:bodyPr>
            <a:normAutofit/>
          </a:bodyPr>
          <a:lstStyle/>
          <a:p>
            <a:pPr algn="r" rtl="1"/>
            <a:r>
              <a:rPr lang="he-IL" b="1" dirty="0">
                <a:effectLst/>
              </a:rPr>
              <a:t>מנחה</a:t>
            </a:r>
            <a:r>
              <a:rPr lang="he-IL" dirty="0">
                <a:effectLst/>
              </a:rPr>
              <a:t>: כיצד אתם מציעים ליישב את המתח הזה בין הלכה לרגש?</a:t>
            </a:r>
          </a:p>
          <a:p>
            <a:pPr algn="r" rtl="1"/>
            <a:r>
              <a:rPr lang="he-IL" b="1" dirty="0">
                <a:effectLst/>
              </a:rPr>
              <a:t>הרב לוי</a:t>
            </a:r>
            <a:r>
              <a:rPr lang="he-IL" dirty="0">
                <a:effectLst/>
              </a:rPr>
              <a:t>: "הפתרון הוא סדר נכון - קודם כל ללמוד ולקיים את כל הלכות הברכות בדקדוק, ורק אחר כך להוסיף את ממד ההתעוררות הרגשית. אבל תמיד - ההלכה קודמת."</a:t>
            </a:r>
          </a:p>
          <a:p>
            <a:pPr algn="r" rtl="1"/>
            <a:r>
              <a:rPr lang="he-IL" b="1" dirty="0">
                <a:effectLst/>
              </a:rPr>
              <a:t>הרב ברקוביץ'</a:t>
            </a:r>
            <a:r>
              <a:rPr lang="he-IL" dirty="0">
                <a:effectLst/>
              </a:rPr>
              <a:t>: "אני מציע לראות את שני הצדדים כמשלימים - ההלכה היא הכלי, והרגש הוא האור שממלא אותו. בלי כלי אין מה שיכיל את האור, אבל כלי בלי אור הוא חשוך. צריך את שניהם יחד."</a:t>
            </a:r>
          </a:p>
          <a:p>
            <a:pPr algn="r" rtl="1"/>
            <a:r>
              <a:rPr lang="he-IL" b="1" dirty="0">
                <a:effectLst/>
              </a:rPr>
              <a:t>מנחה</a:t>
            </a:r>
            <a:r>
              <a:rPr lang="he-IL" dirty="0">
                <a:effectLst/>
              </a:rPr>
              <a:t>: תודה רבה לשני המתדיינים. נראה שהאמת, כדרכה, נמצאת בשילוב הנכון בין הדברים.</a:t>
            </a:r>
          </a:p>
          <a:p>
            <a:endParaRPr lang="he-IL" dirty="0"/>
          </a:p>
        </p:txBody>
      </p:sp>
      <p:pic>
        <p:nvPicPr>
          <p:cNvPr id="4" name="תמונה 3">
            <a:extLst>
              <a:ext uri="{FF2B5EF4-FFF2-40B4-BE49-F238E27FC236}">
                <a16:creationId xmlns:a16="http://schemas.microsoft.com/office/drawing/2014/main" id="{AF754E3C-7C19-77FE-0707-673CA897AEBD}"/>
              </a:ext>
            </a:extLst>
          </p:cNvPr>
          <p:cNvPicPr>
            <a:picLocks noChangeAspect="1"/>
          </p:cNvPicPr>
          <p:nvPr/>
        </p:nvPicPr>
        <p:blipFill>
          <a:blip r:embed="rId3"/>
          <a:stretch>
            <a:fillRect/>
          </a:stretch>
        </p:blipFill>
        <p:spPr>
          <a:xfrm>
            <a:off x="0" y="0"/>
            <a:ext cx="3184548" cy="1819389"/>
          </a:xfrm>
          <a:prstGeom prst="rect">
            <a:avLst/>
          </a:prstGeom>
        </p:spPr>
      </p:pic>
    </p:spTree>
    <p:extLst>
      <p:ext uri="{BB962C8B-B14F-4D97-AF65-F5344CB8AC3E}">
        <p14:creationId xmlns:p14="http://schemas.microsoft.com/office/powerpoint/2010/main" val="449380187"/>
      </p:ext>
    </p:extLst>
  </p:cSld>
  <p:clrMapOvr>
    <a:masterClrMapping/>
  </p:clrMapOvr>
  <mc:AlternateContent xmlns:mc="http://schemas.openxmlformats.org/markup-compatibility/2006" xmlns:p14="http://schemas.microsoft.com/office/powerpoint/2010/main">
    <mc:Choice Requires="p14">
      <p:transition spd="slow" p14:dur="2000" advTm="61194"/>
    </mc:Choice>
    <mc:Fallback xmlns="">
      <p:transition spd="slow" advTm="61194"/>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13CB2EE1-1691-574B-D80E-5D6A00F6A8F7}"/>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853220546"/>
      </p:ext>
    </p:extLst>
  </p:cSld>
  <p:clrMapOvr>
    <a:masterClrMapping/>
  </p:clrMapOvr>
  <mc:AlternateContent xmlns:mc="http://schemas.openxmlformats.org/markup-compatibility/2006" xmlns:p14="http://schemas.microsoft.com/office/powerpoint/2010/main">
    <mc:Choice Requires="p14">
      <p:transition spd="slow" p14:dur="2000" advTm="69457"/>
    </mc:Choice>
    <mc:Fallback xmlns="">
      <p:transition spd="slow" advTm="6945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EE3946FD-D44C-0915-7052-B3EDB60DD104}"/>
              </a:ext>
            </a:extLst>
          </p:cNvPr>
          <p:cNvPicPr>
            <a:picLocks noChangeAspect="1"/>
          </p:cNvPicPr>
          <p:nvPr/>
        </p:nvPicPr>
        <p:blipFill>
          <a:blip r:embed="rId2"/>
          <a:stretch>
            <a:fillRect/>
          </a:stretch>
        </p:blipFill>
        <p:spPr>
          <a:xfrm>
            <a:off x="95250" y="0"/>
            <a:ext cx="12001500" cy="6858000"/>
          </a:xfrm>
          <a:prstGeom prst="rect">
            <a:avLst/>
          </a:prstGeom>
        </p:spPr>
      </p:pic>
      <p:pic>
        <p:nvPicPr>
          <p:cNvPr id="3" name="מצלמה 2">
            <a:extLst>
              <a:ext uri="{FF2B5EF4-FFF2-40B4-BE49-F238E27FC236}">
                <a16:creationId xmlns:a16="http://schemas.microsoft.com/office/drawing/2014/main" id="{52631DAB-17C6-5235-7000-7A2E2EBC8D5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0" y="5504041"/>
            <a:ext cx="1353959" cy="1353959"/>
          </a:xfrm>
          <a:prstGeom prst="ellipse">
            <a:avLst/>
          </a:prstGeom>
        </p:spPr>
      </p:pic>
    </p:spTree>
    <p:extLst>
      <p:ext uri="{BB962C8B-B14F-4D97-AF65-F5344CB8AC3E}">
        <p14:creationId xmlns:p14="http://schemas.microsoft.com/office/powerpoint/2010/main" val="1093397334"/>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1199</TotalTime>
  <Words>2692</Words>
  <Application>Microsoft Office PowerPoint</Application>
  <PresentationFormat>מסך רחב</PresentationFormat>
  <Paragraphs>339</Paragraphs>
  <Slides>29</Slides>
  <Notes>1</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29</vt:i4>
      </vt:variant>
    </vt:vector>
  </HeadingPairs>
  <TitlesOfParts>
    <vt:vector size="33" baseType="lpstr">
      <vt:lpstr>Aptos</vt:lpstr>
      <vt:lpstr>Aptos Display</vt:lpstr>
      <vt:lpstr>Arial</vt:lpstr>
      <vt:lpstr>ערכת נושא Office</vt:lpstr>
      <vt:lpstr>מצגת של PowerPoint‏</vt:lpstr>
      <vt:lpstr>מצגת של PowerPoint‏</vt:lpstr>
      <vt:lpstr>מצגת של PowerPoint‏</vt:lpstr>
      <vt:lpstr>מצגת של PowerPoint‏</vt:lpstr>
      <vt:lpstr>🕯️ נושא השיעור: גדר ברכות והודאה  חקירה בהבנת מהות הברכה </vt:lpstr>
      <vt:lpstr>נפקא מינה למעשה: </vt:lpstr>
      <vt:lpstr>מאי נפקא מינה: </vt:lpstr>
      <vt:lpstr>מצגת של PowerPoint‏</vt:lpstr>
      <vt:lpstr>מצוות הברכה משלבת שני מרכיבים: </vt:lpstr>
      <vt:lpstr>נפקא מינה למעשה:</vt:lpstr>
      <vt:lpstr>מסקנה מעשית: </vt:lpstr>
      <vt:lpstr>מצגת של PowerPoint‏</vt:lpstr>
      <vt:lpstr>מצגת של PowerPoint‏</vt:lpstr>
      <vt:lpstr>מצגת של PowerPoint‏</vt:lpstr>
      <vt:lpstr>ברכות עם חיוך: מדריך למתחילים (ולמתקדמים) בעבודת ה' 😇 </vt:lpstr>
      <vt:lpstr>ברכות עם חיוך: מדריך למתחילים (ולמתקדמים) בעבודת ה' 😇 </vt:lpstr>
      <vt:lpstr>ברכות עם חיוך: מדריך למתחילים (ולמתקדמים) בעבודת ה' 😇 </vt:lpstr>
      <vt:lpstr>פרק ג': סיפורים מהחיים </vt:lpstr>
      <vt:lpstr>פרק ד': טיפים לחיים המודרניים</vt:lpstr>
      <vt:lpstr>פרק סיום: איך תדע שהצלחת? </vt:lpstr>
      <vt:lpstr>פרק ג': מדריך הברכות המתקדם </vt:lpstr>
      <vt:lpstr>פרק ד': טיפים לחיים המודרניים - חלק ב'</vt:lpstr>
      <vt:lpstr>שיעור חוויתי: "ברכות - מסע אל עומק ההודיה" </vt:lpstr>
      <vt:lpstr>הדיבייט הגדול: האם ברכות צריכות להיות חוויה רגשית? </vt:lpstr>
      <vt:lpstr>סיבוב ראשון </vt:lpstr>
      <vt:lpstr>סיבוב שני </vt:lpstr>
      <vt:lpstr>סיבוב אחרון</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47</cp:revision>
  <dcterms:created xsi:type="dcterms:W3CDTF">2025-01-21T17:03:29Z</dcterms:created>
  <dcterms:modified xsi:type="dcterms:W3CDTF">2026-10-18T02:20:40Z</dcterms:modified>
</cp:coreProperties>
</file>