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autoCompressPictures="0">
  <p:sldMasterIdLst>
    <p:sldMasterId id="2147483768" r:id="rId1"/>
    <p:sldMasterId id="2147483780" r:id="rId2"/>
  </p:sldMasterIdLst>
  <p:notesMasterIdLst>
    <p:notesMasterId r:id="rId40"/>
  </p:notesMasterIdLst>
  <p:sldIdLst>
    <p:sldId id="256" r:id="rId3"/>
    <p:sldId id="710" r:id="rId4"/>
    <p:sldId id="704" r:id="rId5"/>
    <p:sldId id="677" r:id="rId6"/>
    <p:sldId id="679" r:id="rId7"/>
    <p:sldId id="266" r:id="rId8"/>
    <p:sldId id="267" r:id="rId9"/>
    <p:sldId id="257" r:id="rId10"/>
    <p:sldId id="259" r:id="rId11"/>
    <p:sldId id="258" r:id="rId12"/>
    <p:sldId id="261" r:id="rId13"/>
    <p:sldId id="685" r:id="rId14"/>
    <p:sldId id="695" r:id="rId15"/>
    <p:sldId id="684" r:id="rId16"/>
    <p:sldId id="262" r:id="rId17"/>
    <p:sldId id="263" r:id="rId18"/>
    <p:sldId id="688" r:id="rId19"/>
    <p:sldId id="689" r:id="rId20"/>
    <p:sldId id="264" r:id="rId21"/>
    <p:sldId id="260" r:id="rId22"/>
    <p:sldId id="692" r:id="rId23"/>
    <p:sldId id="715" r:id="rId24"/>
    <p:sldId id="691" r:id="rId25"/>
    <p:sldId id="690" r:id="rId26"/>
    <p:sldId id="693" r:id="rId27"/>
    <p:sldId id="696" r:id="rId28"/>
    <p:sldId id="694" r:id="rId29"/>
    <p:sldId id="711" r:id="rId30"/>
    <p:sldId id="265" r:id="rId31"/>
    <p:sldId id="268" r:id="rId32"/>
    <p:sldId id="269" r:id="rId33"/>
    <p:sldId id="270" r:id="rId34"/>
    <p:sldId id="271" r:id="rId35"/>
    <p:sldId id="712" r:id="rId36"/>
    <p:sldId id="713" r:id="rId37"/>
    <p:sldId id="714" r:id="rId38"/>
    <p:sldId id="716" r:id="rId3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B12B3019-2148-45F8-983E-EB921E7F1D4E}">
          <p14:sldIdLst>
            <p14:sldId id="256"/>
            <p14:sldId id="710"/>
            <p14:sldId id="704"/>
            <p14:sldId id="677"/>
            <p14:sldId id="679"/>
            <p14:sldId id="266"/>
            <p14:sldId id="267"/>
            <p14:sldId id="257"/>
            <p14:sldId id="259"/>
            <p14:sldId id="258"/>
            <p14:sldId id="261"/>
            <p14:sldId id="685"/>
            <p14:sldId id="695"/>
            <p14:sldId id="684"/>
            <p14:sldId id="262"/>
            <p14:sldId id="263"/>
            <p14:sldId id="688"/>
            <p14:sldId id="689"/>
            <p14:sldId id="264"/>
            <p14:sldId id="260"/>
            <p14:sldId id="692"/>
            <p14:sldId id="715"/>
            <p14:sldId id="691"/>
            <p14:sldId id="690"/>
            <p14:sldId id="693"/>
            <p14:sldId id="696"/>
            <p14:sldId id="694"/>
            <p14:sldId id="711"/>
            <p14:sldId id="265"/>
            <p14:sldId id="268"/>
            <p14:sldId id="269"/>
            <p14:sldId id="270"/>
            <p14:sldId id="271"/>
          </p14:sldIdLst>
        </p14:section>
        <p14:section name="נספכים" id="{88E4A62B-FD02-45D6-8826-47BF21E4B3D9}">
          <p14:sldIdLst>
            <p14:sldId id="712"/>
            <p14:sldId id="713"/>
            <p14:sldId id="714"/>
            <p14:sldId id="71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F72F0E0-C993-421E-8516-81058EB128B4}" v="1" dt="2024-11-17T05:39:32.45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380"/>
    <p:restoredTop sz="83465" autoAdjust="0"/>
  </p:normalViewPr>
  <p:slideViewPr>
    <p:cSldViewPr snapToGrid="0">
      <p:cViewPr varScale="1">
        <p:scale>
          <a:sx n="96" d="100"/>
          <a:sy n="96" d="100"/>
        </p:scale>
        <p:origin x="149"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45" Type="http://schemas.microsoft.com/office/2016/11/relationships/changesInfo" Target="changesInfos/changesInfo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microsoft.com/office/2015/10/relationships/revisionInfo" Target="revisionInfo.xml"/><Relationship Id="rId20" Type="http://schemas.openxmlformats.org/officeDocument/2006/relationships/slide" Target="slides/slide18.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47D31A6A-26FB-4938-9A87-04968904A219}"/>
    <pc:docChg chg="undo custSel addSld modSld">
      <pc:chgData name="יהודה טאוב" userId="80c2dbd02819b45c" providerId="LiveId" clId="{47D31A6A-26FB-4938-9A87-04968904A219}" dt="2024-09-02T00:37:09.110" v="159" actId="122"/>
      <pc:docMkLst>
        <pc:docMk/>
      </pc:docMkLst>
      <pc:sldChg chg="addSp delSp modSp new mod">
        <pc:chgData name="יהודה טאוב" userId="80c2dbd02819b45c" providerId="LiveId" clId="{47D31A6A-26FB-4938-9A87-04968904A219}" dt="2024-09-02T00:18:36.529" v="16"/>
        <pc:sldMkLst>
          <pc:docMk/>
          <pc:sldMk cId="627955743" sldId="712"/>
        </pc:sldMkLst>
        <pc:spChg chg="mod">
          <ac:chgData name="יהודה טאוב" userId="80c2dbd02819b45c" providerId="LiveId" clId="{47D31A6A-26FB-4938-9A87-04968904A219}" dt="2024-09-02T00:17:44.347" v="13" actId="122"/>
          <ac:spMkLst>
            <pc:docMk/>
            <pc:sldMk cId="627955743" sldId="712"/>
            <ac:spMk id="2" creationId="{C1F0E9C4-123A-403C-9232-9E6695369DD9}"/>
          </ac:spMkLst>
        </pc:spChg>
        <pc:spChg chg="add del">
          <ac:chgData name="יהודה טאוב" userId="80c2dbd02819b45c" providerId="LiveId" clId="{47D31A6A-26FB-4938-9A87-04968904A219}" dt="2024-09-02T00:18:36.529" v="16"/>
          <ac:spMkLst>
            <pc:docMk/>
            <pc:sldMk cId="627955743" sldId="712"/>
            <ac:spMk id="3" creationId="{798C6108-EF84-82E0-476C-369ED9BC2540}"/>
          </ac:spMkLst>
        </pc:spChg>
        <pc:spChg chg="add mod">
          <ac:chgData name="יהודה טאוב" userId="80c2dbd02819b45c" providerId="LiveId" clId="{47D31A6A-26FB-4938-9A87-04968904A219}" dt="2024-09-02T00:18:36.515" v="15"/>
          <ac:spMkLst>
            <pc:docMk/>
            <pc:sldMk cId="627955743" sldId="712"/>
            <ac:spMk id="4" creationId="{29D2C97A-6CEF-36BB-7050-0CCF0957EB43}"/>
          </ac:spMkLst>
        </pc:spChg>
        <pc:picChg chg="add mod">
          <ac:chgData name="יהודה טאוב" userId="80c2dbd02819b45c" providerId="LiveId" clId="{47D31A6A-26FB-4938-9A87-04968904A219}" dt="2024-09-02T00:18:36.529" v="16"/>
          <ac:picMkLst>
            <pc:docMk/>
            <pc:sldMk cId="627955743" sldId="712"/>
            <ac:picMk id="5" creationId="{7CC678D8-D9D6-72F4-A280-11AA69963EAB}"/>
          </ac:picMkLst>
        </pc:picChg>
      </pc:sldChg>
      <pc:sldChg chg="modSp new mod">
        <pc:chgData name="יהודה טאוב" userId="80c2dbd02819b45c" providerId="LiveId" clId="{47D31A6A-26FB-4938-9A87-04968904A219}" dt="2024-09-02T00:20:25.070" v="38" actId="20577"/>
        <pc:sldMkLst>
          <pc:docMk/>
          <pc:sldMk cId="2191205546" sldId="713"/>
        </pc:sldMkLst>
        <pc:spChg chg="mod">
          <ac:chgData name="יהודה טאוב" userId="80c2dbd02819b45c" providerId="LiveId" clId="{47D31A6A-26FB-4938-9A87-04968904A219}" dt="2024-09-02T00:19:55.631" v="37" actId="122"/>
          <ac:spMkLst>
            <pc:docMk/>
            <pc:sldMk cId="2191205546" sldId="713"/>
            <ac:spMk id="2" creationId="{3F0F8E11-1B56-D926-4FB4-87E4928C16A7}"/>
          </ac:spMkLst>
        </pc:spChg>
        <pc:spChg chg="mod">
          <ac:chgData name="יהודה טאוב" userId="80c2dbd02819b45c" providerId="LiveId" clId="{47D31A6A-26FB-4938-9A87-04968904A219}" dt="2024-09-02T00:20:25.070" v="38" actId="20577"/>
          <ac:spMkLst>
            <pc:docMk/>
            <pc:sldMk cId="2191205546" sldId="713"/>
            <ac:spMk id="3" creationId="{13E10D70-B8A2-1D00-3CC8-4C22C9483CC3}"/>
          </ac:spMkLst>
        </pc:spChg>
      </pc:sldChg>
      <pc:sldChg chg="addSp delSp modSp new mod">
        <pc:chgData name="יהודה טאוב" userId="80c2dbd02819b45c" providerId="LiveId" clId="{47D31A6A-26FB-4938-9A87-04968904A219}" dt="2024-09-02T00:37:09.110" v="159" actId="122"/>
        <pc:sldMkLst>
          <pc:docMk/>
          <pc:sldMk cId="197753099" sldId="714"/>
        </pc:sldMkLst>
        <pc:spChg chg="mod">
          <ac:chgData name="יהודה טאוב" userId="80c2dbd02819b45c" providerId="LiveId" clId="{47D31A6A-26FB-4938-9A87-04968904A219}" dt="2024-09-02T00:37:09.110" v="159" actId="122"/>
          <ac:spMkLst>
            <pc:docMk/>
            <pc:sldMk cId="197753099" sldId="714"/>
            <ac:spMk id="2" creationId="{92276628-9F1A-4866-023E-5E6742FA6545}"/>
          </ac:spMkLst>
        </pc:spChg>
        <pc:spChg chg="del">
          <ac:chgData name="יהודה טאוב" userId="80c2dbd02819b45c" providerId="LiveId" clId="{47D31A6A-26FB-4938-9A87-04968904A219}" dt="2024-09-02T00:34:30.914" v="42" actId="22"/>
          <ac:spMkLst>
            <pc:docMk/>
            <pc:sldMk cId="197753099" sldId="714"/>
            <ac:spMk id="3" creationId="{364BE258-93B3-C2B0-505B-EF4887882E0B}"/>
          </ac:spMkLst>
        </pc:spChg>
        <pc:spChg chg="add del mod">
          <ac:chgData name="יהודה טאוב" userId="80c2dbd02819b45c" providerId="LiveId" clId="{47D31A6A-26FB-4938-9A87-04968904A219}" dt="2024-09-02T00:34:56.779" v="44" actId="22"/>
          <ac:spMkLst>
            <pc:docMk/>
            <pc:sldMk cId="197753099" sldId="714"/>
            <ac:spMk id="9" creationId="{DE124668-7E9A-A476-0FEF-C298F2DC4050}"/>
          </ac:spMkLst>
        </pc:spChg>
        <pc:spChg chg="add mod">
          <ac:chgData name="יהודה טאוב" userId="80c2dbd02819b45c" providerId="LiveId" clId="{47D31A6A-26FB-4938-9A87-04968904A219}" dt="2024-09-02T00:36:53.290" v="127" actId="122"/>
          <ac:spMkLst>
            <pc:docMk/>
            <pc:sldMk cId="197753099" sldId="714"/>
            <ac:spMk id="12" creationId="{AB20B311-6281-F03F-7CF5-2A77DD4F7F68}"/>
          </ac:spMkLst>
        </pc:spChg>
        <pc:picChg chg="add del">
          <ac:chgData name="יהודה טאוב" userId="80c2dbd02819b45c" providerId="LiveId" clId="{47D31A6A-26FB-4938-9A87-04968904A219}" dt="2024-09-02T00:34:29.099" v="41" actId="22"/>
          <ac:picMkLst>
            <pc:docMk/>
            <pc:sldMk cId="197753099" sldId="714"/>
            <ac:picMk id="5" creationId="{7E3330D8-4E44-3849-22B1-1DABB561BFCF}"/>
          </ac:picMkLst>
        </pc:picChg>
        <pc:picChg chg="add del mod ord">
          <ac:chgData name="יהודה טאוב" userId="80c2dbd02819b45c" providerId="LiveId" clId="{47D31A6A-26FB-4938-9A87-04968904A219}" dt="2024-09-02T00:34:37.977" v="43" actId="478"/>
          <ac:picMkLst>
            <pc:docMk/>
            <pc:sldMk cId="197753099" sldId="714"/>
            <ac:picMk id="7" creationId="{F469FE34-548D-C42A-47CC-961866E48BB0}"/>
          </ac:picMkLst>
        </pc:picChg>
        <pc:picChg chg="add mod ord">
          <ac:chgData name="יהודה טאוב" userId="80c2dbd02819b45c" providerId="LiveId" clId="{47D31A6A-26FB-4938-9A87-04968904A219}" dt="2024-09-02T00:34:56.779" v="44" actId="22"/>
          <ac:picMkLst>
            <pc:docMk/>
            <pc:sldMk cId="197753099" sldId="714"/>
            <ac:picMk id="11" creationId="{ABA6F62B-DBBA-BC02-88BA-3E035DF2DE3C}"/>
          </ac:picMkLst>
        </pc:picChg>
      </pc:sldChg>
    </pc:docChg>
  </pc:docChgLst>
  <pc:docChgLst>
    <pc:chgData name="יהודה טאוב" userId="80c2dbd02819b45c" providerId="LiveId" clId="{9C42E4DE-A4EE-4899-912D-CC2AC8F5DB5D}"/>
    <pc:docChg chg="custSel modSld">
      <pc:chgData name="יהודה טאוב" userId="80c2dbd02819b45c" providerId="LiveId" clId="{9C42E4DE-A4EE-4899-912D-CC2AC8F5DB5D}" dt="2026-10-18T02:03:53.422" v="11"/>
      <pc:docMkLst>
        <pc:docMk/>
      </pc:docMkLst>
      <pc:sldChg chg="delSp mod delAnim modAnim">
        <pc:chgData name="יהודה טאוב" userId="80c2dbd02819b45c" providerId="LiveId" clId="{9C42E4DE-A4EE-4899-912D-CC2AC8F5DB5D}" dt="2026-10-18T02:03:51.273" v="3"/>
        <pc:sldMkLst>
          <pc:docMk/>
          <pc:sldMk cId="969442515" sldId="256"/>
        </pc:sldMkLst>
        <pc:picChg chg="del">
          <ac:chgData name="יהודה טאוב" userId="80c2dbd02819b45c" providerId="LiveId" clId="{9C42E4DE-A4EE-4899-912D-CC2AC8F5DB5D}" dt="2026-10-18T02:03:51.273" v="3"/>
          <ac:picMkLst>
            <pc:docMk/>
            <pc:sldMk cId="969442515" sldId="256"/>
            <ac:picMk id="4" creationId="{4C561FE2-FA93-35D2-A5D1-84122841478B}"/>
          </ac:picMkLst>
        </pc:picChg>
        <pc:picChg chg="del">
          <ac:chgData name="יהודה טאוב" userId="80c2dbd02819b45c" providerId="LiveId" clId="{9C42E4DE-A4EE-4899-912D-CC2AC8F5DB5D}" dt="2026-10-18T02:03:51.263" v="1"/>
          <ac:picMkLst>
            <pc:docMk/>
            <pc:sldMk cId="969442515" sldId="256"/>
            <ac:picMk id="5" creationId="{0485B38D-6F05-1553-79EF-87315B45DFAF}"/>
          </ac:picMkLst>
        </pc:picChg>
      </pc:sldChg>
      <pc:sldChg chg="addSp delSp modSp mod delAnim modAnim">
        <pc:chgData name="יהודה טאוב" userId="80c2dbd02819b45c" providerId="LiveId" clId="{9C42E4DE-A4EE-4899-912D-CC2AC8F5DB5D}" dt="2026-10-18T02:03:52.504" v="5"/>
        <pc:sldMkLst>
          <pc:docMk/>
          <pc:sldMk cId="1821326160" sldId="677"/>
        </pc:sldMkLst>
        <pc:spChg chg="add mod">
          <ac:chgData name="יהודה טאוב" userId="80c2dbd02819b45c" providerId="LiveId" clId="{9C42E4DE-A4EE-4899-912D-CC2AC8F5DB5D}" dt="2026-10-18T02:03:52.504" v="5"/>
          <ac:spMkLst>
            <pc:docMk/>
            <pc:sldMk cId="1821326160" sldId="677"/>
            <ac:spMk id="9" creationId="{84D892D6-F840-493B-25FC-134DD58590D7}"/>
          </ac:spMkLst>
        </pc:spChg>
        <pc:picChg chg="del">
          <ac:chgData name="יהודה טאוב" userId="80c2dbd02819b45c" providerId="LiveId" clId="{9C42E4DE-A4EE-4899-912D-CC2AC8F5DB5D}" dt="2026-10-18T02:03:52.504" v="5"/>
          <ac:picMkLst>
            <pc:docMk/>
            <pc:sldMk cId="1821326160" sldId="677"/>
            <ac:picMk id="5" creationId="{B0A20A92-3C3E-F69F-34B9-A6ED7DA91723}"/>
          </ac:picMkLst>
        </pc:picChg>
      </pc:sldChg>
      <pc:sldChg chg="delSp mod delAnim modAnim">
        <pc:chgData name="יהודה טאוב" userId="80c2dbd02819b45c" providerId="LiveId" clId="{9C42E4DE-A4EE-4899-912D-CC2AC8F5DB5D}" dt="2026-10-18T02:03:53.377" v="9"/>
        <pc:sldMkLst>
          <pc:docMk/>
          <pc:sldMk cId="3221457769" sldId="694"/>
        </pc:sldMkLst>
        <pc:picChg chg="del">
          <ac:chgData name="יהודה טאוב" userId="80c2dbd02819b45c" providerId="LiveId" clId="{9C42E4DE-A4EE-4899-912D-CC2AC8F5DB5D}" dt="2026-10-18T02:03:53.377" v="9"/>
          <ac:picMkLst>
            <pc:docMk/>
            <pc:sldMk cId="3221457769" sldId="694"/>
            <ac:picMk id="5" creationId="{3EB4DEC1-8D4A-560C-CDA9-02DA3C2F9C70}"/>
          </ac:picMkLst>
        </pc:picChg>
      </pc:sldChg>
      <pc:sldChg chg="delSp mod delAnim modAnim">
        <pc:chgData name="יהודה טאוב" userId="80c2dbd02819b45c" providerId="LiveId" clId="{9C42E4DE-A4EE-4899-912D-CC2AC8F5DB5D}" dt="2026-10-18T02:03:52.842" v="7"/>
        <pc:sldMkLst>
          <pc:docMk/>
          <pc:sldMk cId="3445945189" sldId="695"/>
        </pc:sldMkLst>
        <pc:picChg chg="del">
          <ac:chgData name="יהודה טאוב" userId="80c2dbd02819b45c" providerId="LiveId" clId="{9C42E4DE-A4EE-4899-912D-CC2AC8F5DB5D}" dt="2026-10-18T02:03:52.842" v="7"/>
          <ac:picMkLst>
            <pc:docMk/>
            <pc:sldMk cId="3445945189" sldId="695"/>
            <ac:picMk id="4" creationId="{FA7C9D63-BEDE-87EC-6F76-BF63403FB778}"/>
          </ac:picMkLst>
        </pc:picChg>
      </pc:sldChg>
      <pc:sldChg chg="delSp mod delAnim modAnim">
        <pc:chgData name="יהודה טאוב" userId="80c2dbd02819b45c" providerId="LiveId" clId="{9C42E4DE-A4EE-4899-912D-CC2AC8F5DB5D}" dt="2026-10-18T02:03:53.422" v="11"/>
        <pc:sldMkLst>
          <pc:docMk/>
          <pc:sldMk cId="187151569" sldId="711"/>
        </pc:sldMkLst>
        <pc:picChg chg="del">
          <ac:chgData name="יהודה טאוב" userId="80c2dbd02819b45c" providerId="LiveId" clId="{9C42E4DE-A4EE-4899-912D-CC2AC8F5DB5D}" dt="2026-10-18T02:03:53.422" v="11"/>
          <ac:picMkLst>
            <pc:docMk/>
            <pc:sldMk cId="187151569" sldId="711"/>
            <ac:picMk id="3" creationId="{10DC8DF8-823A-C2E1-05E2-5404A080DEB8}"/>
          </ac:picMkLst>
        </pc:picChg>
      </pc:sldChg>
    </pc:docChg>
  </pc:docChgLst>
  <pc:docChgLst>
    <pc:chgData name="יהודה טאוב" userId="80c2dbd02819b45c" providerId="LiveId" clId="{A5106AAC-1E12-4FD4-8C9E-36351FB2E0E0}"/>
    <pc:docChg chg="undo custSel addSld delSld modSld sldOrd">
      <pc:chgData name="יהודה טאוב" userId="80c2dbd02819b45c" providerId="LiveId" clId="{A5106AAC-1E12-4FD4-8C9E-36351FB2E0E0}" dt="2024-06-05T06:42:07.281" v="369" actId="14100"/>
      <pc:docMkLst>
        <pc:docMk/>
      </pc:docMkLst>
      <pc:sldChg chg="addSp modSp mod modAnim">
        <pc:chgData name="יהודה טאוב" userId="80c2dbd02819b45c" providerId="LiveId" clId="{A5106AAC-1E12-4FD4-8C9E-36351FB2E0E0}" dt="2024-06-04T13:54:42.548" v="29" actId="1076"/>
        <pc:sldMkLst>
          <pc:docMk/>
          <pc:sldMk cId="969442515" sldId="256"/>
        </pc:sldMkLst>
        <pc:spChg chg="mod">
          <ac:chgData name="יהודה טאוב" userId="80c2dbd02819b45c" providerId="LiveId" clId="{A5106AAC-1E12-4FD4-8C9E-36351FB2E0E0}" dt="2024-06-04T13:53:16.450" v="20" actId="14100"/>
          <ac:spMkLst>
            <pc:docMk/>
            <pc:sldMk cId="969442515" sldId="256"/>
            <ac:spMk id="2" creationId="{B86BF097-8C73-25EE-2058-4EFD563E54CD}"/>
          </ac:spMkLst>
        </pc:spChg>
        <pc:picChg chg="add mod">
          <ac:chgData name="יהודה טאוב" userId="80c2dbd02819b45c" providerId="LiveId" clId="{A5106AAC-1E12-4FD4-8C9E-36351FB2E0E0}" dt="2024-06-04T13:53:19.173" v="21" actId="1076"/>
          <ac:picMkLst>
            <pc:docMk/>
            <pc:sldMk cId="969442515" sldId="256"/>
            <ac:picMk id="4" creationId="{4C561FE2-FA93-35D2-A5D1-84122841478B}"/>
          </ac:picMkLst>
        </pc:picChg>
        <pc:picChg chg="add mod">
          <ac:chgData name="יהודה טאוב" userId="80c2dbd02819b45c" providerId="LiveId" clId="{A5106AAC-1E12-4FD4-8C9E-36351FB2E0E0}" dt="2024-06-04T13:54:42.548" v="29" actId="1076"/>
          <ac:picMkLst>
            <pc:docMk/>
            <pc:sldMk cId="969442515" sldId="256"/>
            <ac:picMk id="5" creationId="{0485B38D-6F05-1553-79EF-87315B45DFAF}"/>
          </ac:picMkLst>
        </pc:picChg>
      </pc:sldChg>
      <pc:sldChg chg="modSp mod">
        <pc:chgData name="יהודה טאוב" userId="80c2dbd02819b45c" providerId="LiveId" clId="{A5106AAC-1E12-4FD4-8C9E-36351FB2E0E0}" dt="2024-06-05T01:14:27.927" v="41" actId="1076"/>
        <pc:sldMkLst>
          <pc:docMk/>
          <pc:sldMk cId="603786536" sldId="257"/>
        </pc:sldMkLst>
        <pc:picChg chg="mod">
          <ac:chgData name="יהודה טאוב" userId="80c2dbd02819b45c" providerId="LiveId" clId="{A5106AAC-1E12-4FD4-8C9E-36351FB2E0E0}" dt="2024-06-05T01:14:27.927" v="41" actId="1076"/>
          <ac:picMkLst>
            <pc:docMk/>
            <pc:sldMk cId="603786536" sldId="257"/>
            <ac:picMk id="4" creationId="{7DA850FE-BEA4-03D4-10D3-BCFF0023E0E6}"/>
          </ac:picMkLst>
        </pc:picChg>
      </pc:sldChg>
      <pc:sldChg chg="modSp mod">
        <pc:chgData name="יהודה טאוב" userId="80c2dbd02819b45c" providerId="LiveId" clId="{A5106AAC-1E12-4FD4-8C9E-36351FB2E0E0}" dt="2024-06-05T01:28:41.007" v="42" actId="20577"/>
        <pc:sldMkLst>
          <pc:docMk/>
          <pc:sldMk cId="42170064" sldId="264"/>
        </pc:sldMkLst>
        <pc:spChg chg="mod">
          <ac:chgData name="יהודה טאוב" userId="80c2dbd02819b45c" providerId="LiveId" clId="{A5106AAC-1E12-4FD4-8C9E-36351FB2E0E0}" dt="2024-06-05T01:28:41.007" v="42" actId="20577"/>
          <ac:spMkLst>
            <pc:docMk/>
            <pc:sldMk cId="42170064" sldId="264"/>
            <ac:spMk id="2" creationId="{4A6A0CF1-63A3-09A9-E4D2-89D37ACACF80}"/>
          </ac:spMkLst>
        </pc:spChg>
      </pc:sldChg>
      <pc:sldChg chg="ord">
        <pc:chgData name="יהודה טאוב" userId="80c2dbd02819b45c" providerId="LiveId" clId="{A5106AAC-1E12-4FD4-8C9E-36351FB2E0E0}" dt="2024-06-05T06:26:22.121" v="50"/>
        <pc:sldMkLst>
          <pc:docMk/>
          <pc:sldMk cId="831118935" sldId="265"/>
        </pc:sldMkLst>
      </pc:sldChg>
      <pc:sldChg chg="ord">
        <pc:chgData name="יהודה טאוב" userId="80c2dbd02819b45c" providerId="LiveId" clId="{A5106AAC-1E12-4FD4-8C9E-36351FB2E0E0}" dt="2024-06-05T01:13:33.276" v="40"/>
        <pc:sldMkLst>
          <pc:docMk/>
          <pc:sldMk cId="580644794" sldId="266"/>
        </pc:sldMkLst>
      </pc:sldChg>
      <pc:sldChg chg="ord">
        <pc:chgData name="יהודה טאוב" userId="80c2dbd02819b45c" providerId="LiveId" clId="{A5106AAC-1E12-4FD4-8C9E-36351FB2E0E0}" dt="2024-06-05T06:26:22.121" v="50"/>
        <pc:sldMkLst>
          <pc:docMk/>
          <pc:sldMk cId="501436347" sldId="268"/>
        </pc:sldMkLst>
      </pc:sldChg>
      <pc:sldChg chg="ord">
        <pc:chgData name="יהודה טאוב" userId="80c2dbd02819b45c" providerId="LiveId" clId="{A5106AAC-1E12-4FD4-8C9E-36351FB2E0E0}" dt="2024-06-05T06:26:22.121" v="50"/>
        <pc:sldMkLst>
          <pc:docMk/>
          <pc:sldMk cId="3778080635" sldId="269"/>
        </pc:sldMkLst>
      </pc:sldChg>
      <pc:sldChg chg="modSp mod ord">
        <pc:chgData name="יהודה טאוב" userId="80c2dbd02819b45c" providerId="LiveId" clId="{A5106AAC-1E12-4FD4-8C9E-36351FB2E0E0}" dt="2024-06-05T06:26:22.121" v="50"/>
        <pc:sldMkLst>
          <pc:docMk/>
          <pc:sldMk cId="3664780429" sldId="270"/>
        </pc:sldMkLst>
        <pc:spChg chg="mod">
          <ac:chgData name="יהודה טאוב" userId="80c2dbd02819b45c" providerId="LiveId" clId="{A5106AAC-1E12-4FD4-8C9E-36351FB2E0E0}" dt="2024-06-05T01:32:57.530" v="44" actId="20577"/>
          <ac:spMkLst>
            <pc:docMk/>
            <pc:sldMk cId="3664780429" sldId="270"/>
            <ac:spMk id="2" creationId="{33CBD519-9E8C-C91A-DFF1-52BC9349D4E0}"/>
          </ac:spMkLst>
        </pc:spChg>
      </pc:sldChg>
      <pc:sldChg chg="ord">
        <pc:chgData name="יהודה טאוב" userId="80c2dbd02819b45c" providerId="LiveId" clId="{A5106AAC-1E12-4FD4-8C9E-36351FB2E0E0}" dt="2024-06-05T06:26:22.121" v="50"/>
        <pc:sldMkLst>
          <pc:docMk/>
          <pc:sldMk cId="1269902231" sldId="271"/>
        </pc:sldMkLst>
      </pc:sldChg>
      <pc:sldChg chg="addSp modSp mod modAnim">
        <pc:chgData name="יהודה טאוב" userId="80c2dbd02819b45c" providerId="LiveId" clId="{A5106AAC-1E12-4FD4-8C9E-36351FB2E0E0}" dt="2024-06-04T13:58:47.397" v="38"/>
        <pc:sldMkLst>
          <pc:docMk/>
          <pc:sldMk cId="1821326160" sldId="677"/>
        </pc:sldMkLst>
        <pc:picChg chg="add mod">
          <ac:chgData name="יהודה טאוב" userId="80c2dbd02819b45c" providerId="LiveId" clId="{A5106AAC-1E12-4FD4-8C9E-36351FB2E0E0}" dt="2024-06-04T13:58:44.650" v="37" actId="1076"/>
          <ac:picMkLst>
            <pc:docMk/>
            <pc:sldMk cId="1821326160" sldId="677"/>
            <ac:picMk id="3" creationId="{133CC995-DC58-E892-6A5C-DDEF83A3BD83}"/>
          </ac:picMkLst>
        </pc:picChg>
      </pc:sldChg>
      <pc:sldChg chg="addSp delSp modSp del mod ord">
        <pc:chgData name="יהודה טאוב" userId="80c2dbd02819b45c" providerId="LiveId" clId="{A5106AAC-1E12-4FD4-8C9E-36351FB2E0E0}" dt="2024-06-05T06:29:50.761" v="58" actId="47"/>
        <pc:sldMkLst>
          <pc:docMk/>
          <pc:sldMk cId="211713561" sldId="678"/>
        </pc:sldMkLst>
        <pc:spChg chg="add mod">
          <ac:chgData name="יהודה טאוב" userId="80c2dbd02819b45c" providerId="LiveId" clId="{A5106AAC-1E12-4FD4-8C9E-36351FB2E0E0}" dt="2024-06-04T13:58:36.196" v="35" actId="21"/>
          <ac:spMkLst>
            <pc:docMk/>
            <pc:sldMk cId="211713561" sldId="678"/>
            <ac:spMk id="5" creationId="{A9F1EE67-6FDE-8C63-3958-572535EA577F}"/>
          </ac:spMkLst>
        </pc:spChg>
        <pc:picChg chg="del">
          <ac:chgData name="יהודה טאוב" userId="80c2dbd02819b45c" providerId="LiveId" clId="{A5106AAC-1E12-4FD4-8C9E-36351FB2E0E0}" dt="2024-06-04T13:58:36.196" v="35" actId="21"/>
          <ac:picMkLst>
            <pc:docMk/>
            <pc:sldMk cId="211713561" sldId="678"/>
            <ac:picMk id="6" creationId="{133CC995-DC58-E892-6A5C-DDEF83A3BD83}"/>
          </ac:picMkLst>
        </pc:picChg>
      </pc:sldChg>
      <pc:sldChg chg="modAnim">
        <pc:chgData name="יהודה טאוב" userId="80c2dbd02819b45c" providerId="LiveId" clId="{A5106AAC-1E12-4FD4-8C9E-36351FB2E0E0}" dt="2024-06-05T01:39:16.505" v="46"/>
        <pc:sldMkLst>
          <pc:docMk/>
          <pc:sldMk cId="2368044281" sldId="690"/>
        </pc:sldMkLst>
      </pc:sldChg>
      <pc:sldChg chg="modAnim">
        <pc:chgData name="יהודה טאוב" userId="80c2dbd02819b45c" providerId="LiveId" clId="{A5106AAC-1E12-4FD4-8C9E-36351FB2E0E0}" dt="2024-06-05T01:38:20.410" v="45"/>
        <pc:sldMkLst>
          <pc:docMk/>
          <pc:sldMk cId="3150306692" sldId="692"/>
        </pc:sldMkLst>
      </pc:sldChg>
      <pc:sldChg chg="addSp delSp modSp mod delAnim modAnim">
        <pc:chgData name="יהודה טאוב" userId="80c2dbd02819b45c" providerId="LiveId" clId="{A5106AAC-1E12-4FD4-8C9E-36351FB2E0E0}" dt="2024-06-05T06:33:05.691" v="324"/>
        <pc:sldMkLst>
          <pc:docMk/>
          <pc:sldMk cId="1542625218" sldId="693"/>
        </pc:sldMkLst>
        <pc:spChg chg="mod">
          <ac:chgData name="יהודה טאוב" userId="80c2dbd02819b45c" providerId="LiveId" clId="{A5106AAC-1E12-4FD4-8C9E-36351FB2E0E0}" dt="2024-06-05T06:32:58.810" v="323" actId="20577"/>
          <ac:spMkLst>
            <pc:docMk/>
            <pc:sldMk cId="1542625218" sldId="693"/>
            <ac:spMk id="3" creationId="{77485198-94FF-2597-4886-C4BF25E19FE6}"/>
          </ac:spMkLst>
        </pc:spChg>
        <pc:picChg chg="add del mod">
          <ac:chgData name="יהודה טאוב" userId="80c2dbd02819b45c" providerId="LiveId" clId="{A5106AAC-1E12-4FD4-8C9E-36351FB2E0E0}" dt="2024-06-04T13:38:22.361" v="2" actId="21"/>
          <ac:picMkLst>
            <pc:docMk/>
            <pc:sldMk cId="1542625218" sldId="693"/>
            <ac:picMk id="5" creationId="{FE9DC3B4-7345-96AE-0F4A-2E8E4804878B}"/>
          </ac:picMkLst>
        </pc:picChg>
      </pc:sldChg>
      <pc:sldChg chg="addSp modSp mod ord modAnim">
        <pc:chgData name="יהודה טאוב" userId="80c2dbd02819b45c" providerId="LiveId" clId="{A5106AAC-1E12-4FD4-8C9E-36351FB2E0E0}" dt="2024-06-05T06:41:04.765" v="360"/>
        <pc:sldMkLst>
          <pc:docMk/>
          <pc:sldMk cId="3221457769" sldId="694"/>
        </pc:sldMkLst>
        <pc:spChg chg="mod">
          <ac:chgData name="יהודה טאוב" userId="80c2dbd02819b45c" providerId="LiveId" clId="{A5106AAC-1E12-4FD4-8C9E-36351FB2E0E0}" dt="2024-06-05T06:30:41.929" v="93" actId="27636"/>
          <ac:spMkLst>
            <pc:docMk/>
            <pc:sldMk cId="3221457769" sldId="694"/>
            <ac:spMk id="2" creationId="{D535D257-DEA4-7D97-3531-5B864CD21E8E}"/>
          </ac:spMkLst>
        </pc:spChg>
        <pc:spChg chg="mod">
          <ac:chgData name="יהודה טאוב" userId="80c2dbd02819b45c" providerId="LiveId" clId="{A5106AAC-1E12-4FD4-8C9E-36351FB2E0E0}" dt="2024-06-05T06:35:54.990" v="359" actId="207"/>
          <ac:spMkLst>
            <pc:docMk/>
            <pc:sldMk cId="3221457769" sldId="694"/>
            <ac:spMk id="3" creationId="{77485198-94FF-2597-4886-C4BF25E19FE6}"/>
          </ac:spMkLst>
        </pc:spChg>
        <pc:spChg chg="mod">
          <ac:chgData name="יהודה טאוב" userId="80c2dbd02819b45c" providerId="LiveId" clId="{A5106AAC-1E12-4FD4-8C9E-36351FB2E0E0}" dt="2024-06-05T06:30:46.644" v="102" actId="20577"/>
          <ac:spMkLst>
            <pc:docMk/>
            <pc:sldMk cId="3221457769" sldId="694"/>
            <ac:spMk id="4" creationId="{925DBE15-19BE-30DA-D688-221417C54AC8}"/>
          </ac:spMkLst>
        </pc:spChg>
        <pc:picChg chg="add mod">
          <ac:chgData name="יהודה טאוב" userId="80c2dbd02819b45c" providerId="LiveId" clId="{A5106AAC-1E12-4FD4-8C9E-36351FB2E0E0}" dt="2024-06-05T06:35:25.066" v="355" actId="1076"/>
          <ac:picMkLst>
            <pc:docMk/>
            <pc:sldMk cId="3221457769" sldId="694"/>
            <ac:picMk id="5" creationId="{3EB4DEC1-8D4A-560C-CDA9-02DA3C2F9C70}"/>
          </ac:picMkLst>
        </pc:picChg>
      </pc:sldChg>
      <pc:sldChg chg="addSp modSp new mod modAnim">
        <pc:chgData name="יהודה טאוב" userId="80c2dbd02819b45c" providerId="LiveId" clId="{A5106AAC-1E12-4FD4-8C9E-36351FB2E0E0}" dt="2024-06-04T13:48:35.855" v="13" actId="1076"/>
        <pc:sldMkLst>
          <pc:docMk/>
          <pc:sldMk cId="3445945189" sldId="695"/>
        </pc:sldMkLst>
        <pc:picChg chg="add mod">
          <ac:chgData name="יהודה טאוב" userId="80c2dbd02819b45c" providerId="LiveId" clId="{A5106AAC-1E12-4FD4-8C9E-36351FB2E0E0}" dt="2024-06-04T13:48:35.855" v="13" actId="1076"/>
          <ac:picMkLst>
            <pc:docMk/>
            <pc:sldMk cId="3445945189" sldId="695"/>
            <ac:picMk id="4" creationId="{FA7C9D63-BEDE-87EC-6F76-BF63403FB778}"/>
          </ac:picMkLst>
        </pc:picChg>
      </pc:sldChg>
      <pc:sldChg chg="delSp add mod delAnim">
        <pc:chgData name="יהודה טאוב" userId="80c2dbd02819b45c" providerId="LiveId" clId="{A5106AAC-1E12-4FD4-8C9E-36351FB2E0E0}" dt="2024-06-05T06:41:18.458" v="361" actId="478"/>
        <pc:sldMkLst>
          <pc:docMk/>
          <pc:sldMk cId="3177507036" sldId="696"/>
        </pc:sldMkLst>
        <pc:picChg chg="del">
          <ac:chgData name="יהודה טאוב" userId="80c2dbd02819b45c" providerId="LiveId" clId="{A5106AAC-1E12-4FD4-8C9E-36351FB2E0E0}" dt="2024-06-05T06:41:18.458" v="361" actId="478"/>
          <ac:picMkLst>
            <pc:docMk/>
            <pc:sldMk cId="3177507036" sldId="696"/>
            <ac:picMk id="5" creationId="{3EB4DEC1-8D4A-560C-CDA9-02DA3C2F9C70}"/>
          </ac:picMkLst>
        </pc:picChg>
      </pc:sldChg>
      <pc:sldChg chg="add">
        <pc:chgData name="יהודה טאוב" userId="80c2dbd02819b45c" providerId="LiveId" clId="{A5106AAC-1E12-4FD4-8C9E-36351FB2E0E0}" dt="2024-06-05T06:29:36.055" v="57"/>
        <pc:sldMkLst>
          <pc:docMk/>
          <pc:sldMk cId="4225162434" sldId="704"/>
        </pc:sldMkLst>
      </pc:sldChg>
      <pc:sldChg chg="add">
        <pc:chgData name="יהודה טאוב" userId="80c2dbd02819b45c" providerId="LiveId" clId="{A5106AAC-1E12-4FD4-8C9E-36351FB2E0E0}" dt="2024-06-05T06:29:36.055" v="57"/>
        <pc:sldMkLst>
          <pc:docMk/>
          <pc:sldMk cId="2700508281" sldId="710"/>
        </pc:sldMkLst>
      </pc:sldChg>
      <pc:sldChg chg="addSp modSp new mod modAnim">
        <pc:chgData name="יהודה טאוב" userId="80c2dbd02819b45c" providerId="LiveId" clId="{A5106AAC-1E12-4FD4-8C9E-36351FB2E0E0}" dt="2024-06-05T06:42:07.281" v="369" actId="14100"/>
        <pc:sldMkLst>
          <pc:docMk/>
          <pc:sldMk cId="187151569" sldId="711"/>
        </pc:sldMkLst>
        <pc:picChg chg="add mod">
          <ac:chgData name="יהודה טאוב" userId="80c2dbd02819b45c" providerId="LiveId" clId="{A5106AAC-1E12-4FD4-8C9E-36351FB2E0E0}" dt="2024-06-05T06:42:07.281" v="369" actId="14100"/>
          <ac:picMkLst>
            <pc:docMk/>
            <pc:sldMk cId="187151569" sldId="711"/>
            <ac:picMk id="3" creationId="{10DC8DF8-823A-C2E1-05E2-5404A080DEB8}"/>
          </ac:picMkLst>
        </pc:picChg>
      </pc:sldChg>
    </pc:docChg>
  </pc:docChgLst>
  <pc:docChgLst>
    <pc:chgData name="יהודה טאוב" userId="80c2dbd02819b45c" providerId="LiveId" clId="{CF72F0E0-C993-421E-8516-81058EB128B4}"/>
    <pc:docChg chg="undo custSel addSld modSld addSection modSection">
      <pc:chgData name="יהודה טאוב" userId="80c2dbd02819b45c" providerId="LiveId" clId="{CF72F0E0-C993-421E-8516-81058EB128B4}" dt="2024-11-17T05:54:55.974" v="244" actId="22"/>
      <pc:docMkLst>
        <pc:docMk/>
      </pc:docMkLst>
      <pc:sldChg chg="modSp new mod">
        <pc:chgData name="יהודה טאוב" userId="80c2dbd02819b45c" providerId="LiveId" clId="{CF72F0E0-C993-421E-8516-81058EB128B4}" dt="2024-11-17T05:49:53.463" v="240" actId="20577"/>
        <pc:sldMkLst>
          <pc:docMk/>
          <pc:sldMk cId="3885642513" sldId="715"/>
        </pc:sldMkLst>
        <pc:spChg chg="mod">
          <ac:chgData name="יהודה טאוב" userId="80c2dbd02819b45c" providerId="LiveId" clId="{CF72F0E0-C993-421E-8516-81058EB128B4}" dt="2024-11-17T05:45:01.195" v="17" actId="20577"/>
          <ac:spMkLst>
            <pc:docMk/>
            <pc:sldMk cId="3885642513" sldId="715"/>
            <ac:spMk id="2" creationId="{52CE3778-30E1-3D3A-A35D-E63E815C2163}"/>
          </ac:spMkLst>
        </pc:spChg>
        <pc:spChg chg="mod">
          <ac:chgData name="יהודה טאוב" userId="80c2dbd02819b45c" providerId="LiveId" clId="{CF72F0E0-C993-421E-8516-81058EB128B4}" dt="2024-11-17T05:49:53.463" v="240" actId="20577"/>
          <ac:spMkLst>
            <pc:docMk/>
            <pc:sldMk cId="3885642513" sldId="715"/>
            <ac:spMk id="3" creationId="{CC2FCE7A-253E-85BF-7F21-E2B6F58A500D}"/>
          </ac:spMkLst>
        </pc:spChg>
      </pc:sldChg>
      <pc:sldChg chg="addSp new mod">
        <pc:chgData name="יהודה טאוב" userId="80c2dbd02819b45c" providerId="LiveId" clId="{CF72F0E0-C993-421E-8516-81058EB128B4}" dt="2024-11-17T05:54:55.974" v="244" actId="22"/>
        <pc:sldMkLst>
          <pc:docMk/>
          <pc:sldMk cId="3713641999" sldId="716"/>
        </pc:sldMkLst>
        <pc:picChg chg="add">
          <ac:chgData name="יהודה טאוב" userId="80c2dbd02819b45c" providerId="LiveId" clId="{CF72F0E0-C993-421E-8516-81058EB128B4}" dt="2024-11-17T05:54:55.974" v="244" actId="22"/>
          <ac:picMkLst>
            <pc:docMk/>
            <pc:sldMk cId="3713641999" sldId="716"/>
            <ac:picMk id="5" creationId="{D41ACBE3-88DE-700C-BDF1-2938BA910565}"/>
          </ac:picMkLst>
        </pc:picChg>
      </pc:sldChg>
    </pc:docChg>
  </pc:docChgLst>
  <pc:docChgLst>
    <pc:chgData name="יהודה טאוב" userId="80c2dbd02819b45c" providerId="LiveId" clId="{7D175CB5-3DE3-4D75-9044-6012ADB3956E}"/>
    <pc:docChg chg="undo custSel modSld">
      <pc:chgData name="יהודה טאוב" userId="80c2dbd02819b45c" providerId="LiveId" clId="{7D175CB5-3DE3-4D75-9044-6012ADB3956E}" dt="2024-08-14T03:48:39.073" v="576" actId="20577"/>
      <pc:docMkLst>
        <pc:docMk/>
      </pc:docMkLst>
      <pc:sldChg chg="modSp modNotesTx">
        <pc:chgData name="יהודה טאוב" userId="80c2dbd02819b45c" providerId="LiveId" clId="{7D175CB5-3DE3-4D75-9044-6012ADB3956E}" dt="2024-08-14T03:48:39.073" v="576" actId="20577"/>
        <pc:sldMkLst>
          <pc:docMk/>
          <pc:sldMk cId="3150306692" sldId="692"/>
        </pc:sldMkLst>
        <pc:spChg chg="mod">
          <ac:chgData name="יהודה טאוב" userId="80c2dbd02819b45c" providerId="LiveId" clId="{7D175CB5-3DE3-4D75-9044-6012ADB3956E}" dt="2024-08-14T03:48:39.073" v="576" actId="20577"/>
          <ac:spMkLst>
            <pc:docMk/>
            <pc:sldMk cId="3150306692" sldId="692"/>
            <ac:spMk id="3" creationId="{904B7AEC-CE01-4B02-00E1-64185074554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B39F92E8-0895-4E71-8F4A-C89E2DF1921A}" type="datetimeFigureOut">
              <a:rPr lang="he-IL" smtClean="0"/>
              <a:t>ז'/חשון/תשפ"ז</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14AACDCE-90EE-4A00-9ECE-CC9DE2C76086}" type="slidenum">
              <a:rPr lang="he-IL" smtClean="0"/>
              <a:t>‹#›</a:t>
            </a:fld>
            <a:endParaRPr lang="he-IL"/>
          </a:p>
        </p:txBody>
      </p:sp>
    </p:spTree>
    <p:extLst>
      <p:ext uri="{BB962C8B-B14F-4D97-AF65-F5344CB8AC3E}">
        <p14:creationId xmlns:p14="http://schemas.microsoft.com/office/powerpoint/2010/main" val="1936415055"/>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ויש לעיין בראיה מתפילת נחם: שהנה המקור שתבנה באש הוא מהפסוק:</a:t>
            </a:r>
          </a:p>
          <a:p>
            <a:r>
              <a:rPr lang="he-IL" dirty="0"/>
              <a:t>זכריה פרק ב פסוק ח - ט</a:t>
            </a:r>
          </a:p>
          <a:p>
            <a:r>
              <a:rPr lang="he-IL" dirty="0"/>
              <a:t>וַיֹּאמֶר אֵלָו רֻץ דַּבֵּר אֶל הַנַּעַר הַלָּז </a:t>
            </a:r>
            <a:r>
              <a:rPr lang="he-IL" dirty="0" err="1"/>
              <a:t>לֵאמֹר</a:t>
            </a:r>
            <a:r>
              <a:rPr lang="he-IL" dirty="0"/>
              <a:t> פְּרָזוֹת תֵּשֵׁב יְרוּשָׁלִַם מֵרֹב אָדָם וּבְהֵמָה בְּתוֹכָהּ: וַאֲנִי אֶהְיֶה לָּהּ נְאֻם יְהֹוָה חוֹמַת אֵשׁ סָבִיב וּלְכָבוֹד אֶהְיֶה בְתוֹכָהּ: פ </a:t>
            </a:r>
          </a:p>
          <a:p>
            <a:r>
              <a:rPr lang="he-IL" dirty="0"/>
              <a:t>שירושלים תשב ללא חומה (כמו היום) ומי ישמור עלינו מפני הערבים?</a:t>
            </a:r>
          </a:p>
          <a:p>
            <a:r>
              <a:rPr lang="he-IL" dirty="0"/>
              <a:t>ה' </a:t>
            </a:r>
            <a:r>
              <a:rPr lang="he-IL" dirty="0" err="1"/>
              <a:t>יתן</a:t>
            </a:r>
            <a:r>
              <a:rPr lang="he-IL" dirty="0"/>
              <a:t> לה חומת אש – מהי אותה חומת אש?</a:t>
            </a:r>
          </a:p>
          <a:p>
            <a:r>
              <a:rPr lang="he-IL" dirty="0"/>
              <a:t>מסביר רש"י: ואני אהיה לה - למגן כאילו חומת אש סביב לה.</a:t>
            </a:r>
          </a:p>
          <a:p>
            <a:endParaRPr lang="he-IL" dirty="0"/>
          </a:p>
          <a:p>
            <a:r>
              <a:rPr lang="he-IL" dirty="0"/>
              <a:t>נמצא שחומת אש היא רק משל – להגנה שה' ישמור על ירושלים. </a:t>
            </a:r>
          </a:p>
          <a:p>
            <a:r>
              <a:rPr lang="he-IL" dirty="0"/>
              <a:t>ואם כן אולי גם בתפילה מה שאומרים שה' יבנה אותה באש </a:t>
            </a:r>
          </a:p>
          <a:p>
            <a:r>
              <a:rPr lang="he-IL" dirty="0"/>
              <a:t>אין הכוונה שירד משמים בית מקדש</a:t>
            </a:r>
          </a:p>
          <a:p>
            <a:r>
              <a:rPr lang="he-IL" dirty="0"/>
              <a:t>אלא כנגד מה שאנחנו כל כך מפחדים מהערבים מה יגידו ומה יעשו?</a:t>
            </a:r>
          </a:p>
          <a:p>
            <a:r>
              <a:rPr lang="he-IL" dirty="0"/>
              <a:t>אומר בורא עולם – אני יבנה אותה באש – </a:t>
            </a:r>
            <a:r>
              <a:rPr lang="he-IL" dirty="0" err="1"/>
              <a:t>תפול</a:t>
            </a:r>
            <a:r>
              <a:rPr lang="he-IL" dirty="0"/>
              <a:t> עליהם אימתה ופחד </a:t>
            </a:r>
          </a:p>
          <a:p>
            <a:r>
              <a:rPr lang="he-IL" dirty="0"/>
              <a:t>ואף אחד לא יגיד כלום ולא יעשה כלום. </a:t>
            </a:r>
          </a:p>
          <a:p>
            <a:r>
              <a:rPr lang="he-IL" dirty="0"/>
              <a:t>ונזכה במהרה.  </a:t>
            </a:r>
          </a:p>
        </p:txBody>
      </p:sp>
      <p:sp>
        <p:nvSpPr>
          <p:cNvPr id="4" name="מציין מיקום של מספר שקופית 3"/>
          <p:cNvSpPr>
            <a:spLocks noGrp="1"/>
          </p:cNvSpPr>
          <p:nvPr>
            <p:ph type="sldNum" sz="quarter" idx="5"/>
          </p:nvPr>
        </p:nvSpPr>
        <p:spPr/>
        <p:txBody>
          <a:bodyPr/>
          <a:lstStyle/>
          <a:p>
            <a:fld id="{14AACDCE-90EE-4A00-9ECE-CC9DE2C76086}" type="slidenum">
              <a:rPr lang="he-IL" smtClean="0"/>
              <a:t>21</a:t>
            </a:fld>
            <a:endParaRPr lang="he-IL"/>
          </a:p>
        </p:txBody>
      </p:sp>
    </p:spTree>
    <p:extLst>
      <p:ext uri="{BB962C8B-B14F-4D97-AF65-F5344CB8AC3E}">
        <p14:creationId xmlns:p14="http://schemas.microsoft.com/office/powerpoint/2010/main" val="199805340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DDA51639-B2D6-4652-B8C3-1B4C224A7BAF}" type="datetimeFigureOut">
              <a:rPr lang="en-US" dirty="0"/>
              <a:t>10/18/2026</a:t>
            </a:fld>
            <a:endParaRPr lang="en-US" dirty="0"/>
          </a:p>
        </p:txBody>
      </p:sp>
      <p:sp>
        <p:nvSpPr>
          <p:cNvPr id="21" name="Footer Placeholder 20"/>
          <p:cNvSpPr>
            <a:spLocks noGrp="1"/>
          </p:cNvSpPr>
          <p:nvPr>
            <p:ph type="ftr" sz="quarter" idx="11"/>
          </p:nvPr>
        </p:nvSpPr>
        <p:spPr>
          <a:xfrm>
            <a:off x="1453896" y="5211060"/>
            <a:ext cx="5905500" cy="228600"/>
          </a:xfrm>
        </p:spPr>
        <p:txBody>
          <a:bodyPr/>
          <a:lstStyle>
            <a:lvl1pPr algn="r">
              <a:defRPr>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4FAB73BC-B049-4115-A692-8D63A059BFB8}" type="slidenum">
              <a:rPr lang="en-US" dirty="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82FF5DD9-2C52-442D-92E2-8072C0C3D7CD}" type="datetimeFigureOut">
              <a:rPr lang="en-US" dirty="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כותרת מקטע עליונה">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C44961B7-6B89-48AB-966F-622E2788EECC}" type="datetimeFigureOut">
              <a:rPr lang="en-US" dirty="0"/>
              <a:t>10/18/2026</a:t>
            </a:fld>
            <a:endParaRPr lang="en-US" dirty="0"/>
          </a:p>
        </p:txBody>
      </p:sp>
      <p:sp>
        <p:nvSpPr>
          <p:cNvPr id="5" name="Footer Placeholder 4"/>
          <p:cNvSpPr>
            <a:spLocks noGrp="1"/>
          </p:cNvSpPr>
          <p:nvPr>
            <p:ph type="ftr" sz="quarter" idx="11"/>
          </p:nvPr>
        </p:nvSpPr>
        <p:spPr>
          <a:xfrm>
            <a:off x="1453553" y="5211060"/>
            <a:ext cx="5907024" cy="228600"/>
          </a:xfrm>
        </p:spPr>
        <p:txBody>
          <a:bodyPr/>
          <a:lstStyle>
            <a:lvl1pPr algn="r">
              <a:defRPr/>
            </a:lvl1pPr>
          </a:lstStyle>
          <a:p>
            <a:endParaRPr lang="en-US" dirty="0"/>
          </a:p>
        </p:txBody>
      </p:sp>
      <p:sp>
        <p:nvSpPr>
          <p:cNvPr id="6" name="Slide Number Placeholder 5"/>
          <p:cNvSpPr>
            <a:spLocks noGrp="1"/>
          </p:cNvSpPr>
          <p:nvPr>
            <p:ph type="sldNum" sz="quarter" idx="12"/>
          </p:nvPr>
        </p:nvSpPr>
        <p:spPr>
          <a:xfrm>
            <a:off x="8604504" y="5211060"/>
            <a:ext cx="2112264" cy="228600"/>
          </a:xfrm>
        </p:spPr>
        <p:txBody>
          <a:bodyPr/>
          <a:lstStyle/>
          <a:p>
            <a:fld id="{4FAB73BC-B049-4115-A692-8D63A059BFB8}" type="slidenum">
              <a:rPr lang="en-US" dirty="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DBD3D6FB-79CC-4683-A046-BBE785BA1BED}" type="datetimeFigureOut">
              <a:rPr lang="en-US" dirty="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9512B3E8-48F1-4B23-8498-D8A04A81EC9C}" type="datetimeFigureOut">
              <a:rPr lang="en-US" dirty="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10B90D90-AA62-404D-A741-635B4370F9CB}" type="datetimeFigureOut">
              <a:rPr lang="en-US" dirty="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002E4-6836-46D1-9DBB-3C27C0DD3A89}" type="datetimeFigureOut">
              <a:rPr lang="en-US" dirty="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תוכן עם כיתוב">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r"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8" name="Date Placeholder 7"/>
          <p:cNvSpPr>
            <a:spLocks noGrp="1"/>
          </p:cNvSpPr>
          <p:nvPr>
            <p:ph type="dt" sz="half" idx="10"/>
          </p:nvPr>
        </p:nvSpPr>
        <p:spPr/>
        <p:txBody>
          <a:bodyPr/>
          <a:lstStyle/>
          <a:p>
            <a:fld id="{1CF131DD-A141-4471-BCF9-C6073EDD7E20}" type="datetimeFigureOut">
              <a:rPr lang="en-US" dirty="0"/>
              <a:t>10/18/2026</a:t>
            </a:fld>
            <a:endParaRPr lang="en-US" dirty="0"/>
          </a:p>
        </p:txBody>
      </p:sp>
      <p:sp>
        <p:nvSpPr>
          <p:cNvPr id="9" name="Footer Placeholder 8"/>
          <p:cNvSpPr>
            <a:spLocks noGrp="1"/>
          </p:cNvSpPr>
          <p:nvPr>
            <p:ph type="ftr" sz="quarter" idx="11"/>
          </p:nvPr>
        </p:nvSpPr>
        <p:spPr/>
        <p:txBody>
          <a:bodyPr/>
          <a:lstStyle>
            <a:lvl1pPr algn="r">
              <a:defRPr/>
            </a:lvl1pPr>
          </a:lstStyle>
          <a:p>
            <a:endParaRPr lang="en-US" dirty="0"/>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תמונה עם כיתוב">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r">
              <a:defRPr sz="2800" b="0">
                <a:solidFill>
                  <a:srgbClr val="FFFFFF"/>
                </a:solidFill>
                <a:latin typeface="+mj-lt"/>
              </a:defRPr>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r">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AB334A90-EB03-42F3-8859-2C2B2724C058}" type="datetimeFigureOut">
              <a:rPr lang="en-US" dirty="0"/>
              <a:t>10/18/2026</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D11A6AA8-A04B-4104-9AE2-BD48D340E27F}" type="datetimeFigureOut">
              <a:rPr lang="en-US" dirty="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4E0BF79-FAC6-4A96-8DE1-F7B82E2E1652}" type="datetimeFigureOut">
              <a:rPr lang="en-US" dirty="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6090BC6A-861F-4B5D-BFB8-1A71BA180126}"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748560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92364"/>
            <a:ext cx="9196339" cy="1366981"/>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8" y="1634837"/>
            <a:ext cx="9698182" cy="5116946"/>
          </a:xfrm>
        </p:spPr>
        <p:txBody>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F9206947-3488-462B-8BC3-09206CB53249}"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9317757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294EB35-B236-4E3F-8928-C6A475C463F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943311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0E13AD25-B023-48C2-BD78-0D010D23FAF8}"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26810233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AE90A92-5E58-4155-B391-780D35713D2C}"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2714983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DF56A87-6039-42BD-A5F0-F5A391031D1F}"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2110770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B6C25A-985E-414E-ACA5-924DEBB395A2}"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3723446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06B1B3F1-066E-4662-9E3C-EDCE9654367A}"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40739448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D5F192F-68AE-4E32-86A2-1747E239F49F}"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376626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E624B26-F355-4974-9B23-F94DF3B81B21}"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1463805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A293A31-C52F-432F-A7B9-5BDC5EF66FD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457603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6560F6B-7A19-46EF-BD97-BD28A89006E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9161031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4091F12-1533-42CB-B6C4-6B97A8523DA4}"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8957327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48F79D34-FE56-4DD4-A8F3-04F534943CB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6241623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86E8368-43B4-4B91-B111-961839FA92A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13977764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84D6F57D-2B75-4FB0-9F5A-8114A78F654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5262637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CBC48EC7-AF6A-48D3-8284-14BACBEBDD84}" type="datetimeFigureOut">
              <a:rPr lang="en-US" dirty="0"/>
              <a:t>10/18/2026</a:t>
            </a:fld>
            <a:endParaRPr lang="en-US" dirty="0"/>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sldNum="0" hdr="0" ftr="0" dt="0"/>
  <p:txStyles>
    <p:titleStyle>
      <a:lvl1pPr algn="r" defTabSz="914400" rtl="1"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r" defTabSz="914400" rtl="1"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r" defTabSz="914400" rtl="1"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459119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0852846-2DA2-430D-8B42-D5B64B5B9273}"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1200" b="1">
                <a:solidFill>
                  <a:schemeClr val="bg2">
                    <a:lumMod val="10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67661139"/>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 id="2147483793" r:id="rId13"/>
    <p:sldLayoutId id="2147483794" r:id="rId14"/>
    <p:sldLayoutId id="2147483795" r:id="rId15"/>
    <p:sldLayoutId id="2147483796"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just"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hyperlink" Target="https://www.yeshiva.org.il/responsa/Responsa.aspx?sefer=%D7%91%D7%91%D7%9C%D7%99-%D7%A9%D7%91%D7%95%D7%A2%D7%95%D7%AA&amp;perek=%D7%98%D7%95&amp;pasuk=%D7%91" TargetMode="External"/><Relationship Id="rId2" Type="http://schemas.openxmlformats.org/officeDocument/2006/relationships/hyperlink" Target="https://www.yeshiva.org.il/responsa/Responsa.aspx?sefer=%D7%91%D7%91%D7%9C%D7%99-%D7%A1%D7%95%D7%9B%D7%94&amp;perek=%D7%9E%D7%90&amp;pasuk=%D7%90" TargetMode="External"/><Relationship Id="rId1" Type="http://schemas.openxmlformats.org/officeDocument/2006/relationships/slideLayout" Target="../slideLayouts/slideLayout2.xml"/><Relationship Id="rId4" Type="http://schemas.openxmlformats.org/officeDocument/2006/relationships/hyperlink" Target="https://www.yeshiva.org.il/responsa/Responsa.aspx?sefer=%D7%AA%D7%A0%22%D7%9A-%D7%A9%D7%9E%D7%95%D7%AA&amp;perek=%D7%98%D7%95&amp;pasuk="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86BF097-8C73-25EE-2058-4EFD563E54CD}"/>
              </a:ext>
            </a:extLst>
          </p:cNvPr>
          <p:cNvSpPr>
            <a:spLocks noGrp="1"/>
          </p:cNvSpPr>
          <p:nvPr>
            <p:ph type="ctrTitle"/>
          </p:nvPr>
        </p:nvSpPr>
        <p:spPr>
          <a:xfrm>
            <a:off x="1561708" y="125835"/>
            <a:ext cx="9068586" cy="1191237"/>
          </a:xfrm>
        </p:spPr>
        <p:txBody>
          <a:bodyPr/>
          <a:lstStyle/>
          <a:p>
            <a:r>
              <a:rPr lang="xx-YY" dirty="0"/>
              <a:t>כיצד יבנה המקדש</a:t>
            </a:r>
            <a:endParaRPr lang="he-IL" dirty="0"/>
          </a:p>
        </p:txBody>
      </p:sp>
      <p:sp>
        <p:nvSpPr>
          <p:cNvPr id="3" name="כותרת משנה 2">
            <a:extLst>
              <a:ext uri="{FF2B5EF4-FFF2-40B4-BE49-F238E27FC236}">
                <a16:creationId xmlns:a16="http://schemas.microsoft.com/office/drawing/2014/main" id="{6F7EB6C4-4128-8CB4-D41D-A91C1428BB49}"/>
              </a:ext>
            </a:extLst>
          </p:cNvPr>
          <p:cNvSpPr>
            <a:spLocks noGrp="1"/>
          </p:cNvSpPr>
          <p:nvPr>
            <p:ph type="subTitle" idx="1"/>
          </p:nvPr>
        </p:nvSpPr>
        <p:spPr/>
        <p:txBody>
          <a:bodyPr/>
          <a:lstStyle/>
          <a:p>
            <a:endParaRPr lang="he-IL"/>
          </a:p>
        </p:txBody>
      </p:sp>
    </p:spTree>
    <p:extLst>
      <p:ext uri="{BB962C8B-B14F-4D97-AF65-F5344CB8AC3E}">
        <p14:creationId xmlns:p14="http://schemas.microsoft.com/office/powerpoint/2010/main" val="9694425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F2C0D57-0D83-2A4C-E2EB-66D40E15C9EC}"/>
              </a:ext>
            </a:extLst>
          </p:cNvPr>
          <p:cNvSpPr>
            <a:spLocks noGrp="1"/>
          </p:cNvSpPr>
          <p:nvPr>
            <p:ph type="title"/>
          </p:nvPr>
        </p:nvSpPr>
        <p:spPr/>
        <p:txBody>
          <a:bodyPr/>
          <a:lstStyle/>
          <a:p>
            <a:r>
              <a:rPr lang="he-IL" dirty="0"/>
              <a:t>גאולה בידי אדם</a:t>
            </a:r>
          </a:p>
        </p:txBody>
      </p:sp>
      <p:pic>
        <p:nvPicPr>
          <p:cNvPr id="6" name="מציין מיקום תוכן 5">
            <a:extLst>
              <a:ext uri="{FF2B5EF4-FFF2-40B4-BE49-F238E27FC236}">
                <a16:creationId xmlns:a16="http://schemas.microsoft.com/office/drawing/2014/main" id="{1E7F1C2F-DC3D-7D64-C8EB-4CA06AB27D98}"/>
              </a:ext>
            </a:extLst>
          </p:cNvPr>
          <p:cNvPicPr>
            <a:picLocks noGrp="1" noChangeAspect="1"/>
          </p:cNvPicPr>
          <p:nvPr>
            <p:ph idx="1"/>
          </p:nvPr>
        </p:nvPicPr>
        <p:blipFill rotWithShape="1">
          <a:blip r:embed="rId2"/>
          <a:srcRect l="-1398" t="28284" r="41049" b="-28284"/>
          <a:stretch/>
        </p:blipFill>
        <p:spPr>
          <a:xfrm>
            <a:off x="2135568" y="1873665"/>
            <a:ext cx="5489733" cy="5116513"/>
          </a:xfrm>
          <a:prstGeom prst="rect">
            <a:avLst/>
          </a:prstGeom>
        </p:spPr>
      </p:pic>
      <p:sp>
        <p:nvSpPr>
          <p:cNvPr id="4" name="מציין מיקום של מספר שקופית 3">
            <a:extLst>
              <a:ext uri="{FF2B5EF4-FFF2-40B4-BE49-F238E27FC236}">
                <a16:creationId xmlns:a16="http://schemas.microsoft.com/office/drawing/2014/main" id="{1F8E5D8E-BC64-4359-D824-EF3DAC4AFFC1}"/>
              </a:ext>
            </a:extLst>
          </p:cNvPr>
          <p:cNvSpPr>
            <a:spLocks noGrp="1"/>
          </p:cNvSpPr>
          <p:nvPr>
            <p:ph type="sldNum" sz="quarter" idx="12"/>
          </p:nvPr>
        </p:nvSpPr>
        <p:spPr/>
        <p:txBody>
          <a:bodyPr/>
          <a:lstStyle/>
          <a:p>
            <a:fld id="{519954A3-9DFD-4C44-94BA-B95130A3BA1C}" type="slidenum">
              <a:rPr lang="en-US" smtClean="0"/>
              <a:t>2</a:t>
            </a:fld>
            <a:endParaRPr lang="en-US" dirty="0"/>
          </a:p>
        </p:txBody>
      </p:sp>
    </p:spTree>
    <p:extLst>
      <p:ext uri="{BB962C8B-B14F-4D97-AF65-F5344CB8AC3E}">
        <p14:creationId xmlns:p14="http://schemas.microsoft.com/office/powerpoint/2010/main" val="27005082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להבין את הקריאה</a:t>
            </a:r>
          </a:p>
        </p:txBody>
      </p:sp>
      <p:pic>
        <p:nvPicPr>
          <p:cNvPr id="6" name="מציין מיקום תוכן 5">
            <a:extLst>
              <a:ext uri="{FF2B5EF4-FFF2-40B4-BE49-F238E27FC236}">
                <a16:creationId xmlns:a16="http://schemas.microsoft.com/office/drawing/2014/main" id="{397FFC4C-A179-49E6-6EA7-929475F56FE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07021" y="1189514"/>
            <a:ext cx="9698037" cy="2572770"/>
          </a:xfrm>
        </p:spPr>
      </p:pic>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a:t>
            </a:fld>
            <a:endParaRPr lang="en-US" dirty="0"/>
          </a:p>
        </p:txBody>
      </p:sp>
    </p:spTree>
    <p:extLst>
      <p:ext uri="{BB962C8B-B14F-4D97-AF65-F5344CB8AC3E}">
        <p14:creationId xmlns:p14="http://schemas.microsoft.com/office/powerpoint/2010/main" val="422516243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19954A3-9DFD-4C44-94BA-B95130A3BA1C}" type="slidenum">
              <a:rPr kumimoji="0" lang="en-US" sz="1200" b="1" i="0" u="none" strike="noStrike" kern="1200" cap="none" spc="0" normalizeH="0" baseline="0" noProof="0" smtClean="0">
                <a:ln>
                  <a:noFill/>
                </a:ln>
                <a:solidFill>
                  <a:srgbClr val="EBEBEB">
                    <a:lumMod val="10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4</a:t>
            </a:fld>
            <a:endParaRPr kumimoji="0" lang="en-US" sz="1200" b="1" i="0" u="none" strike="noStrike" kern="1200" cap="none" spc="0" normalizeH="0" baseline="0" noProof="0" dirty="0">
              <a:ln>
                <a:noFill/>
              </a:ln>
              <a:solidFill>
                <a:srgbClr val="EBEBEB">
                  <a:lumMod val="10000"/>
                </a:srgbClr>
              </a:solidFill>
              <a:effectLst/>
              <a:uLnTx/>
              <a:uFillTx/>
              <a:latin typeface="Trebuchet MS" panose="020B0603020202020204"/>
              <a:ea typeface="+mn-ea"/>
              <a:cs typeface="+mn-cs"/>
            </a:endParaRPr>
          </a:p>
        </p:txBody>
      </p:sp>
      <p:sp>
        <p:nvSpPr>
          <p:cNvPr id="6" name="תיבת טקסט 5">
            <a:extLst>
              <a:ext uri="{FF2B5EF4-FFF2-40B4-BE49-F238E27FC236}">
                <a16:creationId xmlns:a16="http://schemas.microsoft.com/office/drawing/2014/main" id="{8F532BED-87B5-337D-0C6A-0073994037F9}"/>
              </a:ext>
            </a:extLst>
          </p:cNvPr>
          <p:cNvSpPr txBox="1"/>
          <p:nvPr/>
        </p:nvSpPr>
        <p:spPr>
          <a:xfrm>
            <a:off x="6949440" y="230588"/>
            <a:ext cx="5168348" cy="6463308"/>
          </a:xfrm>
          <a:prstGeom prst="rect">
            <a:avLst/>
          </a:prstGeom>
          <a:noFill/>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1800" b="0" i="0" u="none" strike="noStrike" kern="1200" cap="none" spc="0" normalizeH="0" baseline="0" noProof="0" dirty="0">
                <a:ln>
                  <a:noFill/>
                </a:ln>
                <a:solidFill>
                  <a:srgbClr val="000000"/>
                </a:solidFill>
                <a:effectLst/>
                <a:highlight>
                  <a:srgbClr val="FFFFFF"/>
                </a:highlight>
                <a:uLnTx/>
                <a:uFillTx/>
                <a:latin typeface="Arial" panose="020B0604020202020204" pitchFamily="34" charset="0"/>
                <a:ea typeface="+mn-ea"/>
                <a:cs typeface="Gisha" panose="020B0502040204020203" pitchFamily="34" charset="-79"/>
              </a:rPr>
              <a:t>עולם ומלואו בשישה</a:t>
            </a:r>
            <a:br>
              <a:rPr kumimoji="0" lang="he-IL" sz="1800" b="0" i="0" u="none" strike="noStrike" kern="1200" cap="none" spc="0" normalizeH="0" baseline="0" noProof="0" dirty="0">
                <a:ln>
                  <a:noFill/>
                </a:ln>
                <a:solidFill>
                  <a:prstClr val="black"/>
                </a:solidFill>
                <a:effectLst/>
                <a:uLnTx/>
                <a:uFillTx/>
                <a:latin typeface="Trebuchet MS" panose="020B0603020202020204"/>
                <a:ea typeface="+mn-ea"/>
                <a:cs typeface="Gisha" panose="020B0502040204020203" pitchFamily="34" charset="-79"/>
              </a:rPr>
            </a:br>
            <a:r>
              <a:rPr kumimoji="0" lang="he-IL" sz="1800" b="0" i="0" u="none" strike="noStrike" kern="1200" cap="none" spc="0" normalizeH="0" baseline="0" noProof="0" dirty="0">
                <a:ln>
                  <a:noFill/>
                </a:ln>
                <a:solidFill>
                  <a:srgbClr val="000000"/>
                </a:solidFill>
                <a:effectLst/>
                <a:highlight>
                  <a:srgbClr val="FFFFFF"/>
                </a:highlight>
                <a:uLnTx/>
                <a:uFillTx/>
                <a:latin typeface="Arial" panose="020B0604020202020204" pitchFamily="34" charset="0"/>
                <a:ea typeface="+mn-ea"/>
                <a:cs typeface="Gisha" panose="020B0502040204020203" pitchFamily="34" charset="-79"/>
              </a:rPr>
              <a:t>ברא ברוב חכמה</a:t>
            </a:r>
            <a:br>
              <a:rPr kumimoji="0" lang="he-IL" sz="1800" b="0" i="0" u="none" strike="noStrike" kern="1200" cap="none" spc="0" normalizeH="0" baseline="0" noProof="0" dirty="0">
                <a:ln>
                  <a:noFill/>
                </a:ln>
                <a:solidFill>
                  <a:prstClr val="black"/>
                </a:solidFill>
                <a:effectLst/>
                <a:uLnTx/>
                <a:uFillTx/>
                <a:latin typeface="Trebuchet MS" panose="020B0603020202020204"/>
                <a:ea typeface="+mn-ea"/>
                <a:cs typeface="Gisha" panose="020B0502040204020203" pitchFamily="34" charset="-79"/>
              </a:rPr>
            </a:br>
            <a:r>
              <a:rPr kumimoji="0" lang="he-IL" sz="1800" b="0" i="0" u="none" strike="noStrike" kern="1200" cap="none" spc="0" normalizeH="0" baseline="0" noProof="0" dirty="0">
                <a:ln>
                  <a:noFill/>
                </a:ln>
                <a:solidFill>
                  <a:srgbClr val="000000"/>
                </a:solidFill>
                <a:effectLst/>
                <a:highlight>
                  <a:srgbClr val="FFFFFF"/>
                </a:highlight>
                <a:uLnTx/>
                <a:uFillTx/>
                <a:latin typeface="Arial" panose="020B0604020202020204" pitchFamily="34" charset="0"/>
                <a:ea typeface="+mn-ea"/>
                <a:cs typeface="Gisha" panose="020B0502040204020203" pitchFamily="34" charset="-79"/>
              </a:rPr>
              <a:t>ובשביעי שבת בתנאי</a:t>
            </a:r>
            <a:br>
              <a:rPr kumimoji="0" lang="he-IL" sz="1800" b="0" i="0" u="none" strike="noStrike" kern="1200" cap="none" spc="0" normalizeH="0" baseline="0" noProof="0" dirty="0">
                <a:ln>
                  <a:noFill/>
                </a:ln>
                <a:solidFill>
                  <a:prstClr val="black"/>
                </a:solidFill>
                <a:effectLst/>
                <a:uLnTx/>
                <a:uFillTx/>
                <a:latin typeface="Trebuchet MS" panose="020B0603020202020204"/>
                <a:ea typeface="+mn-ea"/>
                <a:cs typeface="Gisha" panose="020B0502040204020203" pitchFamily="34" charset="-79"/>
              </a:rPr>
            </a:br>
            <a:r>
              <a:rPr kumimoji="0" lang="he-IL" sz="1800" b="0" i="0" u="none" strike="noStrike" kern="1200" cap="none" spc="0" normalizeH="0" baseline="0" noProof="0" dirty="0">
                <a:ln>
                  <a:noFill/>
                </a:ln>
                <a:solidFill>
                  <a:srgbClr val="000000"/>
                </a:solidFill>
                <a:effectLst/>
                <a:highlight>
                  <a:srgbClr val="FFFFFF"/>
                </a:highlight>
                <a:uLnTx/>
                <a:uFillTx/>
                <a:latin typeface="Arial" panose="020B0604020202020204" pitchFamily="34" charset="0"/>
                <a:ea typeface="+mn-ea"/>
                <a:cs typeface="Gisha" panose="020B0502040204020203" pitchFamily="34" charset="-79"/>
              </a:rPr>
              <a:t>שבוא יבוא עם בני אבות</a:t>
            </a:r>
            <a:br>
              <a:rPr kumimoji="0" lang="he-IL" sz="1800" b="0" i="0" u="none" strike="noStrike" kern="1200" cap="none" spc="0" normalizeH="0" baseline="0" noProof="0" dirty="0">
                <a:ln>
                  <a:noFill/>
                </a:ln>
                <a:solidFill>
                  <a:prstClr val="black"/>
                </a:solidFill>
                <a:effectLst/>
                <a:uLnTx/>
                <a:uFillTx/>
                <a:latin typeface="Trebuchet MS" panose="020B0603020202020204"/>
                <a:ea typeface="+mn-ea"/>
                <a:cs typeface="Gisha" panose="020B0502040204020203" pitchFamily="34" charset="-79"/>
              </a:rPr>
            </a:br>
            <a:r>
              <a:rPr kumimoji="0" lang="he-IL" sz="1800" b="0" i="0" u="none" strike="noStrike" kern="1200" cap="none" spc="0" normalizeH="0" baseline="0" noProof="0" dirty="0">
                <a:ln>
                  <a:noFill/>
                </a:ln>
                <a:solidFill>
                  <a:srgbClr val="000000"/>
                </a:solidFill>
                <a:effectLst/>
                <a:highlight>
                  <a:srgbClr val="FFFFFF"/>
                </a:highlight>
                <a:uLnTx/>
                <a:uFillTx/>
                <a:latin typeface="Arial" panose="020B0604020202020204" pitchFamily="34" charset="0"/>
                <a:ea typeface="+mn-ea"/>
                <a:cs typeface="Gisha" panose="020B0502040204020203" pitchFamily="34" charset="-79"/>
              </a:rPr>
              <a:t>ויקיים מצוות</a:t>
            </a:r>
            <a:br>
              <a:rPr kumimoji="0" lang="he-IL" sz="1800" b="0" i="0" u="none" strike="noStrike" kern="1200" cap="none" spc="0" normalizeH="0" baseline="0" noProof="0" dirty="0">
                <a:ln>
                  <a:noFill/>
                </a:ln>
                <a:solidFill>
                  <a:prstClr val="black"/>
                </a:solidFill>
                <a:effectLst/>
                <a:uLnTx/>
                <a:uFillTx/>
                <a:latin typeface="Trebuchet MS" panose="020B0603020202020204"/>
                <a:ea typeface="+mn-ea"/>
                <a:cs typeface="Gisha" panose="020B0502040204020203" pitchFamily="34" charset="-79"/>
              </a:rPr>
            </a:br>
            <a:r>
              <a:rPr kumimoji="0" lang="he-IL" sz="1800" b="0" i="0" u="none" strike="noStrike" kern="1200" cap="none" spc="0" normalizeH="0" baseline="0" noProof="0" dirty="0">
                <a:ln>
                  <a:noFill/>
                </a:ln>
                <a:solidFill>
                  <a:srgbClr val="000000"/>
                </a:solidFill>
                <a:effectLst/>
                <a:highlight>
                  <a:srgbClr val="FFFFFF"/>
                </a:highlight>
                <a:uLnTx/>
                <a:uFillTx/>
                <a:latin typeface="Arial" panose="020B0604020202020204" pitchFamily="34" charset="0"/>
                <a:ea typeface="+mn-ea"/>
                <a:cs typeface="Gisha" panose="020B0502040204020203" pitchFamily="34" charset="-79"/>
              </a:rPr>
              <a:t>ובזכותם </a:t>
            </a:r>
            <a:r>
              <a:rPr kumimoji="0" lang="he-IL" sz="1800" b="0" i="0" u="none" strike="noStrike" kern="1200" cap="none" spc="0" normalizeH="0" baseline="0" noProof="0" dirty="0" err="1">
                <a:ln>
                  <a:noFill/>
                </a:ln>
                <a:solidFill>
                  <a:srgbClr val="000000"/>
                </a:solidFill>
                <a:effectLst/>
                <a:highlight>
                  <a:srgbClr val="FFFFFF"/>
                </a:highlight>
                <a:uLnTx/>
                <a:uFillTx/>
                <a:latin typeface="Arial" panose="020B0604020202020204" pitchFamily="34" charset="0"/>
                <a:ea typeface="+mn-ea"/>
                <a:cs typeface="Gisha" panose="020B0502040204020203" pitchFamily="34" charset="-79"/>
              </a:rPr>
              <a:t>הכל</a:t>
            </a:r>
            <a:r>
              <a:rPr kumimoji="0" lang="he-IL" sz="1800" b="0" i="0" u="none" strike="noStrike" kern="1200" cap="none" spc="0" normalizeH="0" baseline="0" noProof="0" dirty="0">
                <a:ln>
                  <a:noFill/>
                </a:ln>
                <a:solidFill>
                  <a:srgbClr val="000000"/>
                </a:solidFill>
                <a:effectLst/>
                <a:highlight>
                  <a:srgbClr val="FFFFFF"/>
                </a:highlight>
                <a:uLnTx/>
                <a:uFillTx/>
                <a:latin typeface="Arial" panose="020B0604020202020204" pitchFamily="34" charset="0"/>
                <a:ea typeface="+mn-ea"/>
                <a:cs typeface="Gisha" panose="020B0502040204020203" pitchFamily="34" charset="-79"/>
              </a:rPr>
              <a:t> כדאי</a:t>
            </a:r>
            <a:br>
              <a:rPr kumimoji="0" lang="he-IL" sz="1800" b="0" i="0" u="none" strike="noStrike" kern="1200" cap="none" spc="0" normalizeH="0" baseline="0" noProof="0" dirty="0">
                <a:ln>
                  <a:noFill/>
                </a:ln>
                <a:solidFill>
                  <a:prstClr val="black"/>
                </a:solidFill>
                <a:effectLst/>
                <a:uLnTx/>
                <a:uFillTx/>
                <a:latin typeface="Trebuchet MS" panose="020B0603020202020204"/>
                <a:ea typeface="+mn-ea"/>
                <a:cs typeface="Gisha" panose="020B0502040204020203" pitchFamily="34" charset="-79"/>
              </a:rPr>
            </a:br>
            <a:r>
              <a:rPr kumimoji="0" lang="he-IL" sz="1800" b="0" i="0" u="none" strike="noStrike" kern="1200" cap="none" spc="0" normalizeH="0" baseline="0" noProof="0" dirty="0">
                <a:ln>
                  <a:noFill/>
                </a:ln>
                <a:solidFill>
                  <a:srgbClr val="000000"/>
                </a:solidFill>
                <a:effectLst/>
                <a:highlight>
                  <a:srgbClr val="FFFFFF"/>
                </a:highlight>
                <a:uLnTx/>
                <a:uFillTx/>
                <a:latin typeface="Arial" panose="020B0604020202020204" pitchFamily="34" charset="0"/>
                <a:ea typeface="+mn-ea"/>
                <a:cs typeface="Gisha" panose="020B0502040204020203" pitchFamily="34" charset="-79"/>
              </a:rPr>
              <a:t>קרוב לשנת אלפיים</a:t>
            </a:r>
            <a:br>
              <a:rPr kumimoji="0" lang="he-IL" sz="1800" b="0" i="0" u="none" strike="noStrike" kern="1200" cap="none" spc="0" normalizeH="0" baseline="0" noProof="0" dirty="0">
                <a:ln>
                  <a:noFill/>
                </a:ln>
                <a:solidFill>
                  <a:prstClr val="black"/>
                </a:solidFill>
                <a:effectLst/>
                <a:uLnTx/>
                <a:uFillTx/>
                <a:latin typeface="Trebuchet MS" panose="020B0603020202020204"/>
                <a:ea typeface="+mn-ea"/>
                <a:cs typeface="Gisha" panose="020B0502040204020203" pitchFamily="34" charset="-79"/>
              </a:rPr>
            </a:br>
            <a:r>
              <a:rPr kumimoji="0" lang="he-IL" sz="1800" b="0" i="0" u="none" strike="noStrike" kern="1200" cap="none" spc="0" normalizeH="0" baseline="0" noProof="0" dirty="0">
                <a:ln>
                  <a:noFill/>
                </a:ln>
                <a:solidFill>
                  <a:srgbClr val="000000"/>
                </a:solidFill>
                <a:effectLst/>
                <a:highlight>
                  <a:srgbClr val="FFFFFF"/>
                </a:highlight>
                <a:uLnTx/>
                <a:uFillTx/>
                <a:latin typeface="Arial" panose="020B0604020202020204" pitchFamily="34" charset="0"/>
                <a:ea typeface="+mn-ea"/>
                <a:cs typeface="Gisha" panose="020B0502040204020203" pitchFamily="34" charset="-79"/>
              </a:rPr>
              <a:t>נבקעו שמים</a:t>
            </a:r>
            <a:br>
              <a:rPr kumimoji="0" lang="he-IL" sz="1800" b="0" i="0" u="none" strike="noStrike" kern="1200" cap="none" spc="0" normalizeH="0" baseline="0" noProof="0" dirty="0">
                <a:ln>
                  <a:noFill/>
                </a:ln>
                <a:solidFill>
                  <a:prstClr val="black"/>
                </a:solidFill>
                <a:effectLst/>
                <a:uLnTx/>
                <a:uFillTx/>
                <a:latin typeface="Trebuchet MS" panose="020B0603020202020204"/>
                <a:ea typeface="+mn-ea"/>
                <a:cs typeface="Gisha" panose="020B0502040204020203" pitchFamily="34" charset="-79"/>
              </a:rPr>
            </a:br>
            <a:r>
              <a:rPr kumimoji="0" lang="he-IL" sz="1800" b="0" i="0" u="none" strike="noStrike" kern="1200" cap="none" spc="0" normalizeH="0" baseline="0" noProof="0" dirty="0">
                <a:ln>
                  <a:noFill/>
                </a:ln>
                <a:solidFill>
                  <a:srgbClr val="000000"/>
                </a:solidFill>
                <a:effectLst/>
                <a:highlight>
                  <a:srgbClr val="FFFFFF"/>
                </a:highlight>
                <a:uLnTx/>
                <a:uFillTx/>
                <a:latin typeface="Arial" panose="020B0604020202020204" pitchFamily="34" charset="0"/>
                <a:ea typeface="+mn-ea"/>
                <a:cs typeface="Gisha" panose="020B0502040204020203" pitchFamily="34" charset="-79"/>
              </a:rPr>
              <a:t>עם הנבחר קיבל תורה</a:t>
            </a:r>
            <a:br>
              <a:rPr kumimoji="0" lang="he-IL" sz="1800" b="0" i="0" u="none" strike="noStrike" kern="1200" cap="none" spc="0" normalizeH="0" baseline="0" noProof="0" dirty="0">
                <a:ln>
                  <a:noFill/>
                </a:ln>
                <a:solidFill>
                  <a:prstClr val="black"/>
                </a:solidFill>
                <a:effectLst/>
                <a:uLnTx/>
                <a:uFillTx/>
                <a:latin typeface="Trebuchet MS" panose="020B0603020202020204"/>
                <a:ea typeface="+mn-ea"/>
                <a:cs typeface="Gisha" panose="020B0502040204020203" pitchFamily="34" charset="-79"/>
              </a:rPr>
            </a:br>
            <a:r>
              <a:rPr kumimoji="0" lang="he-IL" sz="1800" b="0" i="0" u="none" strike="noStrike" kern="1200" cap="none" spc="0" normalizeH="0" baseline="0" noProof="0" dirty="0">
                <a:ln>
                  <a:noFill/>
                </a:ln>
                <a:solidFill>
                  <a:srgbClr val="000000"/>
                </a:solidFill>
                <a:effectLst/>
                <a:highlight>
                  <a:srgbClr val="FFFFFF"/>
                </a:highlight>
                <a:uLnTx/>
                <a:uFillTx/>
                <a:latin typeface="Arial" panose="020B0604020202020204" pitchFamily="34" charset="0"/>
                <a:ea typeface="+mn-ea"/>
                <a:cs typeface="Gisha" panose="020B0502040204020203" pitchFamily="34" charset="-79"/>
              </a:rPr>
              <a:t>העניק לנו כנדוניה</a:t>
            </a:r>
            <a:br>
              <a:rPr kumimoji="0" lang="he-IL" sz="1800" b="0" i="0" u="none" strike="noStrike" kern="1200" cap="none" spc="0" normalizeH="0" baseline="0" noProof="0" dirty="0">
                <a:ln>
                  <a:noFill/>
                </a:ln>
                <a:solidFill>
                  <a:prstClr val="black"/>
                </a:solidFill>
                <a:effectLst/>
                <a:uLnTx/>
                <a:uFillTx/>
                <a:latin typeface="Trebuchet MS" panose="020B0603020202020204"/>
                <a:ea typeface="+mn-ea"/>
                <a:cs typeface="Gisha" panose="020B0502040204020203" pitchFamily="34" charset="-79"/>
              </a:rPr>
            </a:br>
            <a:r>
              <a:rPr kumimoji="0" lang="he-IL" sz="1800" b="0" i="0" u="none" strike="noStrike" kern="1200" cap="none" spc="0" normalizeH="0" baseline="0" noProof="0" dirty="0">
                <a:ln>
                  <a:noFill/>
                </a:ln>
                <a:solidFill>
                  <a:srgbClr val="000000"/>
                </a:solidFill>
                <a:effectLst/>
                <a:highlight>
                  <a:srgbClr val="FFFFFF"/>
                </a:highlight>
                <a:uLnTx/>
                <a:uFillTx/>
                <a:latin typeface="Arial" panose="020B0604020202020204" pitchFamily="34" charset="0"/>
                <a:ea typeface="+mn-ea"/>
                <a:cs typeface="Gisha" panose="020B0502040204020203" pitchFamily="34" charset="-79"/>
              </a:rPr>
              <a:t>הארץ הקדושה</a:t>
            </a:r>
            <a:br>
              <a:rPr kumimoji="0" lang="he-IL" sz="1800" b="0" i="0" u="none" strike="noStrike" kern="1200" cap="none" spc="0" normalizeH="0" baseline="0" noProof="0" dirty="0">
                <a:ln>
                  <a:noFill/>
                </a:ln>
                <a:solidFill>
                  <a:prstClr val="black"/>
                </a:solidFill>
                <a:effectLst/>
                <a:uLnTx/>
                <a:uFillTx/>
                <a:latin typeface="Trebuchet MS" panose="020B0603020202020204"/>
                <a:ea typeface="+mn-ea"/>
                <a:cs typeface="Gisha" panose="020B0502040204020203" pitchFamily="34" charset="-79"/>
              </a:rPr>
            </a:br>
            <a:r>
              <a:rPr kumimoji="0" lang="he-IL" sz="1800" b="0" i="0" u="none" strike="noStrike" kern="1200" cap="none" spc="0" normalizeH="0" baseline="0" noProof="0" dirty="0">
                <a:ln>
                  <a:noFill/>
                </a:ln>
                <a:solidFill>
                  <a:srgbClr val="000000"/>
                </a:solidFill>
                <a:effectLst/>
                <a:highlight>
                  <a:srgbClr val="FFFFFF"/>
                </a:highlight>
                <a:uLnTx/>
                <a:uFillTx/>
                <a:latin typeface="Arial" panose="020B0604020202020204" pitchFamily="34" charset="0"/>
                <a:ea typeface="+mn-ea"/>
                <a:cs typeface="Gisha" panose="020B0502040204020203" pitchFamily="34" charset="-79"/>
              </a:rPr>
              <a:t>כבראשית המחשבה</a:t>
            </a:r>
            <a:br>
              <a:rPr kumimoji="0" lang="he-IL" sz="1800" b="0" i="0" u="none" strike="noStrike" kern="1200" cap="none" spc="0" normalizeH="0" baseline="0" noProof="0" dirty="0">
                <a:ln>
                  <a:noFill/>
                </a:ln>
                <a:solidFill>
                  <a:prstClr val="black"/>
                </a:solidFill>
                <a:effectLst/>
                <a:uLnTx/>
                <a:uFillTx/>
                <a:latin typeface="Trebuchet MS" panose="020B0603020202020204"/>
                <a:ea typeface="+mn-ea"/>
                <a:cs typeface="Gisha" panose="020B0502040204020203" pitchFamily="34" charset="-79"/>
              </a:rPr>
            </a:br>
            <a:r>
              <a:rPr kumimoji="0" lang="he-IL" sz="1800" b="0" i="0" u="none" strike="noStrike" kern="1200" cap="none" spc="0" normalizeH="0" baseline="0" noProof="0" dirty="0">
                <a:ln>
                  <a:noFill/>
                </a:ln>
                <a:solidFill>
                  <a:srgbClr val="000000"/>
                </a:solidFill>
                <a:effectLst/>
                <a:highlight>
                  <a:srgbClr val="FFFFFF"/>
                </a:highlight>
                <a:uLnTx/>
                <a:uFillTx/>
                <a:latin typeface="Arial" panose="020B0604020202020204" pitchFamily="34" charset="0"/>
                <a:ea typeface="+mn-ea"/>
                <a:cs typeface="Gisha" panose="020B0502040204020203" pitchFamily="34" charset="-79"/>
              </a:rPr>
              <a:t>בים ובמדבר תמיד ניסים גלויים</a:t>
            </a:r>
            <a:br>
              <a:rPr kumimoji="0" lang="he-IL" sz="1800" b="0" i="0" u="none" strike="noStrike" kern="1200" cap="none" spc="0" normalizeH="0" baseline="0" noProof="0" dirty="0">
                <a:ln>
                  <a:noFill/>
                </a:ln>
                <a:solidFill>
                  <a:prstClr val="black"/>
                </a:solidFill>
                <a:effectLst/>
                <a:uLnTx/>
                <a:uFillTx/>
                <a:latin typeface="Trebuchet MS" panose="020B0603020202020204"/>
                <a:ea typeface="+mn-ea"/>
                <a:cs typeface="Gisha" panose="020B0502040204020203" pitchFamily="34" charset="-79"/>
              </a:rPr>
            </a:br>
            <a:r>
              <a:rPr kumimoji="0" lang="he-IL" sz="1800" b="0" i="0" u="none" strike="noStrike" kern="1200" cap="none" spc="0" normalizeH="0" baseline="0" noProof="0" dirty="0">
                <a:ln>
                  <a:noFill/>
                </a:ln>
                <a:solidFill>
                  <a:srgbClr val="000000"/>
                </a:solidFill>
                <a:effectLst/>
                <a:highlight>
                  <a:srgbClr val="FFFFFF"/>
                </a:highlight>
                <a:uLnTx/>
                <a:uFillTx/>
                <a:latin typeface="Arial" panose="020B0604020202020204" pitchFamily="34" charset="0"/>
                <a:ea typeface="+mn-ea"/>
                <a:cs typeface="Gisha" panose="020B0502040204020203" pitchFamily="34" charset="-79"/>
              </a:rPr>
              <a:t>אימתה ופחד על כל העמים</a:t>
            </a:r>
            <a:br>
              <a:rPr kumimoji="0" lang="he-IL" sz="1800" b="0" i="0" u="none" strike="noStrike" kern="1200" cap="none" spc="0" normalizeH="0" baseline="0" noProof="0" dirty="0">
                <a:ln>
                  <a:noFill/>
                </a:ln>
                <a:solidFill>
                  <a:prstClr val="black"/>
                </a:solidFill>
                <a:effectLst/>
                <a:uLnTx/>
                <a:uFillTx/>
                <a:latin typeface="Trebuchet MS" panose="020B0603020202020204"/>
                <a:ea typeface="+mn-ea"/>
                <a:cs typeface="Gisha" panose="020B0502040204020203" pitchFamily="34" charset="-79"/>
              </a:rPr>
            </a:br>
            <a:r>
              <a:rPr kumimoji="0" lang="he-IL" sz="1800" b="0" i="0" u="none" strike="noStrike" kern="1200" cap="none" spc="0" normalizeH="0" baseline="0" noProof="0" dirty="0">
                <a:ln>
                  <a:noFill/>
                </a:ln>
                <a:solidFill>
                  <a:srgbClr val="000000"/>
                </a:solidFill>
                <a:effectLst/>
                <a:highlight>
                  <a:srgbClr val="FFFFFF"/>
                </a:highlight>
                <a:uLnTx/>
                <a:uFillTx/>
                <a:latin typeface="Arial" panose="020B0604020202020204" pitchFamily="34" charset="0"/>
                <a:ea typeface="+mn-ea"/>
                <a:cs typeface="Gisha" panose="020B0502040204020203" pitchFamily="34" charset="-79"/>
              </a:rPr>
              <a:t>חומות יריחו בתקיעת שופר נפלו</a:t>
            </a:r>
            <a:br>
              <a:rPr kumimoji="0" lang="he-IL" sz="1800" b="0" i="0" u="none" strike="noStrike" kern="1200" cap="none" spc="0" normalizeH="0" baseline="0" noProof="0" dirty="0">
                <a:ln>
                  <a:noFill/>
                </a:ln>
                <a:solidFill>
                  <a:prstClr val="black"/>
                </a:solidFill>
                <a:effectLst/>
                <a:uLnTx/>
                <a:uFillTx/>
                <a:latin typeface="Trebuchet MS" panose="020B0603020202020204"/>
                <a:ea typeface="+mn-ea"/>
                <a:cs typeface="Gisha" panose="020B0502040204020203" pitchFamily="34" charset="-79"/>
              </a:rPr>
            </a:br>
            <a:r>
              <a:rPr kumimoji="0" lang="he-IL" sz="1800" b="0" i="0" u="none" strike="noStrike" kern="1200" cap="none" spc="0" normalizeH="0" baseline="0" noProof="0" dirty="0">
                <a:ln>
                  <a:noFill/>
                </a:ln>
                <a:solidFill>
                  <a:srgbClr val="000000"/>
                </a:solidFill>
                <a:effectLst/>
                <a:highlight>
                  <a:srgbClr val="FFFFFF"/>
                </a:highlight>
                <a:uLnTx/>
                <a:uFillTx/>
                <a:latin typeface="Arial" panose="020B0604020202020204" pitchFamily="34" charset="0"/>
                <a:ea typeface="+mn-ea"/>
                <a:cs typeface="Gisha" panose="020B0502040204020203" pitchFamily="34" charset="-79"/>
              </a:rPr>
              <a:t>את ארץ ישראל מן הטומאה אז גאלו</a:t>
            </a:r>
            <a:br>
              <a:rPr kumimoji="0" lang="he-IL" sz="1800" b="0" i="0" u="none" strike="noStrike" kern="1200" cap="none" spc="0" normalizeH="0" baseline="0" noProof="0" dirty="0">
                <a:ln>
                  <a:noFill/>
                </a:ln>
                <a:solidFill>
                  <a:prstClr val="black"/>
                </a:solidFill>
                <a:effectLst/>
                <a:uLnTx/>
                <a:uFillTx/>
                <a:latin typeface="Trebuchet MS" panose="020B0603020202020204"/>
                <a:ea typeface="+mn-ea"/>
                <a:cs typeface="Gisha" panose="020B0502040204020203" pitchFamily="34" charset="-79"/>
              </a:rPr>
            </a:br>
            <a:br>
              <a:rPr kumimoji="0" lang="he-IL" sz="1800" b="0" i="0" u="none" strike="noStrike" kern="1200" cap="none" spc="0" normalizeH="0" baseline="0" noProof="0" dirty="0">
                <a:ln>
                  <a:noFill/>
                </a:ln>
                <a:solidFill>
                  <a:prstClr val="black"/>
                </a:solidFill>
                <a:effectLst/>
                <a:uLnTx/>
                <a:uFillTx/>
                <a:latin typeface="Trebuchet MS" panose="020B0603020202020204"/>
                <a:ea typeface="+mn-ea"/>
                <a:cs typeface="Gisha" panose="020B0502040204020203" pitchFamily="34" charset="-79"/>
              </a:rPr>
            </a:br>
            <a:r>
              <a:rPr kumimoji="0" lang="he-IL" sz="1800" b="0" i="0" u="none" strike="noStrike" kern="1200" cap="none" spc="0" normalizeH="0" baseline="0" noProof="0" dirty="0">
                <a:ln>
                  <a:noFill/>
                </a:ln>
                <a:solidFill>
                  <a:srgbClr val="000000"/>
                </a:solidFill>
                <a:effectLst/>
                <a:highlight>
                  <a:srgbClr val="FFFFFF"/>
                </a:highlight>
                <a:uLnTx/>
                <a:uFillTx/>
                <a:latin typeface="Arial" panose="020B0604020202020204" pitchFamily="34" charset="0"/>
                <a:ea typeface="+mn-ea"/>
                <a:cs typeface="Gisha" panose="020B0502040204020203" pitchFamily="34" charset="-79"/>
              </a:rPr>
              <a:t>ירושלים את ירושתנו</a:t>
            </a:r>
            <a:br>
              <a:rPr kumimoji="0" lang="he-IL" sz="1800" b="0" i="0" u="none" strike="noStrike" kern="1200" cap="none" spc="0" normalizeH="0" baseline="0" noProof="0" dirty="0">
                <a:ln>
                  <a:noFill/>
                </a:ln>
                <a:solidFill>
                  <a:prstClr val="black"/>
                </a:solidFill>
                <a:effectLst/>
                <a:uLnTx/>
                <a:uFillTx/>
                <a:latin typeface="Trebuchet MS" panose="020B0603020202020204"/>
                <a:ea typeface="+mn-ea"/>
                <a:cs typeface="Gisha" panose="020B0502040204020203" pitchFamily="34" charset="-79"/>
              </a:rPr>
            </a:br>
            <a:r>
              <a:rPr kumimoji="0" lang="he-IL" sz="1800" b="0" i="0" u="none" strike="noStrike" kern="1200" cap="none" spc="0" normalizeH="0" baseline="0" noProof="0" dirty="0">
                <a:ln>
                  <a:noFill/>
                </a:ln>
                <a:solidFill>
                  <a:srgbClr val="000000"/>
                </a:solidFill>
                <a:effectLst/>
                <a:highlight>
                  <a:srgbClr val="FFFFFF"/>
                </a:highlight>
                <a:uLnTx/>
                <a:uFillTx/>
                <a:latin typeface="Arial" panose="020B0604020202020204" pitchFamily="34" charset="0"/>
                <a:ea typeface="+mn-ea"/>
                <a:cs typeface="Gisha" panose="020B0502040204020203" pitchFamily="34" charset="-79"/>
              </a:rPr>
              <a:t>לא </a:t>
            </a:r>
            <a:r>
              <a:rPr kumimoji="0" lang="he-IL" sz="1800" b="0" i="0" u="none" strike="noStrike" kern="1200" cap="none" spc="0" normalizeH="0" baseline="0" noProof="0" dirty="0" err="1">
                <a:ln>
                  <a:noFill/>
                </a:ln>
                <a:solidFill>
                  <a:srgbClr val="000000"/>
                </a:solidFill>
                <a:effectLst/>
                <a:highlight>
                  <a:srgbClr val="FFFFFF"/>
                </a:highlight>
                <a:uLnTx/>
                <a:uFillTx/>
                <a:latin typeface="Arial" panose="020B0604020202020204" pitchFamily="34" charset="0"/>
                <a:ea typeface="+mn-ea"/>
                <a:cs typeface="Gisha" panose="020B0502040204020203" pitchFamily="34" charset="-79"/>
              </a:rPr>
              <a:t>נעזבך</a:t>
            </a:r>
            <a:r>
              <a:rPr kumimoji="0" lang="he-IL" sz="1800" b="0" i="0" u="none" strike="noStrike" kern="1200" cap="none" spc="0" normalizeH="0" baseline="0" noProof="0" dirty="0">
                <a:ln>
                  <a:noFill/>
                </a:ln>
                <a:solidFill>
                  <a:srgbClr val="000000"/>
                </a:solidFill>
                <a:effectLst/>
                <a:highlight>
                  <a:srgbClr val="FFFFFF"/>
                </a:highlight>
                <a:uLnTx/>
                <a:uFillTx/>
                <a:latin typeface="Arial" panose="020B0604020202020204" pitchFamily="34" charset="0"/>
                <a:ea typeface="+mn-ea"/>
                <a:cs typeface="Gisha" panose="020B0502040204020203" pitchFamily="34" charset="-79"/>
              </a:rPr>
              <a:t> לעולם את בית חיינו</a:t>
            </a:r>
            <a:br>
              <a:rPr kumimoji="0" lang="he-IL" sz="1800" b="0" i="0" u="none" strike="noStrike" kern="1200" cap="none" spc="0" normalizeH="0" baseline="0" noProof="0" dirty="0">
                <a:ln>
                  <a:noFill/>
                </a:ln>
                <a:solidFill>
                  <a:prstClr val="black"/>
                </a:solidFill>
                <a:effectLst/>
                <a:uLnTx/>
                <a:uFillTx/>
                <a:latin typeface="Trebuchet MS" panose="020B0603020202020204"/>
                <a:ea typeface="+mn-ea"/>
                <a:cs typeface="Gisha" panose="020B0502040204020203" pitchFamily="34" charset="-79"/>
              </a:rPr>
            </a:br>
            <a:r>
              <a:rPr kumimoji="0" lang="he-IL" sz="1800" b="0" i="0" u="none" strike="noStrike" kern="1200" cap="none" spc="0" normalizeH="0" baseline="0" noProof="0" dirty="0">
                <a:ln>
                  <a:noFill/>
                </a:ln>
                <a:solidFill>
                  <a:srgbClr val="000000"/>
                </a:solidFill>
                <a:effectLst/>
                <a:highlight>
                  <a:srgbClr val="FFFFFF"/>
                </a:highlight>
                <a:uLnTx/>
                <a:uFillTx/>
                <a:latin typeface="Arial" panose="020B0604020202020204" pitchFamily="34" charset="0"/>
                <a:ea typeface="+mn-ea"/>
                <a:cs typeface="Gisha" panose="020B0502040204020203" pitchFamily="34" charset="-79"/>
              </a:rPr>
              <a:t>לבית המקדש נעלה עוד בימינו</a:t>
            </a:r>
            <a:br>
              <a:rPr kumimoji="0" lang="he-IL" sz="1800" b="0" i="0" u="none" strike="noStrike" kern="1200" cap="none" spc="0" normalizeH="0" baseline="0" noProof="0" dirty="0">
                <a:ln>
                  <a:noFill/>
                </a:ln>
                <a:solidFill>
                  <a:prstClr val="black"/>
                </a:solidFill>
                <a:effectLst/>
                <a:uLnTx/>
                <a:uFillTx/>
                <a:latin typeface="Trebuchet MS" panose="020B0603020202020204"/>
                <a:ea typeface="+mn-ea"/>
                <a:cs typeface="Gisha" panose="020B0502040204020203" pitchFamily="34" charset="-79"/>
              </a:rPr>
            </a:br>
            <a:r>
              <a:rPr kumimoji="0" lang="he-IL" sz="1800" b="0" i="0" u="none" strike="noStrike" kern="1200" cap="none" spc="0" normalizeH="0" baseline="0" noProof="0" dirty="0">
                <a:ln>
                  <a:noFill/>
                </a:ln>
                <a:solidFill>
                  <a:srgbClr val="000000"/>
                </a:solidFill>
                <a:effectLst/>
                <a:highlight>
                  <a:srgbClr val="FFFFFF"/>
                </a:highlight>
                <a:uLnTx/>
                <a:uFillTx/>
                <a:latin typeface="Arial" panose="020B0604020202020204" pitchFamily="34" charset="0"/>
                <a:ea typeface="+mn-ea"/>
                <a:cs typeface="Gisha" panose="020B0502040204020203" pitchFamily="34" charset="-79"/>
              </a:rPr>
              <a:t>ארץ אבותינו ושלנו היא לעד</a:t>
            </a:r>
            <a:br>
              <a:rPr kumimoji="0" lang="he-IL" sz="1800" b="0" i="0" u="none" strike="noStrike" kern="1200" cap="none" spc="0" normalizeH="0" baseline="0" noProof="0" dirty="0">
                <a:ln>
                  <a:noFill/>
                </a:ln>
                <a:solidFill>
                  <a:prstClr val="black"/>
                </a:solidFill>
                <a:effectLst/>
                <a:uLnTx/>
                <a:uFillTx/>
                <a:latin typeface="Trebuchet MS" panose="020B0603020202020204"/>
                <a:ea typeface="+mn-ea"/>
                <a:cs typeface="Gisha" panose="020B0502040204020203" pitchFamily="34" charset="-79"/>
              </a:rPr>
            </a:br>
            <a:br>
              <a:rPr kumimoji="0" lang="he-IL" sz="1800" b="0" i="0" u="none" strike="noStrike" kern="1200" cap="none" spc="0" normalizeH="0" baseline="0" noProof="0" dirty="0">
                <a:ln>
                  <a:noFill/>
                </a:ln>
                <a:solidFill>
                  <a:prstClr val="black"/>
                </a:solidFill>
                <a:effectLst/>
                <a:uLnTx/>
                <a:uFillTx/>
                <a:latin typeface="Trebuchet MS" panose="020B0603020202020204"/>
                <a:ea typeface="+mn-ea"/>
                <a:cs typeface="Gisha" panose="020B0502040204020203" pitchFamily="34" charset="-79"/>
              </a:rPr>
            </a:br>
            <a:endParaRPr kumimoji="0" lang="he-IL" sz="1800" b="0" i="0" u="none" strike="noStrike" kern="1200" cap="none" spc="0" normalizeH="0" baseline="0" noProof="0" dirty="0">
              <a:ln>
                <a:noFill/>
              </a:ln>
              <a:solidFill>
                <a:prstClr val="black"/>
              </a:solidFill>
              <a:effectLst/>
              <a:uLnTx/>
              <a:uFillTx/>
              <a:latin typeface="Trebuchet MS" panose="020B0603020202020204"/>
              <a:ea typeface="+mn-ea"/>
              <a:cs typeface="Gisha" panose="020B0502040204020203" pitchFamily="34" charset="-79"/>
            </a:endParaRPr>
          </a:p>
        </p:txBody>
      </p:sp>
      <p:sp>
        <p:nvSpPr>
          <p:cNvPr id="7" name="תיבת טקסט 6">
            <a:extLst>
              <a:ext uri="{FF2B5EF4-FFF2-40B4-BE49-F238E27FC236}">
                <a16:creationId xmlns:a16="http://schemas.microsoft.com/office/drawing/2014/main" id="{585601B9-BF81-CF66-F9A8-04B29C73BC24}"/>
              </a:ext>
            </a:extLst>
          </p:cNvPr>
          <p:cNvSpPr txBox="1"/>
          <p:nvPr/>
        </p:nvSpPr>
        <p:spPr>
          <a:xfrm>
            <a:off x="63610" y="182880"/>
            <a:ext cx="1852654" cy="6709529"/>
          </a:xfrm>
          <a:prstGeom prst="rect">
            <a:avLst/>
          </a:prstGeom>
          <a:noFill/>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1800" b="0" i="0" u="none" strike="noStrike" kern="1200" cap="none" spc="0" normalizeH="0" baseline="0" noProof="0" dirty="0">
                <a:ln>
                  <a:noFill/>
                </a:ln>
                <a:solidFill>
                  <a:srgbClr val="000000"/>
                </a:solidFill>
                <a:effectLst/>
                <a:highlight>
                  <a:srgbClr val="FFFFFF"/>
                </a:highlight>
                <a:uLnTx/>
                <a:uFillTx/>
                <a:latin typeface="Arial" panose="020B0604020202020204" pitchFamily="34" charset="0"/>
                <a:ea typeface="+mn-ea"/>
                <a:cs typeface="Gisha" panose="020B0502040204020203" pitchFamily="34" charset="-79"/>
              </a:rPr>
              <a:t>בראש פסגת הר מוריה</a:t>
            </a:r>
            <a:br>
              <a:rPr kumimoji="0" lang="he-IL" sz="1800" b="0" i="0" u="none" strike="noStrike" kern="1200" cap="none" spc="0" normalizeH="0" baseline="0" noProof="0" dirty="0">
                <a:ln>
                  <a:noFill/>
                </a:ln>
                <a:solidFill>
                  <a:prstClr val="black"/>
                </a:solidFill>
                <a:effectLst/>
                <a:uLnTx/>
                <a:uFillTx/>
                <a:latin typeface="Trebuchet MS" panose="020B0603020202020204"/>
                <a:ea typeface="+mn-ea"/>
                <a:cs typeface="Gisha" panose="020B0502040204020203" pitchFamily="34" charset="-79"/>
              </a:rPr>
            </a:br>
            <a:r>
              <a:rPr kumimoji="0" lang="he-IL" sz="1800" b="0" i="0" u="none" strike="noStrike" kern="1200" cap="none" spc="0" normalizeH="0" baseline="0" noProof="0" dirty="0">
                <a:ln>
                  <a:noFill/>
                </a:ln>
                <a:solidFill>
                  <a:srgbClr val="000000"/>
                </a:solidFill>
                <a:effectLst/>
                <a:highlight>
                  <a:srgbClr val="FFFFFF"/>
                </a:highlight>
                <a:uLnTx/>
                <a:uFillTx/>
                <a:latin typeface="Arial" panose="020B0604020202020204" pitchFamily="34" charset="0"/>
                <a:ea typeface="+mn-ea"/>
                <a:cs typeface="Gisha" panose="020B0502040204020203" pitchFamily="34" charset="-79"/>
              </a:rPr>
              <a:t>מקום העקדה</a:t>
            </a:r>
            <a:br>
              <a:rPr kumimoji="0" lang="he-IL" sz="1800" b="0" i="0" u="none" strike="noStrike" kern="1200" cap="none" spc="0" normalizeH="0" baseline="0" noProof="0" dirty="0">
                <a:ln>
                  <a:noFill/>
                </a:ln>
                <a:solidFill>
                  <a:prstClr val="black"/>
                </a:solidFill>
                <a:effectLst/>
                <a:uLnTx/>
                <a:uFillTx/>
                <a:latin typeface="Trebuchet MS" panose="020B0603020202020204"/>
                <a:ea typeface="+mn-ea"/>
                <a:cs typeface="Gisha" panose="020B0502040204020203" pitchFamily="34" charset="-79"/>
              </a:rPr>
            </a:br>
            <a:r>
              <a:rPr kumimoji="0" lang="he-IL" sz="1800" b="0" i="0" u="none" strike="noStrike" kern="1200" cap="none" spc="0" normalizeH="0" baseline="0" noProof="0" dirty="0">
                <a:ln>
                  <a:noFill/>
                </a:ln>
                <a:solidFill>
                  <a:srgbClr val="000000"/>
                </a:solidFill>
                <a:effectLst/>
                <a:highlight>
                  <a:srgbClr val="FFFFFF"/>
                </a:highlight>
                <a:uLnTx/>
                <a:uFillTx/>
                <a:latin typeface="Arial" panose="020B0604020202020204" pitchFamily="34" charset="0"/>
                <a:ea typeface="+mn-ea"/>
                <a:cs typeface="Gisha" panose="020B0502040204020203" pitchFamily="34" charset="-79"/>
              </a:rPr>
              <a:t>קנה דוד בכסף רב</a:t>
            </a:r>
            <a:br>
              <a:rPr kumimoji="0" lang="he-IL" sz="1800" b="0" i="0" u="none" strike="noStrike" kern="1200" cap="none" spc="0" normalizeH="0" baseline="0" noProof="0" dirty="0">
                <a:ln>
                  <a:noFill/>
                </a:ln>
                <a:solidFill>
                  <a:prstClr val="black"/>
                </a:solidFill>
                <a:effectLst/>
                <a:uLnTx/>
                <a:uFillTx/>
                <a:latin typeface="Trebuchet MS" panose="020B0603020202020204"/>
                <a:ea typeface="+mn-ea"/>
                <a:cs typeface="Gisha" panose="020B0502040204020203" pitchFamily="34" charset="-79"/>
              </a:rPr>
            </a:br>
            <a:r>
              <a:rPr kumimoji="0" lang="he-IL" sz="1800" b="0" i="0" u="none" strike="noStrike" kern="1200" cap="none" spc="0" normalizeH="0" baseline="0" noProof="0" dirty="0">
                <a:ln>
                  <a:noFill/>
                </a:ln>
                <a:solidFill>
                  <a:srgbClr val="000000"/>
                </a:solidFill>
                <a:effectLst/>
                <a:highlight>
                  <a:srgbClr val="FFFFFF"/>
                </a:highlight>
                <a:uLnTx/>
                <a:uFillTx/>
                <a:latin typeface="Arial" panose="020B0604020202020204" pitchFamily="34" charset="0"/>
                <a:ea typeface="+mn-ea"/>
                <a:cs typeface="Gisha" panose="020B0502040204020203" pitchFamily="34" charset="-79"/>
              </a:rPr>
              <a:t>אחריו כשמלך שלמה</a:t>
            </a:r>
            <a:br>
              <a:rPr kumimoji="0" lang="he-IL" sz="1800" b="0" i="0" u="none" strike="noStrike" kern="1200" cap="none" spc="0" normalizeH="0" baseline="0" noProof="0" dirty="0">
                <a:ln>
                  <a:noFill/>
                </a:ln>
                <a:solidFill>
                  <a:prstClr val="black"/>
                </a:solidFill>
                <a:effectLst/>
                <a:uLnTx/>
                <a:uFillTx/>
                <a:latin typeface="Trebuchet MS" panose="020B0603020202020204"/>
                <a:ea typeface="+mn-ea"/>
                <a:cs typeface="Gisha" panose="020B0502040204020203" pitchFamily="34" charset="-79"/>
              </a:rPr>
            </a:br>
            <a:r>
              <a:rPr kumimoji="0" lang="he-IL" sz="1800" b="0" i="0" u="none" strike="noStrike" kern="1200" cap="none" spc="0" normalizeH="0" baseline="0" noProof="0" dirty="0">
                <a:ln>
                  <a:noFill/>
                </a:ln>
                <a:solidFill>
                  <a:srgbClr val="000000"/>
                </a:solidFill>
                <a:effectLst/>
                <a:highlight>
                  <a:srgbClr val="FFFFFF"/>
                </a:highlight>
                <a:uLnTx/>
                <a:uFillTx/>
                <a:latin typeface="Arial" panose="020B0604020202020204" pitchFamily="34" charset="0"/>
                <a:ea typeface="+mn-ea"/>
                <a:cs typeface="Gisha" panose="020B0502040204020203" pitchFamily="34" charset="-79"/>
              </a:rPr>
              <a:t>בנה </a:t>
            </a:r>
            <a:r>
              <a:rPr kumimoji="0" lang="he-IL" sz="1800" b="0" i="0" u="none" strike="noStrike" kern="1200" cap="none" spc="0" normalizeH="0" baseline="0" noProof="0" dirty="0" err="1">
                <a:ln>
                  <a:noFill/>
                </a:ln>
                <a:solidFill>
                  <a:srgbClr val="000000"/>
                </a:solidFill>
                <a:effectLst/>
                <a:highlight>
                  <a:srgbClr val="FFFFFF"/>
                </a:highlight>
                <a:uLnTx/>
                <a:uFillTx/>
                <a:latin typeface="Arial" panose="020B0604020202020204" pitchFamily="34" charset="0"/>
                <a:ea typeface="+mn-ea"/>
                <a:cs typeface="Gisha" panose="020B0502040204020203" pitchFamily="34" charset="-79"/>
              </a:rPr>
              <a:t>בחכמתו</a:t>
            </a:r>
            <a:br>
              <a:rPr kumimoji="0" lang="he-IL" sz="1800" b="0" i="0" u="none" strike="noStrike" kern="1200" cap="none" spc="0" normalizeH="0" baseline="0" noProof="0" dirty="0">
                <a:ln>
                  <a:noFill/>
                </a:ln>
                <a:solidFill>
                  <a:prstClr val="black"/>
                </a:solidFill>
                <a:effectLst/>
                <a:uLnTx/>
                <a:uFillTx/>
                <a:latin typeface="Trebuchet MS" panose="020B0603020202020204"/>
                <a:ea typeface="+mn-ea"/>
                <a:cs typeface="Gisha" panose="020B0502040204020203" pitchFamily="34" charset="-79"/>
              </a:rPr>
            </a:br>
            <a:r>
              <a:rPr kumimoji="0" lang="he-IL" sz="1800" b="0" i="0" u="none" strike="noStrike" kern="1200" cap="none" spc="0" normalizeH="0" baseline="0" noProof="0" dirty="0">
                <a:ln>
                  <a:noFill/>
                </a:ln>
                <a:solidFill>
                  <a:srgbClr val="000000"/>
                </a:solidFill>
                <a:effectLst/>
                <a:highlight>
                  <a:srgbClr val="FFFFFF"/>
                </a:highlight>
                <a:uLnTx/>
                <a:uFillTx/>
                <a:latin typeface="Arial" panose="020B0604020202020204" pitchFamily="34" charset="0"/>
                <a:ea typeface="+mn-ea"/>
                <a:cs typeface="Gisha" panose="020B0502040204020203" pitchFamily="34" charset="-79"/>
              </a:rPr>
              <a:t>מקדש פאר כולו זהב</a:t>
            </a:r>
            <a:br>
              <a:rPr kumimoji="0" lang="he-IL" sz="1800" b="0" i="0" u="none" strike="noStrike" kern="1200" cap="none" spc="0" normalizeH="0" baseline="0" noProof="0" dirty="0">
                <a:ln>
                  <a:noFill/>
                </a:ln>
                <a:solidFill>
                  <a:prstClr val="black"/>
                </a:solidFill>
                <a:effectLst/>
                <a:uLnTx/>
                <a:uFillTx/>
                <a:latin typeface="Trebuchet MS" panose="020B0603020202020204"/>
                <a:ea typeface="+mn-ea"/>
                <a:cs typeface="Gisha" panose="020B0502040204020203" pitchFamily="34" charset="-79"/>
              </a:rPr>
            </a:br>
            <a:r>
              <a:rPr kumimoji="0" lang="he-IL" sz="1800" b="0" i="0" u="none" strike="noStrike" kern="1200" cap="none" spc="0" normalizeH="0" baseline="0" noProof="0" dirty="0">
                <a:ln>
                  <a:noFill/>
                </a:ln>
                <a:solidFill>
                  <a:srgbClr val="000000"/>
                </a:solidFill>
                <a:effectLst/>
                <a:highlight>
                  <a:srgbClr val="FFFFFF"/>
                </a:highlight>
                <a:uLnTx/>
                <a:uFillTx/>
                <a:latin typeface="Arial" panose="020B0604020202020204" pitchFamily="34" charset="0"/>
                <a:ea typeface="+mn-ea"/>
                <a:cs typeface="Gisha" panose="020B0502040204020203" pitchFamily="34" charset="-79"/>
              </a:rPr>
              <a:t>הגיעו כל מלכי עולם</a:t>
            </a:r>
            <a:br>
              <a:rPr kumimoji="0" lang="he-IL" sz="1800" b="0" i="0" u="none" strike="noStrike" kern="1200" cap="none" spc="0" normalizeH="0" baseline="0" noProof="0" dirty="0">
                <a:ln>
                  <a:noFill/>
                </a:ln>
                <a:solidFill>
                  <a:prstClr val="black"/>
                </a:solidFill>
                <a:effectLst/>
                <a:uLnTx/>
                <a:uFillTx/>
                <a:latin typeface="Trebuchet MS" panose="020B0603020202020204"/>
                <a:ea typeface="+mn-ea"/>
                <a:cs typeface="Gisha" panose="020B0502040204020203" pitchFamily="34" charset="-79"/>
              </a:rPr>
            </a:br>
            <a:r>
              <a:rPr kumimoji="0" lang="he-IL" sz="1800" b="0" i="0" u="none" strike="noStrike" kern="1200" cap="none" spc="0" normalizeH="0" baseline="0" noProof="0" dirty="0">
                <a:ln>
                  <a:noFill/>
                </a:ln>
                <a:solidFill>
                  <a:srgbClr val="000000"/>
                </a:solidFill>
                <a:effectLst/>
                <a:highlight>
                  <a:srgbClr val="FFFFFF"/>
                </a:highlight>
                <a:uLnTx/>
                <a:uFillTx/>
                <a:latin typeface="Arial" panose="020B0604020202020204" pitchFamily="34" charset="0"/>
                <a:ea typeface="+mn-ea"/>
                <a:cs typeface="Gisha" panose="020B0502040204020203" pitchFamily="34" charset="-79"/>
              </a:rPr>
              <a:t>השתחוו כולם</a:t>
            </a:r>
            <a:br>
              <a:rPr kumimoji="0" lang="he-IL" sz="1800" b="0" i="0" u="none" strike="noStrike" kern="1200" cap="none" spc="0" normalizeH="0" baseline="0" noProof="0" dirty="0">
                <a:ln>
                  <a:noFill/>
                </a:ln>
                <a:solidFill>
                  <a:prstClr val="black"/>
                </a:solidFill>
                <a:effectLst/>
                <a:uLnTx/>
                <a:uFillTx/>
                <a:latin typeface="Trebuchet MS" panose="020B0603020202020204"/>
                <a:ea typeface="+mn-ea"/>
                <a:cs typeface="Gisha" panose="020B0502040204020203" pitchFamily="34" charset="-79"/>
              </a:rPr>
            </a:br>
            <a:r>
              <a:rPr kumimoji="0" lang="he-IL" sz="1800" b="0" i="0" u="none" strike="noStrike" kern="1200" cap="none" spc="0" normalizeH="0" baseline="0" noProof="0" dirty="0">
                <a:ln>
                  <a:noFill/>
                </a:ln>
                <a:solidFill>
                  <a:srgbClr val="000000"/>
                </a:solidFill>
                <a:effectLst/>
                <a:highlight>
                  <a:srgbClr val="FFFFFF"/>
                </a:highlight>
                <a:uLnTx/>
                <a:uFillTx/>
                <a:latin typeface="Arial" panose="020B0604020202020204" pitchFamily="34" charset="0"/>
                <a:ea typeface="+mn-ea"/>
                <a:cs typeface="Gisha" panose="020B0502040204020203" pitchFamily="34" charset="-79"/>
              </a:rPr>
              <a:t>לקל עליון גדול נורא</a:t>
            </a:r>
            <a:br>
              <a:rPr kumimoji="0" lang="he-IL" sz="1800" b="0" i="0" u="none" strike="noStrike" kern="1200" cap="none" spc="0" normalizeH="0" baseline="0" noProof="0" dirty="0">
                <a:ln>
                  <a:noFill/>
                </a:ln>
                <a:solidFill>
                  <a:prstClr val="black"/>
                </a:solidFill>
                <a:effectLst/>
                <a:uLnTx/>
                <a:uFillTx/>
                <a:latin typeface="Trebuchet MS" panose="020B0603020202020204"/>
                <a:ea typeface="+mn-ea"/>
                <a:cs typeface="Gisha" panose="020B0502040204020203" pitchFamily="34" charset="-79"/>
              </a:rPr>
            </a:br>
            <a:r>
              <a:rPr kumimoji="0" lang="he-IL" sz="1800" b="0" i="0" u="none" strike="noStrike" kern="1200" cap="none" spc="0" normalizeH="0" baseline="0" noProof="0" dirty="0">
                <a:ln>
                  <a:noFill/>
                </a:ln>
                <a:solidFill>
                  <a:srgbClr val="000000"/>
                </a:solidFill>
                <a:effectLst/>
                <a:highlight>
                  <a:srgbClr val="FFFFFF"/>
                </a:highlight>
                <a:uLnTx/>
                <a:uFillTx/>
                <a:latin typeface="Arial" panose="020B0604020202020204" pitchFamily="34" charset="0"/>
                <a:ea typeface="+mn-ea"/>
                <a:cs typeface="Gisha" panose="020B0502040204020203" pitchFamily="34" charset="-79"/>
              </a:rPr>
              <a:t>בעבודת </a:t>
            </a:r>
            <a:r>
              <a:rPr kumimoji="0" lang="he-IL" sz="1800" b="0" i="0" u="none" strike="noStrike" kern="1200" cap="none" spc="0" normalizeH="0" baseline="0" noProof="0" dirty="0" err="1">
                <a:ln>
                  <a:noFill/>
                </a:ln>
                <a:solidFill>
                  <a:srgbClr val="000000"/>
                </a:solidFill>
                <a:effectLst/>
                <a:highlight>
                  <a:srgbClr val="FFFFFF"/>
                </a:highlight>
                <a:uLnTx/>
                <a:uFillTx/>
                <a:latin typeface="Arial" panose="020B0604020202020204" pitchFamily="34" charset="0"/>
                <a:ea typeface="+mn-ea"/>
                <a:cs typeface="Gisha" panose="020B0502040204020203" pitchFamily="34" charset="-79"/>
              </a:rPr>
              <a:t>הכהנים</a:t>
            </a:r>
            <a:br>
              <a:rPr kumimoji="0" lang="he-IL" sz="1800" b="0" i="0" u="none" strike="noStrike" kern="1200" cap="none" spc="0" normalizeH="0" baseline="0" noProof="0" dirty="0">
                <a:ln>
                  <a:noFill/>
                </a:ln>
                <a:solidFill>
                  <a:prstClr val="black"/>
                </a:solidFill>
                <a:effectLst/>
                <a:uLnTx/>
                <a:uFillTx/>
                <a:latin typeface="Trebuchet MS" panose="020B0603020202020204"/>
                <a:ea typeface="+mn-ea"/>
                <a:cs typeface="Gisha" panose="020B0502040204020203" pitchFamily="34" charset="-79"/>
              </a:rPr>
            </a:br>
            <a:r>
              <a:rPr kumimoji="0" lang="he-IL" sz="1600" b="0" i="0" u="none" strike="noStrike" kern="1200" cap="none" spc="0" normalizeH="0" baseline="0" noProof="0" dirty="0">
                <a:ln>
                  <a:noFill/>
                </a:ln>
                <a:solidFill>
                  <a:srgbClr val="000000"/>
                </a:solidFill>
                <a:effectLst/>
                <a:highlight>
                  <a:srgbClr val="FFFFFF"/>
                </a:highlight>
                <a:uLnTx/>
                <a:uFillTx/>
                <a:latin typeface="Arial" panose="020B0604020202020204" pitchFamily="34" charset="0"/>
                <a:ea typeface="+mn-ea"/>
                <a:cs typeface="Gisha" panose="020B0502040204020203" pitchFamily="34" charset="-79"/>
              </a:rPr>
              <a:t>שירת הלויים</a:t>
            </a:r>
            <a:br>
              <a:rPr kumimoji="0" lang="he-IL" sz="1600" b="0" i="0" u="none" strike="noStrike" kern="1200" cap="none" spc="0" normalizeH="0" baseline="0" noProof="0" dirty="0">
                <a:ln>
                  <a:noFill/>
                </a:ln>
                <a:solidFill>
                  <a:prstClr val="black"/>
                </a:solidFill>
                <a:effectLst/>
                <a:uLnTx/>
                <a:uFillTx/>
                <a:latin typeface="Trebuchet MS" panose="020B0603020202020204"/>
                <a:ea typeface="+mn-ea"/>
                <a:cs typeface="Gisha" panose="020B0502040204020203" pitchFamily="34" charset="-79"/>
              </a:rPr>
            </a:br>
            <a:r>
              <a:rPr kumimoji="0" lang="he-IL" sz="1600" b="0" i="0" u="none" strike="noStrike" kern="1200" cap="none" spc="0" normalizeH="0" baseline="0" noProof="0" dirty="0">
                <a:ln>
                  <a:noFill/>
                </a:ln>
                <a:solidFill>
                  <a:srgbClr val="000000"/>
                </a:solidFill>
                <a:effectLst/>
                <a:highlight>
                  <a:srgbClr val="FFFFFF"/>
                </a:highlight>
                <a:uLnTx/>
                <a:uFillTx/>
                <a:latin typeface="Arial" panose="020B0604020202020204" pitchFamily="34" charset="0"/>
                <a:ea typeface="+mn-ea"/>
                <a:cs typeface="Gisha" panose="020B0502040204020203" pitchFamily="34" charset="-79"/>
              </a:rPr>
              <a:t>קבלו העם פני שכינה</a:t>
            </a:r>
            <a:br>
              <a:rPr kumimoji="0" lang="he-IL" sz="1600" b="0" i="0" u="none" strike="noStrike" kern="1200" cap="none" spc="0" normalizeH="0" baseline="0" noProof="0" dirty="0">
                <a:ln>
                  <a:noFill/>
                </a:ln>
                <a:solidFill>
                  <a:prstClr val="black"/>
                </a:solidFill>
                <a:effectLst/>
                <a:uLnTx/>
                <a:uFillTx/>
                <a:latin typeface="Trebuchet MS" panose="020B0603020202020204"/>
                <a:ea typeface="+mn-ea"/>
                <a:cs typeface="Gisha" panose="020B0502040204020203" pitchFamily="34" charset="-79"/>
              </a:rPr>
            </a:br>
            <a:r>
              <a:rPr kumimoji="0" lang="he-IL" sz="1600" b="0" i="0" u="none" strike="noStrike" kern="1200" cap="none" spc="0" normalizeH="0" baseline="0" noProof="0" dirty="0">
                <a:ln>
                  <a:noFill/>
                </a:ln>
                <a:solidFill>
                  <a:srgbClr val="000000"/>
                </a:solidFill>
                <a:effectLst/>
                <a:highlight>
                  <a:srgbClr val="FFFFFF"/>
                </a:highlight>
                <a:uLnTx/>
                <a:uFillTx/>
                <a:latin typeface="Arial" panose="020B0604020202020204" pitchFamily="34" charset="0"/>
                <a:ea typeface="+mn-ea"/>
                <a:cs typeface="Gisha" panose="020B0502040204020203" pitchFamily="34" charset="-79"/>
              </a:rPr>
              <a:t>אך מפני חטאינו ופריקת העול</a:t>
            </a:r>
            <a:br>
              <a:rPr kumimoji="0" lang="he-IL" sz="1600" b="0" i="0" u="none" strike="noStrike" kern="1200" cap="none" spc="0" normalizeH="0" baseline="0" noProof="0" dirty="0">
                <a:ln>
                  <a:noFill/>
                </a:ln>
                <a:solidFill>
                  <a:prstClr val="black"/>
                </a:solidFill>
                <a:effectLst/>
                <a:uLnTx/>
                <a:uFillTx/>
                <a:latin typeface="Trebuchet MS" panose="020B0603020202020204"/>
                <a:ea typeface="+mn-ea"/>
                <a:cs typeface="Gisha" panose="020B0502040204020203" pitchFamily="34" charset="-79"/>
              </a:rPr>
            </a:br>
            <a:r>
              <a:rPr kumimoji="0" lang="he-IL" sz="1600" b="0" i="0" u="none" strike="noStrike" kern="1200" cap="none" spc="0" normalizeH="0" baseline="0" noProof="0" dirty="0">
                <a:ln>
                  <a:noFill/>
                </a:ln>
                <a:solidFill>
                  <a:srgbClr val="000000"/>
                </a:solidFill>
                <a:effectLst/>
                <a:highlight>
                  <a:srgbClr val="FFFFFF"/>
                </a:highlight>
                <a:uLnTx/>
                <a:uFillTx/>
                <a:latin typeface="Arial" panose="020B0604020202020204" pitchFamily="34" charset="0"/>
                <a:ea typeface="+mn-ea"/>
                <a:cs typeface="Gisha" panose="020B0502040204020203" pitchFamily="34" charset="-79"/>
              </a:rPr>
              <a:t>גלינו מארצנו החריבו את </a:t>
            </a:r>
            <a:r>
              <a:rPr kumimoji="0" lang="he-IL" sz="1600" b="0" i="0" u="none" strike="noStrike" kern="1200" cap="none" spc="0" normalizeH="0" baseline="0" noProof="0" dirty="0" err="1">
                <a:ln>
                  <a:noFill/>
                </a:ln>
                <a:solidFill>
                  <a:srgbClr val="000000"/>
                </a:solidFill>
                <a:effectLst/>
                <a:highlight>
                  <a:srgbClr val="FFFFFF"/>
                </a:highlight>
                <a:uLnTx/>
                <a:uFillTx/>
                <a:latin typeface="Arial" panose="020B0604020202020204" pitchFamily="34" charset="0"/>
                <a:ea typeface="+mn-ea"/>
                <a:cs typeface="Gisha" panose="020B0502040204020203" pitchFamily="34" charset="-79"/>
              </a:rPr>
              <a:t>הכל</a:t>
            </a:r>
            <a:br>
              <a:rPr kumimoji="0" lang="he-IL" sz="1600" b="0" i="0" u="none" strike="noStrike" kern="1200" cap="none" spc="0" normalizeH="0" baseline="0" noProof="0" dirty="0">
                <a:ln>
                  <a:noFill/>
                </a:ln>
                <a:solidFill>
                  <a:prstClr val="black"/>
                </a:solidFill>
                <a:effectLst/>
                <a:uLnTx/>
                <a:uFillTx/>
                <a:latin typeface="Trebuchet MS" panose="020B0603020202020204"/>
                <a:ea typeface="+mn-ea"/>
                <a:cs typeface="Gisha" panose="020B0502040204020203" pitchFamily="34" charset="-79"/>
              </a:rPr>
            </a:br>
            <a:r>
              <a:rPr kumimoji="0" lang="he-IL" sz="1600" b="0" i="0" u="none" strike="noStrike" kern="1200" cap="none" spc="0" normalizeH="0" baseline="0" noProof="0" dirty="0">
                <a:ln>
                  <a:noFill/>
                </a:ln>
                <a:solidFill>
                  <a:srgbClr val="000000"/>
                </a:solidFill>
                <a:effectLst/>
                <a:highlight>
                  <a:srgbClr val="FFFFFF"/>
                </a:highlight>
                <a:uLnTx/>
                <a:uFillTx/>
                <a:latin typeface="Arial" panose="020B0604020202020204" pitchFamily="34" charset="0"/>
                <a:ea typeface="+mn-ea"/>
                <a:cs typeface="Gisha" panose="020B0502040204020203" pitchFamily="34" charset="-79"/>
              </a:rPr>
              <a:t>נשינו </a:t>
            </a:r>
            <a:r>
              <a:rPr kumimoji="0" lang="he-IL" sz="1600" b="0" i="0" u="none" strike="noStrike" kern="1200" cap="none" spc="0" normalizeH="0" baseline="0" noProof="0" dirty="0" err="1">
                <a:ln>
                  <a:noFill/>
                </a:ln>
                <a:solidFill>
                  <a:srgbClr val="000000"/>
                </a:solidFill>
                <a:effectLst/>
                <a:highlight>
                  <a:srgbClr val="FFFFFF"/>
                </a:highlight>
                <a:uLnTx/>
                <a:uFillTx/>
                <a:latin typeface="Arial" panose="020B0604020202020204" pitchFamily="34" charset="0"/>
                <a:ea typeface="+mn-ea"/>
                <a:cs typeface="Gisha" panose="020B0502040204020203" pitchFamily="34" charset="-79"/>
              </a:rPr>
              <a:t>וטפינו</a:t>
            </a:r>
            <a:r>
              <a:rPr kumimoji="0" lang="he-IL" sz="1600" b="0" i="0" u="none" strike="noStrike" kern="1200" cap="none" spc="0" normalizeH="0" baseline="0" noProof="0" dirty="0">
                <a:ln>
                  <a:noFill/>
                </a:ln>
                <a:solidFill>
                  <a:srgbClr val="000000"/>
                </a:solidFill>
                <a:effectLst/>
                <a:highlight>
                  <a:srgbClr val="FFFFFF"/>
                </a:highlight>
                <a:uLnTx/>
                <a:uFillTx/>
                <a:latin typeface="Arial" panose="020B0604020202020204" pitchFamily="34" charset="0"/>
                <a:ea typeface="+mn-ea"/>
                <a:cs typeface="Gisha" panose="020B0502040204020203" pitchFamily="34" charset="-79"/>
              </a:rPr>
              <a:t> לטבח כמו צאן</a:t>
            </a:r>
            <a:br>
              <a:rPr kumimoji="0" lang="he-IL" sz="1600" b="0" i="0" u="none" strike="noStrike" kern="1200" cap="none" spc="0" normalizeH="0" baseline="0" noProof="0" dirty="0">
                <a:ln>
                  <a:noFill/>
                </a:ln>
                <a:solidFill>
                  <a:prstClr val="black"/>
                </a:solidFill>
                <a:effectLst/>
                <a:uLnTx/>
                <a:uFillTx/>
                <a:latin typeface="Trebuchet MS" panose="020B0603020202020204"/>
                <a:ea typeface="+mn-ea"/>
                <a:cs typeface="Gisha" panose="020B0502040204020203" pitchFamily="34" charset="-79"/>
              </a:rPr>
            </a:br>
            <a:r>
              <a:rPr kumimoji="0" lang="he-IL" sz="1600" b="0" i="0" u="none" strike="noStrike" kern="1200" cap="none" spc="0" normalizeH="0" baseline="0" noProof="0" dirty="0">
                <a:ln>
                  <a:noFill/>
                </a:ln>
                <a:solidFill>
                  <a:srgbClr val="000000"/>
                </a:solidFill>
                <a:effectLst/>
                <a:highlight>
                  <a:srgbClr val="FFFFFF"/>
                </a:highlight>
                <a:uLnTx/>
                <a:uFillTx/>
                <a:latin typeface="Arial" panose="020B0604020202020204" pitchFamily="34" charset="0"/>
                <a:ea typeface="+mn-ea"/>
                <a:cs typeface="Gisha" panose="020B0502040204020203" pitchFamily="34" charset="-79"/>
              </a:rPr>
              <a:t>על נהרות בבל בכינו בזכרנו את ציון</a:t>
            </a:r>
            <a:endParaRPr kumimoji="0" lang="he-IL" sz="1800" b="0" i="0" u="none" strike="noStrike" kern="1200" cap="none" spc="0" normalizeH="0" baseline="0" noProof="0" dirty="0">
              <a:ln>
                <a:noFill/>
              </a:ln>
              <a:solidFill>
                <a:prstClr val="black"/>
              </a:solidFill>
              <a:effectLst/>
              <a:uLnTx/>
              <a:uFillTx/>
              <a:latin typeface="Trebuchet MS" panose="020B0603020202020204"/>
              <a:ea typeface="+mn-ea"/>
              <a:cs typeface="Gisha" panose="020B0502040204020203" pitchFamily="34" charset="-79"/>
            </a:endParaRPr>
          </a:p>
        </p:txBody>
      </p:sp>
      <p:pic>
        <p:nvPicPr>
          <p:cNvPr id="3" name="מציין מיקום תוכן 5">
            <a:extLst>
              <a:ext uri="{FF2B5EF4-FFF2-40B4-BE49-F238E27FC236}">
                <a16:creationId xmlns:a16="http://schemas.microsoft.com/office/drawing/2014/main" id="{133CC995-DC58-E892-6A5C-DDEF83A3BD83}"/>
              </a:ext>
            </a:extLst>
          </p:cNvPr>
          <p:cNvPicPr>
            <a:picLocks noChangeAspect="1"/>
          </p:cNvPicPr>
          <p:nvPr/>
        </p:nvPicPr>
        <p:blipFill>
          <a:blip r:embed="rId2"/>
          <a:stretch>
            <a:fillRect/>
          </a:stretch>
        </p:blipFill>
        <p:spPr>
          <a:xfrm>
            <a:off x="8703957" y="202707"/>
            <a:ext cx="3426249" cy="4608975"/>
          </a:xfrm>
          <a:prstGeom prst="rect">
            <a:avLst/>
          </a:prstGeom>
        </p:spPr>
      </p:pic>
      <p:sp>
        <p:nvSpPr>
          <p:cNvPr id="9" name="מציין מיקום תוכן 8">
            <a:extLst>
              <a:ext uri="{FF2B5EF4-FFF2-40B4-BE49-F238E27FC236}">
                <a16:creationId xmlns:a16="http://schemas.microsoft.com/office/drawing/2014/main" id="{84D892D6-F840-493B-25FC-134DD58590D7}"/>
              </a:ext>
            </a:extLst>
          </p:cNvPr>
          <p:cNvSpPr>
            <a:spLocks noGrp="1"/>
          </p:cNvSpPr>
          <p:nvPr>
            <p:ph idx="1"/>
          </p:nvPr>
        </p:nvSpPr>
        <p:spPr/>
        <p:txBody>
          <a:bodyPr/>
          <a:lstStyle/>
          <a:p>
            <a:endParaRPr lang="he-IL"/>
          </a:p>
        </p:txBody>
      </p:sp>
    </p:spTree>
    <p:extLst>
      <p:ext uri="{BB962C8B-B14F-4D97-AF65-F5344CB8AC3E}">
        <p14:creationId xmlns:p14="http://schemas.microsoft.com/office/powerpoint/2010/main" val="1821326160"/>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r>
              <a:rPr lang="he-IL" dirty="0"/>
              <a:t>כיצד יבנה המקדש השלישי? </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br>
              <a:rPr lang="he-IL" dirty="0"/>
            </a:br>
            <a:r>
              <a:rPr lang="he-IL" dirty="0"/>
              <a:t>שיטת רש"י שיבנה משמים, וז"ל (</a:t>
            </a:r>
            <a:r>
              <a:rPr lang="he-IL" b="1" dirty="0">
                <a:hlinkClick r:id="rId2"/>
              </a:rPr>
              <a:t>סוכה דף </a:t>
            </a:r>
            <a:r>
              <a:rPr lang="he-IL" b="1" dirty="0" err="1">
                <a:hlinkClick r:id="rId2"/>
              </a:rPr>
              <a:t>מא</a:t>
            </a:r>
            <a:r>
              <a:rPr lang="he-IL" b="1" dirty="0">
                <a:hlinkClick r:id="rId2"/>
              </a:rPr>
              <a:t> עמוד א</a:t>
            </a:r>
            <a:r>
              <a:rPr lang="he-IL" dirty="0"/>
              <a:t>):</a:t>
            </a:r>
          </a:p>
          <a:p>
            <a:r>
              <a:rPr lang="he-IL" dirty="0"/>
              <a:t>"אי נמי - </a:t>
            </a:r>
            <a:r>
              <a:rPr lang="he-IL" dirty="0" err="1"/>
              <a:t>דאיבני</a:t>
            </a:r>
            <a:r>
              <a:rPr lang="he-IL" dirty="0"/>
              <a:t> </a:t>
            </a:r>
            <a:r>
              <a:rPr lang="he-IL" dirty="0" err="1"/>
              <a:t>בחמיסר</a:t>
            </a:r>
            <a:r>
              <a:rPr lang="he-IL" dirty="0"/>
              <a:t> סמוך לשקיעת החמה, </a:t>
            </a:r>
          </a:p>
          <a:p>
            <a:r>
              <a:rPr lang="he-IL" dirty="0"/>
              <a:t>ואי </a:t>
            </a:r>
            <a:r>
              <a:rPr lang="he-IL" dirty="0" err="1"/>
              <a:t>קשיא</a:t>
            </a:r>
            <a:r>
              <a:rPr lang="he-IL" dirty="0"/>
              <a:t> </a:t>
            </a:r>
            <a:r>
              <a:rPr lang="he-IL" dirty="0" err="1"/>
              <a:t>דבלילה</a:t>
            </a:r>
            <a:r>
              <a:rPr lang="he-IL" dirty="0"/>
              <a:t> אינו נבנה, </a:t>
            </a:r>
            <a:r>
              <a:rPr lang="he-IL" dirty="0" err="1"/>
              <a:t>דקיימא</a:t>
            </a:r>
            <a:r>
              <a:rPr lang="he-IL" dirty="0"/>
              <a:t> לן ב</a:t>
            </a:r>
            <a:r>
              <a:rPr lang="he-IL" b="1" dirty="0">
                <a:hlinkClick r:id="rId3"/>
              </a:rPr>
              <a:t>שבועות (טו, ב)</a:t>
            </a:r>
            <a:r>
              <a:rPr lang="he-IL" dirty="0"/>
              <a:t>: דאין בנין בית המקדש בלילה, </a:t>
            </a:r>
            <a:r>
              <a:rPr lang="he-IL" dirty="0" err="1"/>
              <a:t>דכתיב</a:t>
            </a:r>
            <a:r>
              <a:rPr lang="he-IL" dirty="0"/>
              <a:t>: וביום הקים, ולא </a:t>
            </a:r>
            <a:r>
              <a:rPr lang="he-IL" dirty="0" err="1"/>
              <a:t>בחמיסר</a:t>
            </a:r>
            <a:r>
              <a:rPr lang="he-IL" dirty="0"/>
              <a:t> שהוא יום טוב, </a:t>
            </a:r>
            <a:r>
              <a:rPr lang="he-IL" dirty="0" err="1"/>
              <a:t>דקיימא</a:t>
            </a:r>
            <a:r>
              <a:rPr lang="he-IL" dirty="0"/>
              <a:t> לן בשבועות (שם /טו, ב/): דאין בנין בית המקדש דוחה יום טוב? </a:t>
            </a:r>
          </a:p>
          <a:p>
            <a:r>
              <a:rPr lang="he-IL" dirty="0"/>
              <a:t>הני מילי - בנין הבנוי בידי אדם, אבל מקדש העתיד שאנו מצפין בנוי ומשוכלל הוא יגלה ויבא משמים, שנאמר (</a:t>
            </a:r>
            <a:r>
              <a:rPr lang="he-IL" b="1" dirty="0">
                <a:hlinkClick r:id="rId4"/>
              </a:rPr>
              <a:t>שמות טו</a:t>
            </a:r>
            <a:r>
              <a:rPr lang="he-IL" dirty="0"/>
              <a:t>) מקדש ה' כוננו ידיך".</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a:t>
            </a:fld>
            <a:endParaRPr lang="en-US" dirty="0"/>
          </a:p>
        </p:txBody>
      </p:sp>
    </p:spTree>
    <p:extLst>
      <p:ext uri="{BB962C8B-B14F-4D97-AF65-F5344CB8AC3E}">
        <p14:creationId xmlns:p14="http://schemas.microsoft.com/office/powerpoint/2010/main" val="286153701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5247718-DD28-6423-3A3F-EB419FA3DFC9}"/>
              </a:ext>
            </a:extLst>
          </p:cNvPr>
          <p:cNvSpPr>
            <a:spLocks noGrp="1"/>
          </p:cNvSpPr>
          <p:nvPr>
            <p:ph type="title"/>
          </p:nvPr>
        </p:nvSpPr>
        <p:spPr/>
        <p:txBody>
          <a:bodyPr/>
          <a:lstStyle/>
          <a:p>
            <a:r>
              <a:rPr lang="xx-YY" dirty="0"/>
              <a:t>מדוע אנשים חושבים </a:t>
            </a:r>
            <a:r>
              <a:rPr lang="xx-YY"/>
              <a:t>שיבנה משמיים </a:t>
            </a:r>
            <a:endParaRPr lang="he-IL"/>
          </a:p>
        </p:txBody>
      </p:sp>
      <p:pic>
        <p:nvPicPr>
          <p:cNvPr id="4" name="מציין מיקום תוכן 3">
            <a:extLst>
              <a:ext uri="{FF2B5EF4-FFF2-40B4-BE49-F238E27FC236}">
                <a16:creationId xmlns:a16="http://schemas.microsoft.com/office/drawing/2014/main" id="{E950D11A-5796-5A95-4CE4-55FA636ADD99}"/>
              </a:ext>
            </a:extLst>
          </p:cNvPr>
          <p:cNvPicPr>
            <a:picLocks noGrp="1" noChangeAspect="1"/>
          </p:cNvPicPr>
          <p:nvPr>
            <p:ph idx="1"/>
          </p:nvPr>
        </p:nvPicPr>
        <p:blipFill>
          <a:blip r:embed="rId2"/>
          <a:stretch>
            <a:fillRect/>
          </a:stretch>
        </p:blipFill>
        <p:spPr>
          <a:xfrm>
            <a:off x="2948119" y="1944047"/>
            <a:ext cx="6134601" cy="4489638"/>
          </a:xfrm>
        </p:spPr>
      </p:pic>
    </p:spTree>
    <p:extLst>
      <p:ext uri="{BB962C8B-B14F-4D97-AF65-F5344CB8AC3E}">
        <p14:creationId xmlns:p14="http://schemas.microsoft.com/office/powerpoint/2010/main" val="5806447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57E7974-9AD3-F3A8-1C5C-D52CB66DA3DB}"/>
              </a:ext>
            </a:extLst>
          </p:cNvPr>
          <p:cNvSpPr>
            <a:spLocks noGrp="1"/>
          </p:cNvSpPr>
          <p:nvPr>
            <p:ph type="title"/>
          </p:nvPr>
        </p:nvSpPr>
        <p:spPr/>
        <p:txBody>
          <a:bodyPr/>
          <a:lstStyle/>
          <a:p>
            <a:r>
              <a:rPr lang="xx-YY" dirty="0"/>
              <a:t>מקורות הפוכים</a:t>
            </a:r>
            <a:endParaRPr lang="he-IL" dirty="0"/>
          </a:p>
        </p:txBody>
      </p:sp>
      <p:sp>
        <p:nvSpPr>
          <p:cNvPr id="3" name="מציין מיקום תוכן 2">
            <a:extLst>
              <a:ext uri="{FF2B5EF4-FFF2-40B4-BE49-F238E27FC236}">
                <a16:creationId xmlns:a16="http://schemas.microsoft.com/office/drawing/2014/main" id="{97A39D5A-F2D5-A83D-09CF-514FA20C46DF}"/>
              </a:ext>
            </a:extLst>
          </p:cNvPr>
          <p:cNvSpPr>
            <a:spLocks noGrp="1"/>
          </p:cNvSpPr>
          <p:nvPr>
            <p:ph idx="1"/>
          </p:nvPr>
        </p:nvSpPr>
        <p:spPr/>
        <p:txBody>
          <a:bodyPr/>
          <a:lstStyle/>
          <a:p>
            <a:r>
              <a:rPr lang="xx-YY" dirty="0"/>
              <a:t>תלמוד בבלי</a:t>
            </a:r>
            <a:endParaRPr lang="he-IL" dirty="0"/>
          </a:p>
          <a:p>
            <a:r>
              <a:rPr lang="xx-YY" dirty="0"/>
              <a:t> תלמוד ירושלמי</a:t>
            </a:r>
            <a:endParaRPr lang="he-IL" dirty="0"/>
          </a:p>
          <a:p>
            <a:r>
              <a:rPr lang="xx-YY" dirty="0"/>
              <a:t> מדרש</a:t>
            </a:r>
            <a:endParaRPr lang="he-IL" dirty="0"/>
          </a:p>
          <a:p>
            <a:r>
              <a:rPr lang="he-IL" dirty="0" err="1"/>
              <a:t>תוספתא</a:t>
            </a:r>
            <a:endParaRPr lang="he-IL" dirty="0"/>
          </a:p>
          <a:p>
            <a:r>
              <a:rPr lang="xx-YY" dirty="0"/>
              <a:t> מעשה רב</a:t>
            </a:r>
            <a:endParaRPr lang="he-IL" dirty="0"/>
          </a:p>
        </p:txBody>
      </p:sp>
    </p:spTree>
    <p:extLst>
      <p:ext uri="{BB962C8B-B14F-4D97-AF65-F5344CB8AC3E}">
        <p14:creationId xmlns:p14="http://schemas.microsoft.com/office/powerpoint/2010/main" val="34883745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F5F4640-6A3C-C989-CFAE-00321132F1BE}"/>
              </a:ext>
            </a:extLst>
          </p:cNvPr>
          <p:cNvSpPr>
            <a:spLocks noGrp="1"/>
          </p:cNvSpPr>
          <p:nvPr>
            <p:ph type="title"/>
          </p:nvPr>
        </p:nvSpPr>
        <p:spPr/>
        <p:txBody>
          <a:bodyPr/>
          <a:lstStyle/>
          <a:p>
            <a:r>
              <a:rPr lang="xx-YY" dirty="0"/>
              <a:t>ירושלמי מפורש</a:t>
            </a:r>
            <a:endParaRPr lang="he-IL" dirty="0"/>
          </a:p>
        </p:txBody>
      </p:sp>
      <p:pic>
        <p:nvPicPr>
          <p:cNvPr id="4" name="מציין מיקום תוכן 3">
            <a:extLst>
              <a:ext uri="{FF2B5EF4-FFF2-40B4-BE49-F238E27FC236}">
                <a16:creationId xmlns:a16="http://schemas.microsoft.com/office/drawing/2014/main" id="{7DA850FE-BEA4-03D4-10D3-BCFF0023E0E6}"/>
              </a:ext>
            </a:extLst>
          </p:cNvPr>
          <p:cNvPicPr>
            <a:picLocks noGrp="1" noChangeAspect="1"/>
          </p:cNvPicPr>
          <p:nvPr>
            <p:ph idx="1"/>
          </p:nvPr>
        </p:nvPicPr>
        <p:blipFill>
          <a:blip r:embed="rId2"/>
          <a:stretch>
            <a:fillRect/>
          </a:stretch>
        </p:blipFill>
        <p:spPr>
          <a:xfrm>
            <a:off x="246417" y="3334013"/>
            <a:ext cx="11640430" cy="1745987"/>
          </a:xfrm>
        </p:spPr>
      </p:pic>
    </p:spTree>
    <p:extLst>
      <p:ext uri="{BB962C8B-B14F-4D97-AF65-F5344CB8AC3E}">
        <p14:creationId xmlns:p14="http://schemas.microsoft.com/office/powerpoint/2010/main" val="6037865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2AE603B-507C-DBE0-3384-FBDB71424E1B}"/>
              </a:ext>
            </a:extLst>
          </p:cNvPr>
          <p:cNvSpPr>
            <a:spLocks noGrp="1"/>
          </p:cNvSpPr>
          <p:nvPr>
            <p:ph type="title"/>
          </p:nvPr>
        </p:nvSpPr>
        <p:spPr/>
        <p:txBody>
          <a:bodyPr/>
          <a:lstStyle/>
          <a:p>
            <a:r>
              <a:rPr lang="xx-YY" dirty="0"/>
              <a:t>מסכת מידות לשם מה</a:t>
            </a:r>
            <a:endParaRPr lang="he-IL" dirty="0"/>
          </a:p>
        </p:txBody>
      </p:sp>
      <p:pic>
        <p:nvPicPr>
          <p:cNvPr id="4" name="מציין מיקום תוכן 3">
            <a:extLst>
              <a:ext uri="{FF2B5EF4-FFF2-40B4-BE49-F238E27FC236}">
                <a16:creationId xmlns:a16="http://schemas.microsoft.com/office/drawing/2014/main" id="{84C7DB1E-240E-DA4D-6340-7FA6C9B7EEB4}"/>
              </a:ext>
            </a:extLst>
          </p:cNvPr>
          <p:cNvPicPr>
            <a:picLocks noGrp="1" noChangeAspect="1"/>
          </p:cNvPicPr>
          <p:nvPr>
            <p:ph idx="1"/>
          </p:nvPr>
        </p:nvPicPr>
        <p:blipFill>
          <a:blip r:embed="rId2"/>
          <a:stretch>
            <a:fillRect/>
          </a:stretch>
        </p:blipFill>
        <p:spPr>
          <a:xfrm>
            <a:off x="304800" y="2289203"/>
            <a:ext cx="12441966" cy="3000709"/>
          </a:xfrm>
        </p:spPr>
      </p:pic>
    </p:spTree>
    <p:extLst>
      <p:ext uri="{BB962C8B-B14F-4D97-AF65-F5344CB8AC3E}">
        <p14:creationId xmlns:p14="http://schemas.microsoft.com/office/powerpoint/2010/main" val="450982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E5DD3E9-8898-AB2C-E52F-0E3AFD13E5D7}"/>
              </a:ext>
            </a:extLst>
          </p:cNvPr>
          <p:cNvSpPr>
            <a:spLocks noGrp="1"/>
          </p:cNvSpPr>
          <p:nvPr>
            <p:ph type="title"/>
          </p:nvPr>
        </p:nvSpPr>
        <p:spPr/>
        <p:txBody>
          <a:bodyPr/>
          <a:lstStyle/>
          <a:p>
            <a:r>
              <a:rPr lang="xx-YY" dirty="0"/>
              <a:t>נבואת יחזקאל לשם מה</a:t>
            </a:r>
            <a:endParaRPr lang="he-IL" dirty="0"/>
          </a:p>
        </p:txBody>
      </p:sp>
      <p:pic>
        <p:nvPicPr>
          <p:cNvPr id="4" name="מציין מיקום תוכן 3">
            <a:extLst>
              <a:ext uri="{FF2B5EF4-FFF2-40B4-BE49-F238E27FC236}">
                <a16:creationId xmlns:a16="http://schemas.microsoft.com/office/drawing/2014/main" id="{8FA4E45B-9A6F-D43E-9936-34EBBDD6A686}"/>
              </a:ext>
            </a:extLst>
          </p:cNvPr>
          <p:cNvPicPr>
            <a:picLocks noGrp="1" noChangeAspect="1"/>
          </p:cNvPicPr>
          <p:nvPr>
            <p:ph idx="1"/>
          </p:nvPr>
        </p:nvPicPr>
        <p:blipFill>
          <a:blip r:embed="rId2"/>
          <a:stretch>
            <a:fillRect/>
          </a:stretch>
        </p:blipFill>
        <p:spPr>
          <a:xfrm>
            <a:off x="419592" y="2582333"/>
            <a:ext cx="10646633" cy="2301611"/>
          </a:xfrm>
        </p:spPr>
      </p:pic>
    </p:spTree>
    <p:extLst>
      <p:ext uri="{BB962C8B-B14F-4D97-AF65-F5344CB8AC3E}">
        <p14:creationId xmlns:p14="http://schemas.microsoft.com/office/powerpoint/2010/main" val="1039574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973611E-3614-5E0C-19E6-B7606E19C609}"/>
              </a:ext>
            </a:extLst>
          </p:cNvPr>
          <p:cNvSpPr>
            <a:spLocks noGrp="1"/>
          </p:cNvSpPr>
          <p:nvPr>
            <p:ph type="title"/>
          </p:nvPr>
        </p:nvSpPr>
        <p:spPr/>
        <p:txBody>
          <a:bodyPr/>
          <a:lstStyle/>
          <a:p>
            <a:r>
              <a:rPr lang="xx-YY" dirty="0"/>
              <a:t>ירושלמי נוסף</a:t>
            </a:r>
            <a:endParaRPr lang="he-IL" dirty="0"/>
          </a:p>
        </p:txBody>
      </p:sp>
      <p:pic>
        <p:nvPicPr>
          <p:cNvPr id="4" name="מציין מיקום תוכן 3">
            <a:extLst>
              <a:ext uri="{FF2B5EF4-FFF2-40B4-BE49-F238E27FC236}">
                <a16:creationId xmlns:a16="http://schemas.microsoft.com/office/drawing/2014/main" id="{909BB6FF-3CFE-1988-F790-A698D10BBC57}"/>
              </a:ext>
            </a:extLst>
          </p:cNvPr>
          <p:cNvPicPr>
            <a:picLocks noGrp="1" noChangeAspect="1"/>
          </p:cNvPicPr>
          <p:nvPr>
            <p:ph idx="1"/>
          </p:nvPr>
        </p:nvPicPr>
        <p:blipFill>
          <a:blip r:embed="rId2"/>
          <a:stretch>
            <a:fillRect/>
          </a:stretch>
        </p:blipFill>
        <p:spPr>
          <a:xfrm>
            <a:off x="466724" y="2224695"/>
            <a:ext cx="10909671" cy="3990711"/>
          </a:xfrm>
        </p:spPr>
      </p:pic>
    </p:spTree>
    <p:extLst>
      <p:ext uri="{BB962C8B-B14F-4D97-AF65-F5344CB8AC3E}">
        <p14:creationId xmlns:p14="http://schemas.microsoft.com/office/powerpoint/2010/main" val="18067628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תפילת שמונה עשרה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עַל הַצַּדִּיקִים וְעַל הַחֲסִידִים וְעַל זִקְנֵי שְׁאֵרִית עַמְּךָ בֵית יִשְׂרָאֵל וְעַל פְּלֵיטַת בֵּית סוֹפְרֵיהֶם וְעַל גֵּרֵי הַצֶּדֶק וְעָלֵינוּ, יֶהֱמוּ נָא רַחֲמֶיךָ יְיָ </a:t>
            </a:r>
            <a:r>
              <a:rPr lang="he-IL" dirty="0" err="1"/>
              <a:t>אֱלֹהֵינו</a:t>
            </a:r>
            <a:r>
              <a:rPr lang="he-IL" dirty="0"/>
              <a:t>ּ, וְתֵן שָׂכָר טוֹב לְכָל הַבּוֹטְחִים בְּשִׁמְךָ בֶּאֱמֶת, וְשִׂים חֶלְקֵנוּ עִמָּהֶם, וּלְעוֹלָם לֹא נֵבוֹשׁ כִּי בְךָ בָטָחְנוּ. וְעַל חַסְדְּךָ הַגָּדוֹל בֶּאֱמֶת (וּבְתָמִים) </a:t>
            </a:r>
            <a:r>
              <a:rPr lang="he-IL" dirty="0" err="1"/>
              <a:t>נִשְעָנְנו</a:t>
            </a:r>
            <a:r>
              <a:rPr lang="he-IL" dirty="0"/>
              <a:t>ּ. בָּרוּךְ אַתָּה יְיָ, מִשְׁעָן וּמִבְטָח לַצַּדִּיקִים.</a:t>
            </a:r>
          </a:p>
          <a:p>
            <a:r>
              <a:rPr lang="he-IL" dirty="0"/>
              <a:t>וְלִירוּשָׁלַיִם עִירְךָ בְּרַחֲמִים תָּשׁוּב, וְתִשְׁכֹּן בְּתוֹכָהּ כַּאֲשֶׁר דִּבַּרְתָּ, וּבְנֵה אוֹתָהּ בְּקָרוֹב בְיָמֵינוּ בִּנְיַן עוֹלָם, </a:t>
            </a:r>
            <a:r>
              <a:rPr lang="he-IL" dirty="0" err="1"/>
              <a:t>וְכִסֵּא</a:t>
            </a:r>
            <a:r>
              <a:rPr lang="he-IL" dirty="0"/>
              <a:t> דָּוִד עַבְדְּךָ מְהֵרָה לְתוֹכָהּ תָּכִין. בָּרוּךְ אַתָּה יְיָ, בּוֹנֵה יְרוּשָׁלָיִם.</a:t>
            </a:r>
          </a:p>
          <a:p>
            <a:r>
              <a:rPr lang="he-IL" dirty="0"/>
              <a:t>אֶת צֶמַח דָּוִד עַבְדְּךָ מְהֵרָה תַצְמִיחַ, וְקַרְנוּ תָרוּם בִּישׁוּעָתֶךָ. כִּי לִישׁוּעָתְךָ </a:t>
            </a:r>
            <a:r>
              <a:rPr lang="he-IL" dirty="0" err="1"/>
              <a:t>קִוִּינו</a:t>
            </a:r>
            <a:r>
              <a:rPr lang="he-IL" dirty="0"/>
              <a:t>ּ כָּל הַיּוֹם. בָּרוּךְ אַתָּה יְיָ, מַצְמִיחַ קֶרֶן יְשׁוּעָה.</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12</a:t>
            </a:fld>
            <a:endParaRPr lang="en-US" dirty="0"/>
          </a:p>
        </p:txBody>
      </p:sp>
    </p:spTree>
    <p:extLst>
      <p:ext uri="{BB962C8B-B14F-4D97-AF65-F5344CB8AC3E}">
        <p14:creationId xmlns:p14="http://schemas.microsoft.com/office/powerpoint/2010/main" val="353364032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5343F16-BD57-02E0-9068-D04C588057CD}"/>
              </a:ext>
            </a:extLst>
          </p:cNvPr>
          <p:cNvSpPr>
            <a:spLocks noGrp="1"/>
          </p:cNvSpPr>
          <p:nvPr>
            <p:ph type="ctrTitle"/>
          </p:nvPr>
        </p:nvSpPr>
        <p:spPr/>
        <p:txBody>
          <a:bodyPr/>
          <a:lstStyle/>
          <a:p>
            <a:endParaRPr lang="he-IL" dirty="0"/>
          </a:p>
        </p:txBody>
      </p:sp>
      <p:sp>
        <p:nvSpPr>
          <p:cNvPr id="3" name="כותרת משנה 2">
            <a:extLst>
              <a:ext uri="{FF2B5EF4-FFF2-40B4-BE49-F238E27FC236}">
                <a16:creationId xmlns:a16="http://schemas.microsoft.com/office/drawing/2014/main" id="{164E1592-64E2-6E68-433A-4630823A0818}"/>
              </a:ext>
            </a:extLst>
          </p:cNvPr>
          <p:cNvSpPr>
            <a:spLocks noGrp="1"/>
          </p:cNvSpPr>
          <p:nvPr>
            <p:ph type="subTitle" idx="1"/>
          </p:nvPr>
        </p:nvSpPr>
        <p:spPr/>
        <p:txBody>
          <a:bodyPr/>
          <a:lstStyle/>
          <a:p>
            <a:endParaRPr lang="he-IL"/>
          </a:p>
        </p:txBody>
      </p:sp>
    </p:spTree>
    <p:extLst>
      <p:ext uri="{BB962C8B-B14F-4D97-AF65-F5344CB8AC3E}">
        <p14:creationId xmlns:p14="http://schemas.microsoft.com/office/powerpoint/2010/main" val="34459451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משיח לפני המקדש?</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בגמ' מגילה (</a:t>
            </a:r>
            <a:r>
              <a:rPr lang="he-IL" dirty="0" err="1"/>
              <a:t>יח</a:t>
            </a:r>
            <a:r>
              <a:rPr lang="he-IL" dirty="0"/>
              <a:t>.) איתא "וכיון שכלו הפושעים מתרוממת קרן צדיקים... והיכן מתרוממת קרנם בירושלים שנאמר שאלו שלום ירושלים </a:t>
            </a:r>
            <a:r>
              <a:rPr lang="he-IL" dirty="0" err="1"/>
              <a:t>ישליו</a:t>
            </a:r>
            <a:r>
              <a:rPr lang="he-IL" dirty="0"/>
              <a:t> אוהביך וכיון שנבנית ירושלים בא דוד שנאמר אחר ישובו בני ישראל ובקשו את ה' </a:t>
            </a:r>
            <a:r>
              <a:rPr lang="he-IL" dirty="0" err="1"/>
              <a:t>אלהיהם</a:t>
            </a:r>
            <a:r>
              <a:rPr lang="he-IL" dirty="0"/>
              <a:t> ואת דוד מלכם" </a:t>
            </a:r>
          </a:p>
          <a:p>
            <a:r>
              <a:rPr lang="he-IL" dirty="0"/>
              <a:t>וכתב רש"י "אחר ישובו בני ישראל: </a:t>
            </a:r>
            <a:r>
              <a:rPr lang="he-IL" b="1" dirty="0"/>
              <a:t>אחר שישובו לבית המקדש ובקשו הקב"ה ואת דוד מלכם</a:t>
            </a:r>
            <a:r>
              <a:rPr lang="he-IL" dirty="0"/>
              <a:t>". </a:t>
            </a:r>
          </a:p>
          <a:p>
            <a:r>
              <a:rPr lang="he-IL" dirty="0"/>
              <a:t>ומבואר מדברי רש"י שחז"ל הקדושים אנשי כנסת הגדולה והנביאים שביניהם קבעו ברוח קדשם נוסח לכלל ישראל לדורות שיהא הבקשה באופן שמתפלל קודם לשובת כלל ישראל לירושלים. ונכלל בברכה זה הבית המקדש, כמבואר ברש"י.</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14</a:t>
            </a:fld>
            <a:endParaRPr lang="en-US" dirty="0"/>
          </a:p>
        </p:txBody>
      </p:sp>
    </p:spTree>
    <p:extLst>
      <p:ext uri="{BB962C8B-B14F-4D97-AF65-F5344CB8AC3E}">
        <p14:creationId xmlns:p14="http://schemas.microsoft.com/office/powerpoint/2010/main" val="133626947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3C85767-29A6-71A3-EBC3-E648B65287B9}"/>
              </a:ext>
            </a:extLst>
          </p:cNvPr>
          <p:cNvSpPr>
            <a:spLocks noGrp="1"/>
          </p:cNvSpPr>
          <p:nvPr>
            <p:ph type="title"/>
          </p:nvPr>
        </p:nvSpPr>
        <p:spPr>
          <a:xfrm>
            <a:off x="1066799" y="642594"/>
            <a:ext cx="10130367" cy="1167156"/>
          </a:xfrm>
        </p:spPr>
        <p:txBody>
          <a:bodyPr/>
          <a:lstStyle/>
          <a:p>
            <a:r>
              <a:rPr lang="xx-YY" dirty="0"/>
              <a:t>סדר הברכות</a:t>
            </a:r>
            <a:endParaRPr lang="he-IL" dirty="0"/>
          </a:p>
        </p:txBody>
      </p:sp>
      <p:pic>
        <p:nvPicPr>
          <p:cNvPr id="4" name="מציין מיקום תוכן 3">
            <a:extLst>
              <a:ext uri="{FF2B5EF4-FFF2-40B4-BE49-F238E27FC236}">
                <a16:creationId xmlns:a16="http://schemas.microsoft.com/office/drawing/2014/main" id="{5844903F-FD9C-80E7-40FD-590FCCC93BBF}"/>
              </a:ext>
            </a:extLst>
          </p:cNvPr>
          <p:cNvPicPr>
            <a:picLocks noGrp="1" noChangeAspect="1"/>
          </p:cNvPicPr>
          <p:nvPr>
            <p:ph idx="1"/>
          </p:nvPr>
        </p:nvPicPr>
        <p:blipFill rotWithShape="1">
          <a:blip r:embed="rId2"/>
          <a:srcRect t="10712"/>
          <a:stretch/>
        </p:blipFill>
        <p:spPr>
          <a:xfrm>
            <a:off x="192186" y="2014194"/>
            <a:ext cx="11807627" cy="4455584"/>
          </a:xfrm>
        </p:spPr>
      </p:pic>
    </p:spTree>
    <p:extLst>
      <p:ext uri="{BB962C8B-B14F-4D97-AF65-F5344CB8AC3E}">
        <p14:creationId xmlns:p14="http://schemas.microsoft.com/office/powerpoint/2010/main" val="15661336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33AF62B-C356-65D3-2CA5-C80D4D932183}"/>
              </a:ext>
            </a:extLst>
          </p:cNvPr>
          <p:cNvSpPr>
            <a:spLocks noGrp="1"/>
          </p:cNvSpPr>
          <p:nvPr>
            <p:ph type="title"/>
          </p:nvPr>
        </p:nvSpPr>
        <p:spPr/>
        <p:txBody>
          <a:bodyPr/>
          <a:lstStyle/>
          <a:p>
            <a:r>
              <a:rPr lang="he-IL" dirty="0" err="1"/>
              <a:t>מע</a:t>
            </a:r>
            <a:r>
              <a:rPr lang="xx-YY" dirty="0"/>
              <a:t>שה שהיה בזמן התנאים</a:t>
            </a:r>
            <a:endParaRPr lang="he-IL" dirty="0"/>
          </a:p>
        </p:txBody>
      </p:sp>
      <p:pic>
        <p:nvPicPr>
          <p:cNvPr id="4" name="מציין מיקום תוכן 3">
            <a:extLst>
              <a:ext uri="{FF2B5EF4-FFF2-40B4-BE49-F238E27FC236}">
                <a16:creationId xmlns:a16="http://schemas.microsoft.com/office/drawing/2014/main" id="{8EFB290F-8A98-5B1B-C86B-4D70743080EE}"/>
              </a:ext>
            </a:extLst>
          </p:cNvPr>
          <p:cNvPicPr>
            <a:picLocks noGrp="1" noChangeAspect="1"/>
          </p:cNvPicPr>
          <p:nvPr>
            <p:ph idx="1"/>
          </p:nvPr>
        </p:nvPicPr>
        <p:blipFill rotWithShape="1">
          <a:blip r:embed="rId2"/>
          <a:srcRect t="9779"/>
          <a:stretch/>
        </p:blipFill>
        <p:spPr>
          <a:xfrm>
            <a:off x="902229" y="2267822"/>
            <a:ext cx="10111866" cy="3947584"/>
          </a:xfrm>
        </p:spPr>
      </p:pic>
    </p:spTree>
    <p:extLst>
      <p:ext uri="{BB962C8B-B14F-4D97-AF65-F5344CB8AC3E}">
        <p14:creationId xmlns:p14="http://schemas.microsoft.com/office/powerpoint/2010/main" val="12619698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קבלה </a:t>
            </a:r>
            <a:r>
              <a:rPr lang="he-IL" dirty="0" err="1"/>
              <a:t>מהגר"א</a:t>
            </a: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בעיתון 'המגיד' (תמוז תרכ"ב) מובא בשם הרב יעקב לייב לוי (בנו של הגאון ר' נחום </a:t>
            </a:r>
            <a:r>
              <a:rPr lang="he-IL" dirty="0" err="1"/>
              <a:t>משאדיק</a:t>
            </a:r>
            <a:r>
              <a:rPr lang="he-IL" dirty="0"/>
              <a:t> ואחד מגדולי הישוב הישן) שאמר עוד בשנת תר"י, בחיי כמה מתלמידי </a:t>
            </a:r>
            <a:r>
              <a:rPr lang="he-IL" dirty="0" err="1"/>
              <a:t>הגר"א</a:t>
            </a:r>
            <a:r>
              <a:rPr lang="he-IL" dirty="0"/>
              <a:t>: </a:t>
            </a:r>
          </a:p>
          <a:p>
            <a:r>
              <a:rPr lang="he-IL" dirty="0"/>
              <a:t>"ובתוך הדברים שאלתי את פיו האם אין לאנשי ארץ ישראל איזה דבר מקובל באיזה אופן ודרך יהיה גאולתנו ב"ב, ענה ואמר לי בארץ ישראל מוסכם אצל כולם כי בטרם יבוא המשיח גאולה תהיה לנו על ידי </a:t>
            </a:r>
            <a:r>
              <a:rPr lang="he-IL" dirty="0" err="1"/>
              <a:t>רשיון</a:t>
            </a:r>
            <a:r>
              <a:rPr lang="he-IL" dirty="0"/>
              <a:t> מלכי האומות יר"ה ויבנה בית מקדשינו כאשר היה בימי בית שני ונקריב </a:t>
            </a:r>
            <a:r>
              <a:rPr lang="he-IL" dirty="0" err="1"/>
              <a:t>קרבנות</a:t>
            </a:r>
            <a:r>
              <a:rPr lang="he-IL" dirty="0"/>
              <a:t>, ואחר כך יתגלה משיח צדקנו".</a:t>
            </a:r>
            <a:endParaRPr lang="en-US"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17</a:t>
            </a:fld>
            <a:endParaRPr lang="en-US" dirty="0"/>
          </a:p>
        </p:txBody>
      </p:sp>
    </p:spTree>
    <p:extLst>
      <p:ext uri="{BB962C8B-B14F-4D97-AF65-F5344CB8AC3E}">
        <p14:creationId xmlns:p14="http://schemas.microsoft.com/office/powerpoint/2010/main" val="371627985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בשעה שמלך המשיח בא</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בפסיקתא </a:t>
            </a:r>
            <a:r>
              <a:rPr lang="he-IL" dirty="0" err="1"/>
              <a:t>בפסקא</a:t>
            </a:r>
            <a:r>
              <a:rPr lang="he-IL" dirty="0"/>
              <a:t> קומי אורי ז"ל "ת"ר בשעה שמלך המשיח נגלה בא אליהו ועומד על גג של בית המקדש והי' משמיע להם לישראל ואומר להם </a:t>
            </a:r>
            <a:r>
              <a:rPr lang="he-IL" dirty="0" err="1"/>
              <a:t>ענוים</a:t>
            </a:r>
            <a:r>
              <a:rPr lang="he-IL" dirty="0"/>
              <a:t> הגיע זמן גאולתכם" </a:t>
            </a:r>
          </a:p>
          <a:p>
            <a:r>
              <a:rPr lang="he-IL" dirty="0"/>
              <a:t>וכתב שם בביאור לרבינו ר' זלמן מרגליות וז"ל "עומד על גג בית המקדש: בירושלמי </a:t>
            </a:r>
            <a:r>
              <a:rPr lang="he-IL" dirty="0" err="1"/>
              <a:t>דמע"ש</a:t>
            </a:r>
            <a:r>
              <a:rPr lang="he-IL" dirty="0"/>
              <a:t> הובא </a:t>
            </a:r>
            <a:r>
              <a:rPr lang="he-IL" dirty="0" err="1"/>
              <a:t>בתיו"ט</a:t>
            </a:r>
            <a:r>
              <a:rPr lang="he-IL" dirty="0"/>
              <a:t> שם </a:t>
            </a:r>
            <a:r>
              <a:rPr lang="he-IL" dirty="0" err="1"/>
              <a:t>דבנין</a:t>
            </a:r>
            <a:r>
              <a:rPr lang="he-IL" dirty="0"/>
              <a:t> </a:t>
            </a:r>
            <a:r>
              <a:rPr lang="he-IL" dirty="0" err="1"/>
              <a:t>ביהמ"ק</a:t>
            </a:r>
            <a:r>
              <a:rPr lang="he-IL" dirty="0"/>
              <a:t> יהי' ארבעים שנה קודם לביאת המשיה </a:t>
            </a:r>
            <a:r>
              <a:rPr lang="he-IL" dirty="0" err="1"/>
              <a:t>לפי"ז</a:t>
            </a:r>
            <a:r>
              <a:rPr lang="he-IL" dirty="0"/>
              <a:t> א"ש עומד על גג בית המקדש בפשיטות".</a:t>
            </a:r>
            <a:endParaRPr lang="en-US"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18</a:t>
            </a:fld>
            <a:endParaRPr lang="en-US" dirty="0"/>
          </a:p>
        </p:txBody>
      </p:sp>
    </p:spTree>
    <p:extLst>
      <p:ext uri="{BB962C8B-B14F-4D97-AF65-F5344CB8AC3E}">
        <p14:creationId xmlns:p14="http://schemas.microsoft.com/office/powerpoint/2010/main" val="737813928"/>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A6A0CF1-63A3-09A9-E4D2-89D37ACACF80}"/>
              </a:ext>
            </a:extLst>
          </p:cNvPr>
          <p:cNvSpPr>
            <a:spLocks noGrp="1"/>
          </p:cNvSpPr>
          <p:nvPr>
            <p:ph type="title"/>
          </p:nvPr>
        </p:nvSpPr>
        <p:spPr/>
        <p:txBody>
          <a:bodyPr/>
          <a:lstStyle/>
          <a:p>
            <a:r>
              <a:rPr lang="xx-YY" dirty="0"/>
              <a:t>למה </a:t>
            </a:r>
            <a:r>
              <a:rPr lang="he-IL" dirty="0"/>
              <a:t>נגרע</a:t>
            </a:r>
          </a:p>
        </p:txBody>
      </p:sp>
      <p:pic>
        <p:nvPicPr>
          <p:cNvPr id="4" name="מציין מיקום תוכן 3">
            <a:extLst>
              <a:ext uri="{FF2B5EF4-FFF2-40B4-BE49-F238E27FC236}">
                <a16:creationId xmlns:a16="http://schemas.microsoft.com/office/drawing/2014/main" id="{BBDB0C0E-CEF6-AD4B-762A-37BF454737A3}"/>
              </a:ext>
            </a:extLst>
          </p:cNvPr>
          <p:cNvPicPr>
            <a:picLocks noGrp="1" noChangeAspect="1"/>
          </p:cNvPicPr>
          <p:nvPr>
            <p:ph idx="1"/>
          </p:nvPr>
        </p:nvPicPr>
        <p:blipFill>
          <a:blip r:embed="rId2"/>
          <a:stretch>
            <a:fillRect/>
          </a:stretch>
        </p:blipFill>
        <p:spPr>
          <a:xfrm>
            <a:off x="858678" y="2143389"/>
            <a:ext cx="10474643" cy="3740944"/>
          </a:xfrm>
        </p:spPr>
      </p:pic>
    </p:spTree>
    <p:extLst>
      <p:ext uri="{BB962C8B-B14F-4D97-AF65-F5344CB8AC3E}">
        <p14:creationId xmlns:p14="http://schemas.microsoft.com/office/powerpoint/2010/main" val="421700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86A3F35-1D23-558E-1A03-93A18222F763}"/>
              </a:ext>
            </a:extLst>
          </p:cNvPr>
          <p:cNvSpPr>
            <a:spLocks noGrp="1"/>
          </p:cNvSpPr>
          <p:nvPr>
            <p:ph type="title"/>
          </p:nvPr>
        </p:nvSpPr>
        <p:spPr/>
        <p:txBody>
          <a:bodyPr/>
          <a:lstStyle/>
          <a:p>
            <a:r>
              <a:rPr lang="xx-YY" dirty="0"/>
              <a:t>רעיונות</a:t>
            </a:r>
            <a:endParaRPr lang="he-IL" dirty="0"/>
          </a:p>
        </p:txBody>
      </p:sp>
      <p:pic>
        <p:nvPicPr>
          <p:cNvPr id="4" name="מציין מיקום תוכן 3">
            <a:extLst>
              <a:ext uri="{FF2B5EF4-FFF2-40B4-BE49-F238E27FC236}">
                <a16:creationId xmlns:a16="http://schemas.microsoft.com/office/drawing/2014/main" id="{6D38AEE2-9E4D-8AAF-8202-1937BFA08B5A}"/>
              </a:ext>
            </a:extLst>
          </p:cNvPr>
          <p:cNvPicPr>
            <a:picLocks noGrp="1" noChangeAspect="1"/>
          </p:cNvPicPr>
          <p:nvPr>
            <p:ph idx="1"/>
          </p:nvPr>
        </p:nvPicPr>
        <p:blipFill>
          <a:blip r:embed="rId2"/>
          <a:stretch>
            <a:fillRect/>
          </a:stretch>
        </p:blipFill>
        <p:spPr>
          <a:xfrm>
            <a:off x="404548" y="2558521"/>
            <a:ext cx="3932237" cy="3932237"/>
          </a:xfrm>
        </p:spPr>
      </p:pic>
    </p:spTree>
    <p:extLst>
      <p:ext uri="{BB962C8B-B14F-4D97-AF65-F5344CB8AC3E}">
        <p14:creationId xmlns:p14="http://schemas.microsoft.com/office/powerpoint/2010/main" val="18820441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FD27FA4-F78B-F246-9A75-0641127FD36F}"/>
              </a:ext>
            </a:extLst>
          </p:cNvPr>
          <p:cNvSpPr>
            <a:spLocks noGrp="1"/>
          </p:cNvSpPr>
          <p:nvPr>
            <p:ph type="title"/>
          </p:nvPr>
        </p:nvSpPr>
        <p:spPr/>
        <p:txBody>
          <a:bodyPr/>
          <a:lstStyle/>
          <a:p>
            <a:pPr algn="ctr"/>
            <a:r>
              <a:rPr lang="he-IL" dirty="0"/>
              <a:t>ובאש אתה עתיד...</a:t>
            </a:r>
          </a:p>
        </p:txBody>
      </p:sp>
      <p:sp>
        <p:nvSpPr>
          <p:cNvPr id="3" name="מציין מיקום תוכן 2">
            <a:extLst>
              <a:ext uri="{FF2B5EF4-FFF2-40B4-BE49-F238E27FC236}">
                <a16:creationId xmlns:a16="http://schemas.microsoft.com/office/drawing/2014/main" id="{904B7AEC-CE01-4B02-00E1-641850745540}"/>
              </a:ext>
            </a:extLst>
          </p:cNvPr>
          <p:cNvSpPr>
            <a:spLocks noGrp="1"/>
          </p:cNvSpPr>
          <p:nvPr>
            <p:ph idx="1"/>
          </p:nvPr>
        </p:nvSpPr>
        <p:spPr/>
        <p:txBody>
          <a:bodyPr>
            <a:normAutofit/>
          </a:bodyPr>
          <a:lstStyle/>
          <a:p>
            <a:r>
              <a:rPr lang="he-IL" dirty="0"/>
              <a:t>והנה </a:t>
            </a:r>
            <a:r>
              <a:rPr lang="he-IL" dirty="0" err="1"/>
              <a:t>מדאומרים</a:t>
            </a:r>
            <a:r>
              <a:rPr lang="he-IL" dirty="0"/>
              <a:t> בנחם, כי אתה ה' באש הצתה ובאש אתה עתיד לבנותה (עי' </a:t>
            </a:r>
            <a:r>
              <a:rPr lang="he-IL" dirty="0" err="1"/>
              <a:t>ב"ק</a:t>
            </a:r>
            <a:r>
              <a:rPr lang="he-IL" dirty="0"/>
              <a:t> ס' ב'), משמע כסוברים שירד מהשמים. – ראה הערה.</a:t>
            </a:r>
          </a:p>
          <a:p>
            <a:r>
              <a:rPr lang="he-IL" dirty="0"/>
              <a:t>הגמרא </a:t>
            </a:r>
            <a:r>
              <a:rPr lang="he-IL" dirty="0" err="1"/>
              <a:t>בבבא</a:t>
            </a:r>
            <a:r>
              <a:rPr lang="he-IL" dirty="0"/>
              <a:t> קמא [ס, ב] אמר הקדוש ברוך הוא עלי לשלם את הבערה שהבערתי, אני הצתי אש בציון, שנאמר "</a:t>
            </a:r>
            <a:r>
              <a:rPr lang="he-IL" dirty="0" err="1"/>
              <a:t>ויצת</a:t>
            </a:r>
            <a:r>
              <a:rPr lang="he-IL" dirty="0"/>
              <a:t> אש בציון ותאכל יסודותיה", ואני עתיד לבנותה באש שנאמר "ואני אהיה לה חומת אש סביב ולכבוד אהיה בתוכה". </a:t>
            </a:r>
          </a:p>
          <a:p>
            <a:r>
              <a:rPr lang="he-IL" dirty="0"/>
              <a:t>וכן כתב </a:t>
            </a:r>
            <a:r>
              <a:rPr lang="he-IL" dirty="0" err="1"/>
              <a:t>בזהר</a:t>
            </a:r>
            <a:r>
              <a:rPr lang="he-IL" dirty="0"/>
              <a:t> [פרשת פנחס </a:t>
            </a:r>
            <a:r>
              <a:rPr lang="he-IL" dirty="0" err="1"/>
              <a:t>ח"ג</a:t>
            </a:r>
            <a:r>
              <a:rPr lang="he-IL" dirty="0"/>
              <a:t> ע' רכ"א] שהמקדש שלעתיד יבנה הקדוש ברוך הוא בעצמו, ויהי פעולת ידיו לא ידי בשר ודם, </a:t>
            </a:r>
            <a:r>
              <a:rPr lang="he-IL" dirty="0" err="1"/>
              <a:t>דכתיב</a:t>
            </a:r>
            <a:r>
              <a:rPr lang="he-IL" dirty="0"/>
              <a:t> בונה ירושלים ה'. </a:t>
            </a:r>
          </a:p>
          <a:p>
            <a:r>
              <a:rPr lang="he-IL" dirty="0" err="1"/>
              <a:t>והגלאנטי</a:t>
            </a:r>
            <a:r>
              <a:rPr lang="he-IL" dirty="0"/>
              <a:t> </a:t>
            </a:r>
            <a:r>
              <a:rPr lang="he-IL" dirty="0" err="1"/>
              <a:t>מייתי</a:t>
            </a:r>
            <a:r>
              <a:rPr lang="he-IL" dirty="0"/>
              <a:t> בשם הזהר [פ' פקודי], שכל האבנים ויסודי המקדש לא נחרבו, ועתיד הקדוש ברוך הוא לבנות בית המקדש מאותם אבנים עצמם שנגנזו.</a:t>
            </a:r>
          </a:p>
        </p:txBody>
      </p:sp>
    </p:spTree>
    <p:extLst>
      <p:ext uri="{BB962C8B-B14F-4D97-AF65-F5344CB8AC3E}">
        <p14:creationId xmlns:p14="http://schemas.microsoft.com/office/powerpoint/2010/main" val="3150306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2CE3778-30E1-3D3A-A35D-E63E815C2163}"/>
              </a:ext>
            </a:extLst>
          </p:cNvPr>
          <p:cNvSpPr>
            <a:spLocks noGrp="1"/>
          </p:cNvSpPr>
          <p:nvPr>
            <p:ph type="title"/>
          </p:nvPr>
        </p:nvSpPr>
        <p:spPr/>
        <p:txBody>
          <a:bodyPr/>
          <a:lstStyle/>
          <a:p>
            <a:pPr algn="ctr"/>
            <a:r>
              <a:rPr lang="he-IL" dirty="0"/>
              <a:t>באש עתיד לבנותה?</a:t>
            </a:r>
          </a:p>
        </p:txBody>
      </p:sp>
      <p:sp>
        <p:nvSpPr>
          <p:cNvPr id="3" name="מציין מיקום תוכן 2">
            <a:extLst>
              <a:ext uri="{FF2B5EF4-FFF2-40B4-BE49-F238E27FC236}">
                <a16:creationId xmlns:a16="http://schemas.microsoft.com/office/drawing/2014/main" id="{CC2FCE7A-253E-85BF-7F21-E2B6F58A500D}"/>
              </a:ext>
            </a:extLst>
          </p:cNvPr>
          <p:cNvSpPr>
            <a:spLocks noGrp="1"/>
          </p:cNvSpPr>
          <p:nvPr>
            <p:ph idx="1"/>
          </p:nvPr>
        </p:nvSpPr>
        <p:spPr>
          <a:xfrm>
            <a:off x="1066800" y="1781175"/>
            <a:ext cx="10058400" cy="4800600"/>
          </a:xfrm>
        </p:spPr>
        <p:txBody>
          <a:bodyPr>
            <a:normAutofit fontScale="92500" lnSpcReduction="20000"/>
          </a:bodyPr>
          <a:lstStyle/>
          <a:p>
            <a:pPr algn="just"/>
            <a:r>
              <a:rPr lang="he-IL" dirty="0"/>
              <a:t>הנה יש לשאול בכלל על דברי </a:t>
            </a:r>
            <a:r>
              <a:rPr lang="he-IL" dirty="0" err="1"/>
              <a:t>הגמ</a:t>
            </a:r>
            <a:r>
              <a:rPr lang="he-IL" dirty="0"/>
              <a:t>' </a:t>
            </a:r>
            <a:r>
              <a:rPr lang="he-IL" dirty="0" err="1"/>
              <a:t>בבבא</a:t>
            </a:r>
            <a:r>
              <a:rPr lang="he-IL" dirty="0"/>
              <a:t> קמא [ס, ב]: אמר הקדוש ברוך הוא עלי לשלם את הבערה שהבערתי, אני הצתי אש בציון, שנאמר "</a:t>
            </a:r>
            <a:r>
              <a:rPr lang="he-IL" dirty="0" err="1"/>
              <a:t>ויצת</a:t>
            </a:r>
            <a:r>
              <a:rPr lang="he-IL" dirty="0"/>
              <a:t> אש בציון ותאכל יסודותיה", ואני עתיד לבנותה באש שנאמר "ואני אהיה לה חומת אש סביב ולכבוד אהיה בתוכה". </a:t>
            </a:r>
          </a:p>
          <a:p>
            <a:pPr algn="just"/>
            <a:r>
              <a:rPr lang="he-IL" b="0" i="0" dirty="0">
                <a:solidFill>
                  <a:srgbClr val="141414"/>
                </a:solidFill>
                <a:effectLst/>
                <a:latin typeface="Segoe UI" panose="020B0502040204020203" pitchFamily="34" charset="0"/>
              </a:rPr>
              <a:t>איך מבואר בזה הפסוק </a:t>
            </a:r>
            <a:r>
              <a:rPr lang="he-IL" b="0" i="0" dirty="0" err="1">
                <a:solidFill>
                  <a:srgbClr val="141414"/>
                </a:solidFill>
                <a:effectLst/>
                <a:latin typeface="Segoe UI" panose="020B0502040204020203" pitchFamily="34" charset="0"/>
              </a:rPr>
              <a:t>שביה"ק</a:t>
            </a:r>
            <a:r>
              <a:rPr lang="he-IL" b="0" i="0" dirty="0">
                <a:solidFill>
                  <a:srgbClr val="141414"/>
                </a:solidFill>
                <a:effectLst/>
                <a:latin typeface="Segoe UI" panose="020B0502040204020203" pitchFamily="34" charset="0"/>
              </a:rPr>
              <a:t> </a:t>
            </a:r>
            <a:r>
              <a:rPr lang="he-IL" b="1" i="0" u="sng" dirty="0">
                <a:solidFill>
                  <a:srgbClr val="141414"/>
                </a:solidFill>
                <a:effectLst/>
                <a:latin typeface="Segoe UI" panose="020B0502040204020203" pitchFamily="34" charset="0"/>
              </a:rPr>
              <a:t>יבנה</a:t>
            </a:r>
            <a:r>
              <a:rPr lang="he-IL" b="0" i="0" dirty="0">
                <a:solidFill>
                  <a:srgbClr val="141414"/>
                </a:solidFill>
                <a:effectLst/>
                <a:latin typeface="Segoe UI" panose="020B0502040204020203" pitchFamily="34" charset="0"/>
              </a:rPr>
              <a:t> מאש?</a:t>
            </a:r>
          </a:p>
          <a:p>
            <a:pPr algn="just"/>
            <a:r>
              <a:rPr lang="he-IL" dirty="0">
                <a:solidFill>
                  <a:srgbClr val="141414"/>
                </a:solidFill>
                <a:latin typeface="Segoe UI" panose="020B0502040204020203" pitchFamily="34" charset="0"/>
              </a:rPr>
              <a:t>בנוסף </a:t>
            </a:r>
            <a:r>
              <a:rPr lang="he-IL" dirty="0" err="1">
                <a:solidFill>
                  <a:srgbClr val="141414"/>
                </a:solidFill>
                <a:latin typeface="Segoe UI" panose="020B0502040204020203" pitchFamily="34" charset="0"/>
              </a:rPr>
              <a:t>הגמ</a:t>
            </a:r>
            <a:r>
              <a:rPr lang="he-IL" dirty="0">
                <a:solidFill>
                  <a:srgbClr val="141414"/>
                </a:solidFill>
                <a:latin typeface="Segoe UI" panose="020B0502040204020203" pitchFamily="34" charset="0"/>
              </a:rPr>
              <a:t>' אומרת אני הצתי אש בציון – וכי לא </a:t>
            </a:r>
            <a:r>
              <a:rPr lang="he-IL" dirty="0" err="1">
                <a:solidFill>
                  <a:srgbClr val="141414"/>
                </a:solidFill>
                <a:latin typeface="Segoe UI" panose="020B0502040204020203" pitchFamily="34" charset="0"/>
              </a:rPr>
              <a:t>נבוכדנאצר</a:t>
            </a:r>
            <a:r>
              <a:rPr lang="he-IL" dirty="0">
                <a:solidFill>
                  <a:srgbClr val="141414"/>
                </a:solidFill>
                <a:latin typeface="Segoe UI" panose="020B0502040204020203" pitchFamily="34" charset="0"/>
              </a:rPr>
              <a:t> וחבריו שרפו את המקדש?</a:t>
            </a:r>
          </a:p>
          <a:p>
            <a:pPr algn="just"/>
            <a:r>
              <a:rPr lang="he-IL" dirty="0" err="1"/>
              <a:t>הגמ</a:t>
            </a:r>
            <a:r>
              <a:rPr lang="he-IL" dirty="0"/>
              <a:t>' בפשטות לא התכוונה שבית המקדש יבנה ממש מאש. כמו שמוכח מהמון מקומות שאנחנו בעצמנו נבנה את בית המקדש.</a:t>
            </a:r>
          </a:p>
          <a:p>
            <a:pPr algn="just"/>
            <a:r>
              <a:rPr lang="he-IL" dirty="0"/>
              <a:t>כוונת </a:t>
            </a:r>
            <a:r>
              <a:rPr lang="he-IL" dirty="0" err="1"/>
              <a:t>הגמ</a:t>
            </a:r>
            <a:r>
              <a:rPr lang="he-IL" dirty="0"/>
              <a:t>' לומר </a:t>
            </a:r>
            <a:r>
              <a:rPr lang="he-IL" b="1" dirty="0"/>
              <a:t>שבורא עולם יעזור לנו לבנות את בית המקדש בסיוע אש רוחנית</a:t>
            </a:r>
            <a:r>
              <a:rPr lang="he-IL" dirty="0"/>
              <a:t>. </a:t>
            </a:r>
            <a:r>
              <a:rPr lang="he-IL" dirty="0" err="1"/>
              <a:t>דהינו</a:t>
            </a:r>
            <a:r>
              <a:rPr lang="he-IL" dirty="0"/>
              <a:t> כמו שבית המקדש נחרב בידי אדם (</a:t>
            </a:r>
            <a:r>
              <a:rPr lang="he-IL" dirty="0" err="1"/>
              <a:t>נבוכדנאצר</a:t>
            </a:r>
            <a:r>
              <a:rPr lang="he-IL" dirty="0"/>
              <a:t> וחייליו) אבל היה בזה סיוע של אש רוחנית ככתוב </a:t>
            </a:r>
            <a:r>
              <a:rPr lang="he-IL" dirty="0" err="1"/>
              <a:t>ויצת</a:t>
            </a:r>
            <a:r>
              <a:rPr lang="he-IL" dirty="0"/>
              <a:t> אש בציון. כך בית המקדש יבנה על ידינו ויהיה בזה סיוע של אש רוחנית.</a:t>
            </a:r>
          </a:p>
          <a:p>
            <a:pPr algn="just"/>
            <a:r>
              <a:rPr lang="he-IL" dirty="0"/>
              <a:t>מהי אותה אש רוחנית? אפשר לבאר כדברי רש"י על המקום: </a:t>
            </a:r>
            <a:r>
              <a:rPr lang="he-IL" sz="1100" dirty="0"/>
              <a:t>זכריה פרק ב פסוק ח – ט </a:t>
            </a:r>
            <a:r>
              <a:rPr lang="he-IL" dirty="0"/>
              <a:t>וַיֹּאמֶר אֵלָו רֻץ דַּבֵּר אֶל הַנַּעַר הַלָּז </a:t>
            </a:r>
            <a:r>
              <a:rPr lang="he-IL" dirty="0" err="1"/>
              <a:t>לֵאמֹר</a:t>
            </a:r>
            <a:r>
              <a:rPr lang="he-IL" dirty="0"/>
              <a:t> פְּרָזוֹת תֵּשֵׁב יְרוּשָׁלִַם מֵרֹב אָדָם וּבְהֵמָה בְּתוֹכָהּ: וַאֲנִי אֶהְיֶה לָּהּ נְאֻם ה' חוֹמַת אֵשׁ סָבִיב וּלְכָבוֹד אֶהְיֶה בְתוֹכָהּ: פ שירושלים תשב ללא חומה (כמו היום) ומי ישמור עלינו מפני הערבים? ה' </a:t>
            </a:r>
            <a:r>
              <a:rPr lang="he-IL" dirty="0" err="1"/>
              <a:t>יתן</a:t>
            </a:r>
            <a:r>
              <a:rPr lang="he-IL" dirty="0"/>
              <a:t> לה חומת אש – מהי אותה חומת אש? מסביר רש"י: ואני אהיה לה - למגן כאילו חומת אש סביב לה. נמצא שחומת אש היא רק משל – להגנה שה' ישמור על ירושלים.</a:t>
            </a:r>
          </a:p>
          <a:p>
            <a:pPr algn="just"/>
            <a:r>
              <a:rPr lang="he-IL" dirty="0"/>
              <a:t>ואם כן גם בתפילה מה שאומרים שה' יבנה אותה באש אין הכוונה שירד משמים בית מקדש אלא כנגד מה שאנחנו כל כך מפחדים מהערבים מה יגידו ומה יעשו? אומר בורא עולם – אני יבנה אותה באש – </a:t>
            </a:r>
            <a:r>
              <a:rPr lang="he-IL" dirty="0" err="1"/>
              <a:t>תפול</a:t>
            </a:r>
            <a:r>
              <a:rPr lang="he-IL" dirty="0"/>
              <a:t> עליהם אימתה ופחד ואף אחד לא יגיד כלום ולא יעשה כלום. ונזכה במהרה.</a:t>
            </a:r>
          </a:p>
          <a:p>
            <a:endParaRPr lang="he-IL" dirty="0"/>
          </a:p>
        </p:txBody>
      </p:sp>
    </p:spTree>
    <p:extLst>
      <p:ext uri="{BB962C8B-B14F-4D97-AF65-F5344CB8AC3E}">
        <p14:creationId xmlns:p14="http://schemas.microsoft.com/office/powerpoint/2010/main" val="38856425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4EC32E5-ED1D-BEF5-5D25-E0F11D18301D}"/>
              </a:ext>
            </a:extLst>
          </p:cNvPr>
          <p:cNvSpPr>
            <a:spLocks noGrp="1"/>
          </p:cNvSpPr>
          <p:nvPr>
            <p:ph type="ctrTitle"/>
          </p:nvPr>
        </p:nvSpPr>
        <p:spPr/>
        <p:txBody>
          <a:bodyPr/>
          <a:lstStyle/>
          <a:p>
            <a:r>
              <a:rPr lang="he-IL" dirty="0"/>
              <a:t>שני בתי מקדש</a:t>
            </a:r>
          </a:p>
        </p:txBody>
      </p:sp>
      <p:sp>
        <p:nvSpPr>
          <p:cNvPr id="3" name="כותרת משנה 2">
            <a:extLst>
              <a:ext uri="{FF2B5EF4-FFF2-40B4-BE49-F238E27FC236}">
                <a16:creationId xmlns:a16="http://schemas.microsoft.com/office/drawing/2014/main" id="{263F19F7-7C4C-B3C2-31C0-2AF44508CB1A}"/>
              </a:ext>
            </a:extLst>
          </p:cNvPr>
          <p:cNvSpPr>
            <a:spLocks noGrp="1"/>
          </p:cNvSpPr>
          <p:nvPr>
            <p:ph type="subTitle" idx="1"/>
          </p:nvPr>
        </p:nvSpPr>
        <p:spPr/>
        <p:txBody>
          <a:bodyPr/>
          <a:lstStyle/>
          <a:p>
            <a:endParaRPr lang="he-IL"/>
          </a:p>
        </p:txBody>
      </p:sp>
    </p:spTree>
    <p:extLst>
      <p:ext uri="{BB962C8B-B14F-4D97-AF65-F5344CB8AC3E}">
        <p14:creationId xmlns:p14="http://schemas.microsoft.com/office/powerpoint/2010/main" val="32786504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6B1263E-F806-0DF7-18F7-364EDD0F8EE4}"/>
              </a:ext>
            </a:extLst>
          </p:cNvPr>
          <p:cNvSpPr>
            <a:spLocks noGrp="1"/>
          </p:cNvSpPr>
          <p:nvPr>
            <p:ph type="title"/>
          </p:nvPr>
        </p:nvSpPr>
        <p:spPr/>
        <p:txBody>
          <a:bodyPr/>
          <a:lstStyle/>
          <a:p>
            <a:endParaRPr lang="he-IL" dirty="0"/>
          </a:p>
        </p:txBody>
      </p:sp>
      <p:sp>
        <p:nvSpPr>
          <p:cNvPr id="3" name="מציין מיקום תוכן 2">
            <a:extLst>
              <a:ext uri="{FF2B5EF4-FFF2-40B4-BE49-F238E27FC236}">
                <a16:creationId xmlns:a16="http://schemas.microsoft.com/office/drawing/2014/main" id="{C9D0B44D-9F84-ACD9-E3A8-95B9B93A3EB9}"/>
              </a:ext>
            </a:extLst>
          </p:cNvPr>
          <p:cNvSpPr>
            <a:spLocks noGrp="1"/>
          </p:cNvSpPr>
          <p:nvPr>
            <p:ph idx="1"/>
          </p:nvPr>
        </p:nvSpPr>
        <p:spPr/>
        <p:txBody>
          <a:bodyPr/>
          <a:lstStyle/>
          <a:p>
            <a:r>
              <a:rPr lang="he-IL" dirty="0" err="1"/>
              <a:t>מלבי"ם</a:t>
            </a:r>
            <a:r>
              <a:rPr lang="he-IL" dirty="0"/>
              <a:t> עזרא פרק ו פסוק טו</a:t>
            </a:r>
          </a:p>
          <a:p>
            <a:r>
              <a:rPr lang="he-IL" dirty="0"/>
              <a:t>ויעשו חנוכת הבית הזה בחדוה, </a:t>
            </a:r>
          </a:p>
          <a:p>
            <a:r>
              <a:rPr lang="he-IL" dirty="0"/>
              <a:t>כבר פי' הקדמונים </a:t>
            </a:r>
            <a:r>
              <a:rPr lang="he-IL" dirty="0" err="1"/>
              <a:t>מ"ש</a:t>
            </a:r>
            <a:r>
              <a:rPr lang="he-IL" dirty="0"/>
              <a:t> הבית הזה, כי אם היו זוכים אז היה מגיע זמן הגאולה העתידה, </a:t>
            </a:r>
            <a:r>
              <a:rPr lang="he-IL" b="1" dirty="0"/>
              <a:t>ותיכף אחר בנין זה היה יורד </a:t>
            </a:r>
            <a:r>
              <a:rPr lang="he-IL" b="1" dirty="0" err="1"/>
              <a:t>ביהמ"ק</a:t>
            </a:r>
            <a:r>
              <a:rPr lang="he-IL" b="1" dirty="0"/>
              <a:t> מן השמים כמקדש שראה יחזקאל לעתיד לבא והיו מתחילים החנוכה השנית שנאמרה ביחזקאל</a:t>
            </a:r>
            <a:r>
              <a:rPr lang="he-IL" dirty="0"/>
              <a:t>, </a:t>
            </a:r>
            <a:r>
              <a:rPr lang="he-IL" dirty="0" err="1"/>
              <a:t>ולע"ע</a:t>
            </a:r>
            <a:r>
              <a:rPr lang="he-IL" dirty="0"/>
              <a:t> עשו חנוכת הבית הזה, שמלת דנא מורה שמצפה על חנוכת בית אחר.</a:t>
            </a:r>
          </a:p>
          <a:p>
            <a:r>
              <a:rPr lang="he-IL" dirty="0"/>
              <a:t>משנה שכיר שמות פרשת בשלח:  אין סתירה בין הזהר בפרשת פנחס והגמרא במסכת בבא קמא, שמשמע מהם שהבית </a:t>
            </a:r>
            <a:r>
              <a:rPr lang="he-IL" dirty="0" err="1"/>
              <a:t>דלעתיד</a:t>
            </a:r>
            <a:r>
              <a:rPr lang="he-IL" dirty="0"/>
              <a:t> יהיה מעשה ידי הקדוש ברוך הוא, </a:t>
            </a:r>
            <a:r>
              <a:rPr lang="he-IL" dirty="0" err="1"/>
              <a:t>לזהר</a:t>
            </a:r>
            <a:r>
              <a:rPr lang="he-IL" dirty="0"/>
              <a:t> בפרשת פקודי שמשמע ממנו שיהיה מעשה ידי אדם, וכן משמע עוד </a:t>
            </a:r>
            <a:r>
              <a:rPr lang="he-IL" dirty="0" err="1"/>
              <a:t>מהזהר</a:t>
            </a:r>
            <a:r>
              <a:rPr lang="he-IL" dirty="0"/>
              <a:t> בפרשת תולדות, </a:t>
            </a:r>
          </a:p>
          <a:p>
            <a:r>
              <a:rPr lang="he-IL" dirty="0"/>
              <a:t>דשניהם אמת - </a:t>
            </a:r>
            <a:r>
              <a:rPr lang="he-IL" dirty="0" err="1"/>
              <a:t>דתחילה</a:t>
            </a:r>
            <a:r>
              <a:rPr lang="he-IL" dirty="0"/>
              <a:t> נבנה למטה מעשה ידי אדם, ואח"כ ירד עליו מלמעלה, וכמבואר בתיקוני זהר בפירוש כן, וכהכרעת בעל "אספקלריא המאירה" שזכה לכוון לדעת התיקוני זהר מעצמו. </a:t>
            </a:r>
          </a:p>
        </p:txBody>
      </p:sp>
    </p:spTree>
    <p:extLst>
      <p:ext uri="{BB962C8B-B14F-4D97-AF65-F5344CB8AC3E}">
        <p14:creationId xmlns:p14="http://schemas.microsoft.com/office/powerpoint/2010/main" val="2368044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535D257-DEA4-7D97-3531-5B864CD21E8E}"/>
              </a:ext>
            </a:extLst>
          </p:cNvPr>
          <p:cNvSpPr>
            <a:spLocks noGrp="1"/>
          </p:cNvSpPr>
          <p:nvPr>
            <p:ph type="title"/>
          </p:nvPr>
        </p:nvSpPr>
        <p:spPr/>
        <p:txBody>
          <a:bodyPr>
            <a:normAutofit fontScale="90000"/>
          </a:bodyPr>
          <a:lstStyle/>
          <a:p>
            <a:r>
              <a:rPr lang="he-IL" sz="4000" b="1" dirty="0">
                <a:solidFill>
                  <a:srgbClr val="FF0000"/>
                </a:solidFill>
              </a:rPr>
              <a:t>בית המקדש ומשיח</a:t>
            </a:r>
          </a:p>
        </p:txBody>
      </p:sp>
      <p:sp>
        <p:nvSpPr>
          <p:cNvPr id="3" name="מציין מיקום תוכן 2">
            <a:extLst>
              <a:ext uri="{FF2B5EF4-FFF2-40B4-BE49-F238E27FC236}">
                <a16:creationId xmlns:a16="http://schemas.microsoft.com/office/drawing/2014/main" id="{77485198-94FF-2597-4886-C4BF25E19FE6}"/>
              </a:ext>
            </a:extLst>
          </p:cNvPr>
          <p:cNvSpPr>
            <a:spLocks noGrp="1"/>
          </p:cNvSpPr>
          <p:nvPr>
            <p:ph idx="1"/>
          </p:nvPr>
        </p:nvSpPr>
        <p:spPr/>
        <p:txBody>
          <a:bodyPr/>
          <a:lstStyle/>
          <a:p>
            <a:r>
              <a:rPr lang="he-IL" dirty="0"/>
              <a:t>משנה שכיר שמות פרשת בשלח</a:t>
            </a:r>
          </a:p>
          <a:p>
            <a:r>
              <a:rPr lang="he-IL" dirty="0"/>
              <a:t>ונראה פשוט, שבית המקדש שלמטה, שיהיה מעשה ידי אדם, יבנה עוד קודם ביאת המשיח. </a:t>
            </a:r>
          </a:p>
          <a:p>
            <a:r>
              <a:rPr lang="he-IL" dirty="0"/>
              <a:t>שיהיה קיבוץ ישראל תחילה ע"י </a:t>
            </a:r>
            <a:r>
              <a:rPr lang="he-IL" dirty="0" err="1"/>
              <a:t>רשיון</a:t>
            </a:r>
            <a:r>
              <a:rPr lang="he-IL" dirty="0"/>
              <a:t> המלכויות, ונבנה בית המקדש שלמטה [ואפשר, שע"י זכות הרבים יגלו האבנים שנגנזו], </a:t>
            </a:r>
          </a:p>
          <a:p>
            <a:r>
              <a:rPr lang="he-IL" dirty="0"/>
              <a:t>ואח"כ יבא משיח, ואח"כ ירד בית המקדש שלמעלה.</a:t>
            </a:r>
          </a:p>
          <a:p>
            <a:r>
              <a:rPr lang="he-IL" dirty="0"/>
              <a:t>ודבר זה מבואר בפסיקתא [</a:t>
            </a:r>
            <a:r>
              <a:rPr lang="he-IL" dirty="0" err="1"/>
              <a:t>פיסקא</a:t>
            </a:r>
            <a:r>
              <a:rPr lang="he-IL" dirty="0"/>
              <a:t> "קומי אורי"]. </a:t>
            </a:r>
            <a:r>
              <a:rPr lang="he-IL" dirty="0" err="1"/>
              <a:t>דאיתא</a:t>
            </a:r>
            <a:r>
              <a:rPr lang="he-IL" dirty="0"/>
              <a:t> שם בזה הלשון: </a:t>
            </a:r>
          </a:p>
        </p:txBody>
      </p:sp>
      <p:sp>
        <p:nvSpPr>
          <p:cNvPr id="4" name="מציין מיקום טקסט 3">
            <a:extLst>
              <a:ext uri="{FF2B5EF4-FFF2-40B4-BE49-F238E27FC236}">
                <a16:creationId xmlns:a16="http://schemas.microsoft.com/office/drawing/2014/main" id="{925DBE15-19BE-30DA-D688-221417C54AC8}"/>
              </a:ext>
            </a:extLst>
          </p:cNvPr>
          <p:cNvSpPr>
            <a:spLocks noGrp="1"/>
          </p:cNvSpPr>
          <p:nvPr>
            <p:ph type="body" sz="half" idx="2"/>
          </p:nvPr>
        </p:nvSpPr>
        <p:spPr/>
        <p:txBody>
          <a:bodyPr>
            <a:normAutofit/>
          </a:bodyPr>
          <a:lstStyle/>
          <a:p>
            <a:r>
              <a:rPr lang="he-IL" sz="3200" dirty="0">
                <a:solidFill>
                  <a:schemeClr val="tx1">
                    <a:lumMod val="95000"/>
                    <a:lumOff val="5000"/>
                  </a:schemeClr>
                </a:solidFill>
              </a:rPr>
              <a:t>מי קודם?</a:t>
            </a:r>
          </a:p>
        </p:txBody>
      </p:sp>
    </p:spTree>
    <p:extLst>
      <p:ext uri="{BB962C8B-B14F-4D97-AF65-F5344CB8AC3E}">
        <p14:creationId xmlns:p14="http://schemas.microsoft.com/office/powerpoint/2010/main" val="1542625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535D257-DEA4-7D97-3531-5B864CD21E8E}"/>
              </a:ext>
            </a:extLst>
          </p:cNvPr>
          <p:cNvSpPr>
            <a:spLocks noGrp="1"/>
          </p:cNvSpPr>
          <p:nvPr>
            <p:ph type="title"/>
          </p:nvPr>
        </p:nvSpPr>
        <p:spPr/>
        <p:txBody>
          <a:bodyPr>
            <a:normAutofit fontScale="90000"/>
          </a:bodyPr>
          <a:lstStyle/>
          <a:p>
            <a:r>
              <a:rPr lang="he-IL" sz="4000" b="1" dirty="0">
                <a:solidFill>
                  <a:srgbClr val="FF0000"/>
                </a:solidFill>
              </a:rPr>
              <a:t>בית המקדש ומשיח</a:t>
            </a:r>
          </a:p>
        </p:txBody>
      </p:sp>
      <p:sp>
        <p:nvSpPr>
          <p:cNvPr id="3" name="מציין מיקום תוכן 2">
            <a:extLst>
              <a:ext uri="{FF2B5EF4-FFF2-40B4-BE49-F238E27FC236}">
                <a16:creationId xmlns:a16="http://schemas.microsoft.com/office/drawing/2014/main" id="{77485198-94FF-2597-4886-C4BF25E19FE6}"/>
              </a:ext>
            </a:extLst>
          </p:cNvPr>
          <p:cNvSpPr>
            <a:spLocks noGrp="1"/>
          </p:cNvSpPr>
          <p:nvPr>
            <p:ph idx="1"/>
          </p:nvPr>
        </p:nvSpPr>
        <p:spPr/>
        <p:txBody>
          <a:bodyPr/>
          <a:lstStyle/>
          <a:p>
            <a:r>
              <a:rPr lang="he-IL" dirty="0"/>
              <a:t>ת"ר, בשעה שמלך המשיח נגלה, בא ועומד על גג בית המקדש, והיה משמיע להם לישראל ואומר להם: </a:t>
            </a:r>
            <a:r>
              <a:rPr lang="he-IL" dirty="0" err="1"/>
              <a:t>ענוים</a:t>
            </a:r>
            <a:r>
              <a:rPr lang="he-IL" dirty="0"/>
              <a:t>, הגיע זמן גאולתכם. ואם אין אתם מאמינים - ראו באורי שזרח עליכם, שנאמר "קומי אורי כי בא אורך וכבוד ה' עליך זרח". </a:t>
            </a:r>
          </a:p>
          <a:p>
            <a:r>
              <a:rPr lang="he-IL" dirty="0"/>
              <a:t>וכתב שם בביאור "זרע אפרים", לרבנו ר' אפרים זלמן מרגליות, וז"ל: "עומד על גג בית המקדש" - בירושלמי </a:t>
            </a:r>
            <a:r>
              <a:rPr lang="he-IL" dirty="0" err="1"/>
              <a:t>דמעשר</a:t>
            </a:r>
            <a:r>
              <a:rPr lang="he-IL" dirty="0"/>
              <a:t> שני [פ"ה </a:t>
            </a:r>
            <a:r>
              <a:rPr lang="he-IL" dirty="0" err="1"/>
              <a:t>ה"ב</a:t>
            </a:r>
            <a:r>
              <a:rPr lang="he-IL" dirty="0"/>
              <a:t>], הובא </a:t>
            </a:r>
            <a:r>
              <a:rPr lang="he-IL" dirty="0" err="1"/>
              <a:t>בתוס</a:t>
            </a:r>
            <a:r>
              <a:rPr lang="he-IL" dirty="0"/>
              <a:t>' יום טוב [שם], שבנין בית המקדש יהיה ארבעים שנה קודם לביאת המשיח. </a:t>
            </a:r>
            <a:r>
              <a:rPr lang="he-IL" dirty="0" err="1"/>
              <a:t>לפי"ז</a:t>
            </a:r>
            <a:r>
              <a:rPr lang="he-IL" dirty="0"/>
              <a:t> אתי שפיר 'עומד על גג בית המקדש' בפשיטות", עכ"ד. הרי בפירוש, </a:t>
            </a:r>
            <a:r>
              <a:rPr lang="he-IL" dirty="0" err="1"/>
              <a:t>דבנין</a:t>
            </a:r>
            <a:r>
              <a:rPr lang="he-IL" dirty="0"/>
              <a:t> בית המקדש שלמטה יהיה קודם ביאת המשיח. </a:t>
            </a:r>
          </a:p>
        </p:txBody>
      </p:sp>
      <p:sp>
        <p:nvSpPr>
          <p:cNvPr id="4" name="מציין מיקום טקסט 3">
            <a:extLst>
              <a:ext uri="{FF2B5EF4-FFF2-40B4-BE49-F238E27FC236}">
                <a16:creationId xmlns:a16="http://schemas.microsoft.com/office/drawing/2014/main" id="{925DBE15-19BE-30DA-D688-221417C54AC8}"/>
              </a:ext>
            </a:extLst>
          </p:cNvPr>
          <p:cNvSpPr>
            <a:spLocks noGrp="1"/>
          </p:cNvSpPr>
          <p:nvPr>
            <p:ph type="body" sz="half" idx="2"/>
          </p:nvPr>
        </p:nvSpPr>
        <p:spPr/>
        <p:txBody>
          <a:bodyPr>
            <a:normAutofit/>
          </a:bodyPr>
          <a:lstStyle/>
          <a:p>
            <a:r>
              <a:rPr lang="he-IL" sz="3200" dirty="0">
                <a:solidFill>
                  <a:schemeClr val="tx1">
                    <a:lumMod val="95000"/>
                    <a:lumOff val="5000"/>
                  </a:schemeClr>
                </a:solidFill>
              </a:rPr>
              <a:t>מי קודם?</a:t>
            </a:r>
          </a:p>
        </p:txBody>
      </p:sp>
    </p:spTree>
    <p:extLst>
      <p:ext uri="{BB962C8B-B14F-4D97-AF65-F5344CB8AC3E}">
        <p14:creationId xmlns:p14="http://schemas.microsoft.com/office/powerpoint/2010/main" val="31775070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535D257-DEA4-7D97-3531-5B864CD21E8E}"/>
              </a:ext>
            </a:extLst>
          </p:cNvPr>
          <p:cNvSpPr>
            <a:spLocks noGrp="1"/>
          </p:cNvSpPr>
          <p:nvPr>
            <p:ph type="title"/>
          </p:nvPr>
        </p:nvSpPr>
        <p:spPr/>
        <p:txBody>
          <a:bodyPr>
            <a:normAutofit/>
          </a:bodyPr>
          <a:lstStyle/>
          <a:p>
            <a:r>
              <a:rPr lang="he-IL" sz="4000" b="1" dirty="0">
                <a:solidFill>
                  <a:srgbClr val="FF0000"/>
                </a:solidFill>
              </a:rPr>
              <a:t>ירושלים לאן? </a:t>
            </a:r>
          </a:p>
        </p:txBody>
      </p:sp>
      <p:sp>
        <p:nvSpPr>
          <p:cNvPr id="3" name="מציין מיקום תוכן 2">
            <a:extLst>
              <a:ext uri="{FF2B5EF4-FFF2-40B4-BE49-F238E27FC236}">
                <a16:creationId xmlns:a16="http://schemas.microsoft.com/office/drawing/2014/main" id="{77485198-94FF-2597-4886-C4BF25E19FE6}"/>
              </a:ext>
            </a:extLst>
          </p:cNvPr>
          <p:cNvSpPr>
            <a:spLocks noGrp="1"/>
          </p:cNvSpPr>
          <p:nvPr>
            <p:ph idx="1"/>
          </p:nvPr>
        </p:nvSpPr>
        <p:spPr/>
        <p:txBody>
          <a:bodyPr/>
          <a:lstStyle/>
          <a:p>
            <a:r>
              <a:rPr lang="he-IL" dirty="0"/>
              <a:t>בית המקדש הראשוני יהיה פשוט, יבנו אותה עמך בית ישראל. </a:t>
            </a:r>
          </a:p>
          <a:p>
            <a:r>
              <a:rPr lang="he-IL" dirty="0"/>
              <a:t>חלק מהציבור לא יכיר בבית מקדש זה.</a:t>
            </a:r>
          </a:p>
          <a:p>
            <a:r>
              <a:rPr lang="he-IL" dirty="0"/>
              <a:t>השכינה תהיה שרויה בו בצורה חלקית. </a:t>
            </a:r>
          </a:p>
          <a:p>
            <a:r>
              <a:rPr lang="he-IL" dirty="0"/>
              <a:t>שנים אחר כך מגיע המשיח ועומד על בית מקדש זה. </a:t>
            </a:r>
          </a:p>
          <a:p>
            <a:r>
              <a:rPr lang="he-IL" dirty="0"/>
              <a:t>הציבור שלא הכיר עד היום מתקשה אפילו לקבל אותו. עד שמתקיים בנו הפסוק: </a:t>
            </a:r>
            <a:r>
              <a:rPr lang="he-IL" sz="2000" b="1" dirty="0">
                <a:solidFill>
                  <a:schemeClr val="bg2">
                    <a:lumMod val="25000"/>
                  </a:schemeClr>
                </a:solidFill>
              </a:rPr>
              <a:t>קוּמִי אוֹרִי כִּי בָא אוֹרֵךְ וּכְבוֹד יְהֹוָה עָלַיִךְ זָרָח: כִּי הִנֵּה הַחֹשֶׁךְ יְכַסֶּה אֶרֶץ וַעֲרָפֶל </a:t>
            </a:r>
            <a:r>
              <a:rPr lang="he-IL" sz="2000" b="1" dirty="0" err="1">
                <a:solidFill>
                  <a:schemeClr val="bg2">
                    <a:lumMod val="25000"/>
                  </a:schemeClr>
                </a:solidFill>
              </a:rPr>
              <a:t>לְאֻמִּים</a:t>
            </a:r>
            <a:r>
              <a:rPr lang="he-IL" sz="2000" b="1" dirty="0">
                <a:solidFill>
                  <a:schemeClr val="bg2">
                    <a:lumMod val="25000"/>
                  </a:schemeClr>
                </a:solidFill>
              </a:rPr>
              <a:t> וְעָלַיִךְ יִזְרַח יְהֹוָה וּכְבוֹדוֹ עָלַיִךְ יֵרָאֶה: וְהָלְכוּ גוֹיִם לְאוֹרֵךְ וּמְלָכִים לְנֹגַהּ זַרְחֵךְ: שְׂאִי סָבִיב עֵינַיִךְ וּרְאִי כֻּלָּם נִקְבְּצוּ בָאוּ לָךְ בָּנַיִךְ מֵרָחוֹק יָבֹאוּ וּבְנֹתַיִךְ עַל צַד תֵּאָמַנָה: אָז תִּרְאִי וְנָהַרְתְּ וּפָחַד וְרָחַב לְבָבֵךְ כִּי </a:t>
            </a:r>
            <a:r>
              <a:rPr lang="he-IL" sz="2000" b="1" dirty="0" err="1">
                <a:solidFill>
                  <a:schemeClr val="bg2">
                    <a:lumMod val="25000"/>
                  </a:schemeClr>
                </a:solidFill>
              </a:rPr>
              <a:t>יֵהָפֵך</a:t>
            </a:r>
            <a:r>
              <a:rPr lang="he-IL" sz="2000" b="1" dirty="0">
                <a:solidFill>
                  <a:schemeClr val="bg2">
                    <a:lumMod val="25000"/>
                  </a:schemeClr>
                </a:solidFill>
              </a:rPr>
              <a:t>ְ עָלַיִךְ הֲמוֹן יָם חֵיל גּוֹיִם יָבֹאוּ לָךְ:  </a:t>
            </a:r>
            <a:endParaRPr lang="he-IL" b="1" dirty="0">
              <a:solidFill>
                <a:schemeClr val="bg2">
                  <a:lumMod val="25000"/>
                </a:schemeClr>
              </a:solidFill>
            </a:endParaRPr>
          </a:p>
        </p:txBody>
      </p:sp>
      <p:sp>
        <p:nvSpPr>
          <p:cNvPr id="4" name="מציין מיקום טקסט 3">
            <a:extLst>
              <a:ext uri="{FF2B5EF4-FFF2-40B4-BE49-F238E27FC236}">
                <a16:creationId xmlns:a16="http://schemas.microsoft.com/office/drawing/2014/main" id="{925DBE15-19BE-30DA-D688-221417C54AC8}"/>
              </a:ext>
            </a:extLst>
          </p:cNvPr>
          <p:cNvSpPr>
            <a:spLocks noGrp="1"/>
          </p:cNvSpPr>
          <p:nvPr>
            <p:ph type="body" sz="half" idx="2"/>
          </p:nvPr>
        </p:nvSpPr>
        <p:spPr/>
        <p:txBody>
          <a:bodyPr>
            <a:normAutofit/>
          </a:bodyPr>
          <a:lstStyle/>
          <a:p>
            <a:r>
              <a:rPr lang="he-IL" sz="3200" dirty="0">
                <a:solidFill>
                  <a:schemeClr val="tx1">
                    <a:lumMod val="95000"/>
                    <a:lumOff val="5000"/>
                  </a:schemeClr>
                </a:solidFill>
              </a:rPr>
              <a:t>מה העתיד?</a:t>
            </a:r>
          </a:p>
        </p:txBody>
      </p:sp>
    </p:spTree>
    <p:extLst>
      <p:ext uri="{BB962C8B-B14F-4D97-AF65-F5344CB8AC3E}">
        <p14:creationId xmlns:p14="http://schemas.microsoft.com/office/powerpoint/2010/main" val="3221457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941BF54B-E741-54D4-5C8F-65B4D5D6DDEA}"/>
              </a:ext>
            </a:extLst>
          </p:cNvPr>
          <p:cNvSpPr>
            <a:spLocks noGrp="1"/>
          </p:cNvSpPr>
          <p:nvPr>
            <p:ph type="sldNum" sz="quarter" idx="12"/>
          </p:nvPr>
        </p:nvSpPr>
        <p:spPr/>
        <p:txBody>
          <a:bodyPr/>
          <a:lstStyle/>
          <a:p>
            <a:fld id="{D57F1E4F-1CFF-5643-939E-217C01CDF565}" type="slidenum">
              <a:rPr lang="en-US" smtClean="0"/>
              <a:pPr/>
              <a:t>28</a:t>
            </a:fld>
            <a:endParaRPr lang="en-US" dirty="0"/>
          </a:p>
        </p:txBody>
      </p:sp>
    </p:spTree>
    <p:extLst>
      <p:ext uri="{BB962C8B-B14F-4D97-AF65-F5344CB8AC3E}">
        <p14:creationId xmlns:p14="http://schemas.microsoft.com/office/powerpoint/2010/main" val="1871515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ABE08A3-8BCE-8FEE-04E1-1192D8DD090A}"/>
              </a:ext>
            </a:extLst>
          </p:cNvPr>
          <p:cNvSpPr>
            <a:spLocks noGrp="1"/>
          </p:cNvSpPr>
          <p:nvPr>
            <p:ph type="title"/>
          </p:nvPr>
        </p:nvSpPr>
        <p:spPr/>
        <p:txBody>
          <a:bodyPr/>
          <a:lstStyle/>
          <a:p>
            <a:r>
              <a:rPr lang="xx-YY" dirty="0"/>
              <a:t>מדוע הראשונים התעלמו מ</a:t>
            </a:r>
            <a:r>
              <a:rPr lang="he-IL" dirty="0"/>
              <a:t>רש"י</a:t>
            </a:r>
          </a:p>
        </p:txBody>
      </p:sp>
      <p:pic>
        <p:nvPicPr>
          <p:cNvPr id="4" name="מציין מיקום תוכן 3">
            <a:extLst>
              <a:ext uri="{FF2B5EF4-FFF2-40B4-BE49-F238E27FC236}">
                <a16:creationId xmlns:a16="http://schemas.microsoft.com/office/drawing/2014/main" id="{7454913E-0D81-31E6-7F7E-86856B0F83F0}"/>
              </a:ext>
            </a:extLst>
          </p:cNvPr>
          <p:cNvPicPr>
            <a:picLocks noGrp="1" noChangeAspect="1"/>
          </p:cNvPicPr>
          <p:nvPr>
            <p:ph idx="1"/>
          </p:nvPr>
        </p:nvPicPr>
        <p:blipFill>
          <a:blip r:embed="rId2"/>
          <a:stretch>
            <a:fillRect/>
          </a:stretch>
        </p:blipFill>
        <p:spPr>
          <a:xfrm>
            <a:off x="525462" y="2313780"/>
            <a:ext cx="10132678" cy="2416969"/>
          </a:xfrm>
        </p:spPr>
      </p:pic>
    </p:spTree>
    <p:extLst>
      <p:ext uri="{BB962C8B-B14F-4D97-AF65-F5344CB8AC3E}">
        <p14:creationId xmlns:p14="http://schemas.microsoft.com/office/powerpoint/2010/main" val="8311189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72BACBE-858A-EBF1-84F4-20E079A93E05}"/>
              </a:ext>
            </a:extLst>
          </p:cNvPr>
          <p:cNvSpPr>
            <a:spLocks noGrp="1"/>
          </p:cNvSpPr>
          <p:nvPr>
            <p:ph type="title"/>
          </p:nvPr>
        </p:nvSpPr>
        <p:spPr/>
        <p:txBody>
          <a:bodyPr/>
          <a:lstStyle/>
          <a:p>
            <a:r>
              <a:rPr lang="xx-YY" dirty="0"/>
              <a:t>שתי אפשרויות</a:t>
            </a:r>
            <a:endParaRPr lang="he-IL" dirty="0"/>
          </a:p>
        </p:txBody>
      </p:sp>
      <p:pic>
        <p:nvPicPr>
          <p:cNvPr id="4" name="מציין מיקום תוכן 3">
            <a:extLst>
              <a:ext uri="{FF2B5EF4-FFF2-40B4-BE49-F238E27FC236}">
                <a16:creationId xmlns:a16="http://schemas.microsoft.com/office/drawing/2014/main" id="{87DB6D2C-F849-4DCF-73FD-34A8FC3B2E49}"/>
              </a:ext>
            </a:extLst>
          </p:cNvPr>
          <p:cNvPicPr>
            <a:picLocks noGrp="1" noChangeAspect="1"/>
          </p:cNvPicPr>
          <p:nvPr>
            <p:ph idx="1"/>
          </p:nvPr>
        </p:nvPicPr>
        <p:blipFill rotWithShape="1">
          <a:blip r:embed="rId2"/>
          <a:srcRect t="8021"/>
          <a:stretch/>
        </p:blipFill>
        <p:spPr>
          <a:xfrm>
            <a:off x="1340379" y="2014194"/>
            <a:ext cx="9207635" cy="4423833"/>
          </a:xfrm>
        </p:spPr>
      </p:pic>
    </p:spTree>
    <p:extLst>
      <p:ext uri="{BB962C8B-B14F-4D97-AF65-F5344CB8AC3E}">
        <p14:creationId xmlns:p14="http://schemas.microsoft.com/office/powerpoint/2010/main" val="5014363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F79A60E-1A70-BE7C-2A80-126AD228761B}"/>
              </a:ext>
            </a:extLst>
          </p:cNvPr>
          <p:cNvSpPr>
            <a:spLocks noGrp="1"/>
          </p:cNvSpPr>
          <p:nvPr>
            <p:ph type="title"/>
          </p:nvPr>
        </p:nvSpPr>
        <p:spPr/>
        <p:txBody>
          <a:bodyPr/>
          <a:lstStyle/>
          <a:p>
            <a:r>
              <a:rPr lang="xx-YY" dirty="0"/>
              <a:t>למה אסרו יום העומר</a:t>
            </a:r>
            <a:endParaRPr lang="he-IL" dirty="0"/>
          </a:p>
        </p:txBody>
      </p:sp>
      <p:pic>
        <p:nvPicPr>
          <p:cNvPr id="4" name="מציין מיקום תוכן 3">
            <a:extLst>
              <a:ext uri="{FF2B5EF4-FFF2-40B4-BE49-F238E27FC236}">
                <a16:creationId xmlns:a16="http://schemas.microsoft.com/office/drawing/2014/main" id="{36726779-DB25-7AC5-C937-2A7B629F9044}"/>
              </a:ext>
            </a:extLst>
          </p:cNvPr>
          <p:cNvPicPr>
            <a:picLocks noGrp="1" noChangeAspect="1"/>
          </p:cNvPicPr>
          <p:nvPr>
            <p:ph idx="1"/>
          </p:nvPr>
        </p:nvPicPr>
        <p:blipFill rotWithShape="1">
          <a:blip r:embed="rId2"/>
          <a:srcRect t="8680"/>
          <a:stretch/>
        </p:blipFill>
        <p:spPr>
          <a:xfrm>
            <a:off x="1286271" y="2187389"/>
            <a:ext cx="9136974" cy="4095750"/>
          </a:xfrm>
        </p:spPr>
      </p:pic>
    </p:spTree>
    <p:extLst>
      <p:ext uri="{BB962C8B-B14F-4D97-AF65-F5344CB8AC3E}">
        <p14:creationId xmlns:p14="http://schemas.microsoft.com/office/powerpoint/2010/main" val="37780806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3CBD519-9E8C-C91A-DFF1-52BC9349D4E0}"/>
              </a:ext>
            </a:extLst>
          </p:cNvPr>
          <p:cNvSpPr>
            <a:spLocks noGrp="1"/>
          </p:cNvSpPr>
          <p:nvPr>
            <p:ph type="title"/>
          </p:nvPr>
        </p:nvSpPr>
        <p:spPr/>
        <p:txBody>
          <a:bodyPr/>
          <a:lstStyle/>
          <a:p>
            <a:r>
              <a:rPr lang="xx-YY" dirty="0"/>
              <a:t>מקדש </a:t>
            </a:r>
            <a:r>
              <a:rPr lang="he-IL" dirty="0"/>
              <a:t>- </a:t>
            </a:r>
            <a:r>
              <a:rPr lang="xx-YY" dirty="0"/>
              <a:t>השם כוננו ידיך </a:t>
            </a:r>
            <a:endParaRPr lang="he-IL" dirty="0"/>
          </a:p>
        </p:txBody>
      </p:sp>
      <p:pic>
        <p:nvPicPr>
          <p:cNvPr id="4" name="מציין מיקום תוכן 3">
            <a:extLst>
              <a:ext uri="{FF2B5EF4-FFF2-40B4-BE49-F238E27FC236}">
                <a16:creationId xmlns:a16="http://schemas.microsoft.com/office/drawing/2014/main" id="{584704FD-2977-AEF9-2282-E149275D96E6}"/>
              </a:ext>
            </a:extLst>
          </p:cNvPr>
          <p:cNvPicPr>
            <a:picLocks noGrp="1" noChangeAspect="1"/>
          </p:cNvPicPr>
          <p:nvPr>
            <p:ph idx="1"/>
          </p:nvPr>
        </p:nvPicPr>
        <p:blipFill rotWithShape="1">
          <a:blip r:embed="rId2"/>
          <a:srcRect t="18950"/>
          <a:stretch/>
        </p:blipFill>
        <p:spPr>
          <a:xfrm>
            <a:off x="692110" y="2014194"/>
            <a:ext cx="10807779" cy="3069167"/>
          </a:xfrm>
        </p:spPr>
      </p:pic>
    </p:spTree>
    <p:extLst>
      <p:ext uri="{BB962C8B-B14F-4D97-AF65-F5344CB8AC3E}">
        <p14:creationId xmlns:p14="http://schemas.microsoft.com/office/powerpoint/2010/main" val="36647804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5F28F11-E882-DC94-D348-AEF0A5008ABC}"/>
              </a:ext>
            </a:extLst>
          </p:cNvPr>
          <p:cNvSpPr>
            <a:spLocks noGrp="1"/>
          </p:cNvSpPr>
          <p:nvPr>
            <p:ph type="title"/>
          </p:nvPr>
        </p:nvSpPr>
        <p:spPr/>
        <p:txBody>
          <a:bodyPr/>
          <a:lstStyle/>
          <a:p>
            <a:r>
              <a:rPr lang="xx-YY" dirty="0"/>
              <a:t>ללמוד מהעבר</a:t>
            </a:r>
            <a:endParaRPr lang="he-IL" dirty="0"/>
          </a:p>
        </p:txBody>
      </p:sp>
      <p:pic>
        <p:nvPicPr>
          <p:cNvPr id="4" name="מציין מיקום תוכן 3">
            <a:extLst>
              <a:ext uri="{FF2B5EF4-FFF2-40B4-BE49-F238E27FC236}">
                <a16:creationId xmlns:a16="http://schemas.microsoft.com/office/drawing/2014/main" id="{2918AC52-C82A-0F34-A446-44B2B4F2D1F6}"/>
              </a:ext>
            </a:extLst>
          </p:cNvPr>
          <p:cNvPicPr>
            <a:picLocks noGrp="1" noChangeAspect="1"/>
          </p:cNvPicPr>
          <p:nvPr>
            <p:ph idx="1"/>
          </p:nvPr>
        </p:nvPicPr>
        <p:blipFill>
          <a:blip r:embed="rId2"/>
          <a:stretch>
            <a:fillRect/>
          </a:stretch>
        </p:blipFill>
        <p:spPr>
          <a:xfrm>
            <a:off x="1557378" y="1729661"/>
            <a:ext cx="9740203" cy="4853172"/>
          </a:xfrm>
        </p:spPr>
      </p:pic>
    </p:spTree>
    <p:extLst>
      <p:ext uri="{BB962C8B-B14F-4D97-AF65-F5344CB8AC3E}">
        <p14:creationId xmlns:p14="http://schemas.microsoft.com/office/powerpoint/2010/main" val="12699022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1F0E9C4-123A-403C-9232-9E6695369DD9}"/>
              </a:ext>
            </a:extLst>
          </p:cNvPr>
          <p:cNvSpPr>
            <a:spLocks noGrp="1"/>
          </p:cNvSpPr>
          <p:nvPr>
            <p:ph type="title"/>
          </p:nvPr>
        </p:nvSpPr>
        <p:spPr/>
        <p:txBody>
          <a:bodyPr/>
          <a:lstStyle/>
          <a:p>
            <a:pPr algn="ctr"/>
            <a:r>
              <a:rPr lang="he-IL" dirty="0"/>
              <a:t>ארבעה קושיות</a:t>
            </a:r>
          </a:p>
        </p:txBody>
      </p:sp>
      <p:pic>
        <p:nvPicPr>
          <p:cNvPr id="5" name="מציין מיקום תוכן 4">
            <a:extLst>
              <a:ext uri="{FF2B5EF4-FFF2-40B4-BE49-F238E27FC236}">
                <a16:creationId xmlns:a16="http://schemas.microsoft.com/office/drawing/2014/main" id="{7CC678D8-D9D6-72F4-A280-11AA69963EAB}"/>
              </a:ext>
            </a:extLst>
          </p:cNvPr>
          <p:cNvPicPr>
            <a:picLocks noGrp="1" noChangeAspect="1"/>
          </p:cNvPicPr>
          <p:nvPr>
            <p:ph idx="1"/>
          </p:nvPr>
        </p:nvPicPr>
        <p:blipFill>
          <a:blip r:embed="rId2"/>
          <a:stretch>
            <a:fillRect/>
          </a:stretch>
        </p:blipFill>
        <p:spPr>
          <a:xfrm>
            <a:off x="3681412" y="2502694"/>
            <a:ext cx="4829175" cy="3133725"/>
          </a:xfrm>
          <a:prstGeom prst="rect">
            <a:avLst/>
          </a:prstGeom>
        </p:spPr>
      </p:pic>
    </p:spTree>
    <p:extLst>
      <p:ext uri="{BB962C8B-B14F-4D97-AF65-F5344CB8AC3E}">
        <p14:creationId xmlns:p14="http://schemas.microsoft.com/office/powerpoint/2010/main" val="6279557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F0F8E11-1B56-D926-4FB4-87E4928C16A7}"/>
              </a:ext>
            </a:extLst>
          </p:cNvPr>
          <p:cNvSpPr>
            <a:spLocks noGrp="1"/>
          </p:cNvSpPr>
          <p:nvPr>
            <p:ph type="title"/>
          </p:nvPr>
        </p:nvSpPr>
        <p:spPr/>
        <p:txBody>
          <a:bodyPr/>
          <a:lstStyle/>
          <a:p>
            <a:pPr algn="ctr"/>
            <a:r>
              <a:rPr lang="he-IL" dirty="0"/>
              <a:t>ארבע תירוצים</a:t>
            </a:r>
          </a:p>
        </p:txBody>
      </p:sp>
      <p:sp>
        <p:nvSpPr>
          <p:cNvPr id="3" name="מציין מיקום תוכן 2">
            <a:extLst>
              <a:ext uri="{FF2B5EF4-FFF2-40B4-BE49-F238E27FC236}">
                <a16:creationId xmlns:a16="http://schemas.microsoft.com/office/drawing/2014/main" id="{13E10D70-B8A2-1D00-3CC8-4C22C9483CC3}"/>
              </a:ext>
            </a:extLst>
          </p:cNvPr>
          <p:cNvSpPr>
            <a:spLocks noGrp="1"/>
          </p:cNvSpPr>
          <p:nvPr>
            <p:ph idx="1"/>
          </p:nvPr>
        </p:nvSpPr>
        <p:spPr/>
        <p:txBody>
          <a:bodyPr>
            <a:normAutofit/>
          </a:bodyPr>
          <a:lstStyle/>
          <a:p>
            <a:pPr algn="r"/>
            <a:r>
              <a:rPr lang="he-IL" b="0" i="0" dirty="0">
                <a:solidFill>
                  <a:srgbClr val="0B5394"/>
                </a:solidFill>
                <a:effectLst/>
                <a:latin typeface="Arial" panose="020B0604020202020204" pitchFamily="34" charset="0"/>
              </a:rPr>
              <a:t>עיינתי במקורות ולא ראיתי הכרח לומר שהבבלי חולק:</a:t>
            </a:r>
          </a:p>
          <a:p>
            <a:pPr algn="r"/>
            <a:r>
              <a:rPr lang="he-IL" b="0" i="0" dirty="0">
                <a:solidFill>
                  <a:srgbClr val="0B5394"/>
                </a:solidFill>
                <a:effectLst/>
                <a:latin typeface="Arial" panose="020B0604020202020204" pitchFamily="34" charset="0"/>
              </a:rPr>
              <a:t>1. לגבי מה שדנו בגמ' כיצד מלבישן ואמרו שמשה יהיה אז - הרי </a:t>
            </a:r>
            <a:r>
              <a:rPr lang="he-IL" b="0" i="0" dirty="0" err="1">
                <a:solidFill>
                  <a:srgbClr val="0B5394"/>
                </a:solidFill>
                <a:effectLst/>
                <a:latin typeface="Arial" panose="020B0604020202020204" pitchFamily="34" charset="0"/>
              </a:rPr>
              <a:t>הגמ</a:t>
            </a:r>
            <a:r>
              <a:rPr lang="he-IL" b="0" i="0" dirty="0">
                <a:solidFill>
                  <a:srgbClr val="0B5394"/>
                </a:solidFill>
                <a:effectLst/>
                <a:latin typeface="Arial" panose="020B0604020202020204" pitchFamily="34" charset="0"/>
              </a:rPr>
              <a:t>' מסתפקת רק לגבי הלבשת אהרן ובניו - מי קודם - ואכן שיחיו המתים גם משה יגיע. ומה זה קשור לגבי בנית המקדש?</a:t>
            </a:r>
          </a:p>
          <a:p>
            <a:pPr algn="r"/>
            <a:r>
              <a:rPr lang="he-IL" b="0" i="0" dirty="0">
                <a:solidFill>
                  <a:srgbClr val="0B5394"/>
                </a:solidFill>
                <a:effectLst/>
                <a:latin typeface="Arial" panose="020B0604020202020204" pitchFamily="34" charset="0"/>
              </a:rPr>
              <a:t>2. להעמיד להם מלך - זה מחלוקת גדולה האם גם בבית שלישי הסדר מעכב. ועוד יתכן ומלך לאו דווקא אלא הכוונה אלא שלטון ישראל. </a:t>
            </a:r>
          </a:p>
          <a:p>
            <a:pPr algn="r"/>
            <a:r>
              <a:rPr lang="he-IL" b="0" i="0" dirty="0">
                <a:solidFill>
                  <a:srgbClr val="0B5394"/>
                </a:solidFill>
                <a:effectLst/>
                <a:latin typeface="Arial" panose="020B0604020202020204" pitchFamily="34" charset="0"/>
              </a:rPr>
              <a:t>3. בגמ' זבחים מה הלכתא </a:t>
            </a:r>
            <a:r>
              <a:rPr lang="he-IL" b="0" i="0" dirty="0" err="1">
                <a:solidFill>
                  <a:srgbClr val="0B5394"/>
                </a:solidFill>
                <a:effectLst/>
                <a:latin typeface="Arial" panose="020B0604020202020204" pitchFamily="34" charset="0"/>
              </a:rPr>
              <a:t>למשיחא</a:t>
            </a:r>
            <a:r>
              <a:rPr lang="he-IL" b="0" i="0" dirty="0">
                <a:solidFill>
                  <a:srgbClr val="0B5394"/>
                </a:solidFill>
                <a:effectLst/>
                <a:latin typeface="Arial" panose="020B0604020202020204" pitchFamily="34" charset="0"/>
              </a:rPr>
              <a:t> - אין הכוונה דווקא משיח - אלא הכוונה דבר שלא נהוג היום, והרבה פעמים </a:t>
            </a:r>
            <a:r>
              <a:rPr lang="he-IL" b="0" i="0" dirty="0" err="1">
                <a:solidFill>
                  <a:srgbClr val="0B5394"/>
                </a:solidFill>
                <a:effectLst/>
                <a:latin typeface="Arial" panose="020B0604020202020204" pitchFamily="34" charset="0"/>
              </a:rPr>
              <a:t>משיחא</a:t>
            </a:r>
            <a:r>
              <a:rPr lang="he-IL" b="0" i="0" dirty="0">
                <a:solidFill>
                  <a:srgbClr val="0B5394"/>
                </a:solidFill>
                <a:effectLst/>
                <a:latin typeface="Arial" panose="020B0604020202020204" pitchFamily="34" charset="0"/>
              </a:rPr>
              <a:t> הכוונה ימות המשיח - גאולה. </a:t>
            </a:r>
          </a:p>
          <a:p>
            <a:pPr algn="r"/>
            <a:r>
              <a:rPr lang="he-IL" b="0" i="0" dirty="0">
                <a:solidFill>
                  <a:srgbClr val="0B5394"/>
                </a:solidFill>
                <a:effectLst/>
                <a:latin typeface="Arial" panose="020B0604020202020204" pitchFamily="34" charset="0"/>
              </a:rPr>
              <a:t>4. בגמ' סוכה שקראו למשיח חרש - סימן שהוא בונה את המקדש, הרי כבר הסביר הרב פרנק שבתחילה יבנו מקדש כמו בית שני וכמה שיבינו, וכשיבוא משיח יבנה לפי יחזקאל ונמצא שהוא חרש. </a:t>
            </a:r>
          </a:p>
          <a:p>
            <a:pPr algn="r"/>
            <a:r>
              <a:rPr lang="he-IL" b="0" i="0" dirty="0">
                <a:solidFill>
                  <a:srgbClr val="0B5394"/>
                </a:solidFill>
                <a:effectLst/>
                <a:latin typeface="Arial" panose="020B0604020202020204" pitchFamily="34" charset="0"/>
              </a:rPr>
              <a:t>נמצא שאין שום ראיה נגד מהבבלי. </a:t>
            </a:r>
          </a:p>
          <a:p>
            <a:pPr algn="r"/>
            <a:r>
              <a:rPr lang="he-IL" b="0" i="0" dirty="0">
                <a:solidFill>
                  <a:srgbClr val="0B5394"/>
                </a:solidFill>
                <a:effectLst/>
                <a:latin typeface="Arial" panose="020B0604020202020204" pitchFamily="34" charset="0"/>
              </a:rPr>
              <a:t>ואדרבה בבלי כתוב שסדר הברכות הוא סדר הגאולה, וברכת ולירושלים נמצאת לפני את צמח דוד. </a:t>
            </a:r>
          </a:p>
          <a:p>
            <a:endParaRPr lang="he-IL" dirty="0"/>
          </a:p>
        </p:txBody>
      </p:sp>
    </p:spTree>
    <p:extLst>
      <p:ext uri="{BB962C8B-B14F-4D97-AF65-F5344CB8AC3E}">
        <p14:creationId xmlns:p14="http://schemas.microsoft.com/office/powerpoint/2010/main" val="21912055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2276628-9F1A-4866-023E-5E6742FA6545}"/>
              </a:ext>
            </a:extLst>
          </p:cNvPr>
          <p:cNvSpPr>
            <a:spLocks noGrp="1"/>
          </p:cNvSpPr>
          <p:nvPr>
            <p:ph type="title"/>
          </p:nvPr>
        </p:nvSpPr>
        <p:spPr/>
        <p:txBody>
          <a:bodyPr/>
          <a:lstStyle/>
          <a:p>
            <a:pPr algn="ctr"/>
            <a:r>
              <a:rPr lang="he-IL" dirty="0"/>
              <a:t>בגאולת </a:t>
            </a:r>
            <a:r>
              <a:rPr lang="he-IL" dirty="0" err="1"/>
              <a:t>אחישנה</a:t>
            </a:r>
            <a:r>
              <a:rPr lang="he-IL" dirty="0"/>
              <a:t> – משיח לפני מקדש</a:t>
            </a:r>
          </a:p>
        </p:txBody>
      </p:sp>
      <p:pic>
        <p:nvPicPr>
          <p:cNvPr id="11" name="מציין מיקום תוכן 10">
            <a:extLst>
              <a:ext uri="{FF2B5EF4-FFF2-40B4-BE49-F238E27FC236}">
                <a16:creationId xmlns:a16="http://schemas.microsoft.com/office/drawing/2014/main" id="{ABA6F62B-DBBA-BC02-88BA-3E035DF2DE3C}"/>
              </a:ext>
            </a:extLst>
          </p:cNvPr>
          <p:cNvPicPr>
            <a:picLocks noGrp="1" noChangeAspect="1"/>
          </p:cNvPicPr>
          <p:nvPr>
            <p:ph idx="1"/>
          </p:nvPr>
        </p:nvPicPr>
        <p:blipFill>
          <a:blip r:embed="rId2"/>
          <a:stretch>
            <a:fillRect/>
          </a:stretch>
        </p:blipFill>
        <p:spPr>
          <a:xfrm>
            <a:off x="3876675" y="2469356"/>
            <a:ext cx="4438650" cy="3200400"/>
          </a:xfrm>
        </p:spPr>
      </p:pic>
      <p:sp>
        <p:nvSpPr>
          <p:cNvPr id="12" name="תיבת טקסט 11">
            <a:extLst>
              <a:ext uri="{FF2B5EF4-FFF2-40B4-BE49-F238E27FC236}">
                <a16:creationId xmlns:a16="http://schemas.microsoft.com/office/drawing/2014/main" id="{AB20B311-6281-F03F-7CF5-2A77DD4F7F68}"/>
              </a:ext>
            </a:extLst>
          </p:cNvPr>
          <p:cNvSpPr txBox="1"/>
          <p:nvPr/>
        </p:nvSpPr>
        <p:spPr>
          <a:xfrm>
            <a:off x="2103120" y="5810596"/>
            <a:ext cx="8437418" cy="369332"/>
          </a:xfrm>
          <a:prstGeom prst="rect">
            <a:avLst/>
          </a:prstGeom>
          <a:noFill/>
        </p:spPr>
        <p:txBody>
          <a:bodyPr wrap="square" rtlCol="1">
            <a:spAutoFit/>
          </a:bodyPr>
          <a:lstStyle/>
          <a:p>
            <a:pPr algn="ctr"/>
            <a:r>
              <a:rPr lang="he-IL" dirty="0"/>
              <a:t>וצריך לומר שגם הירושלמי מודה שבגאולת </a:t>
            </a:r>
            <a:r>
              <a:rPr lang="he-IL" dirty="0" err="1"/>
              <a:t>אחישנה</a:t>
            </a:r>
            <a:r>
              <a:rPr lang="he-IL" dirty="0"/>
              <a:t> משיח יכול לבוא לפני מקדש.</a:t>
            </a:r>
          </a:p>
        </p:txBody>
      </p:sp>
    </p:spTree>
    <p:extLst>
      <p:ext uri="{BB962C8B-B14F-4D97-AF65-F5344CB8AC3E}">
        <p14:creationId xmlns:p14="http://schemas.microsoft.com/office/powerpoint/2010/main" val="1977530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7A566F0-786C-9CBC-E01D-CD9AC9F117A5}"/>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99BA734A-7946-2599-507A-FF005E7D1607}"/>
              </a:ext>
            </a:extLst>
          </p:cNvPr>
          <p:cNvSpPr>
            <a:spLocks noGrp="1"/>
          </p:cNvSpPr>
          <p:nvPr>
            <p:ph idx="1"/>
          </p:nvPr>
        </p:nvSpPr>
        <p:spPr/>
        <p:txBody>
          <a:bodyPr/>
          <a:lstStyle/>
          <a:p>
            <a:endParaRPr lang="he-IL"/>
          </a:p>
        </p:txBody>
      </p:sp>
      <p:pic>
        <p:nvPicPr>
          <p:cNvPr id="5" name="תמונה 4">
            <a:extLst>
              <a:ext uri="{FF2B5EF4-FFF2-40B4-BE49-F238E27FC236}">
                <a16:creationId xmlns:a16="http://schemas.microsoft.com/office/drawing/2014/main" id="{D41ACBE3-88DE-700C-BDF1-2938BA910565}"/>
              </a:ext>
            </a:extLst>
          </p:cNvPr>
          <p:cNvPicPr>
            <a:picLocks noChangeAspect="1"/>
          </p:cNvPicPr>
          <p:nvPr/>
        </p:nvPicPr>
        <p:blipFill>
          <a:blip r:embed="rId2"/>
          <a:stretch>
            <a:fillRect/>
          </a:stretch>
        </p:blipFill>
        <p:spPr>
          <a:xfrm>
            <a:off x="2079292" y="0"/>
            <a:ext cx="8033416" cy="6858000"/>
          </a:xfrm>
          <a:prstGeom prst="rect">
            <a:avLst/>
          </a:prstGeom>
        </p:spPr>
      </p:pic>
    </p:spTree>
    <p:extLst>
      <p:ext uri="{BB962C8B-B14F-4D97-AF65-F5344CB8AC3E}">
        <p14:creationId xmlns:p14="http://schemas.microsoft.com/office/powerpoint/2010/main" val="371364199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סבון">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2.xml><?xml version="1.0" encoding="utf-8"?>
<a:theme xmlns:a="http://schemas.openxmlformats.org/drawingml/2006/main" name="2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3.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2537</TotalTime>
  <Words>2036</Words>
  <Application>Microsoft Office PowerPoint</Application>
  <PresentationFormat>מסך רחב</PresentationFormat>
  <Paragraphs>116</Paragraphs>
  <Slides>37</Slides>
  <Notes>1</Notes>
  <HiddenSlides>0</HiddenSlides>
  <MMClips>0</MMClips>
  <ScaleCrop>false</ScaleCrop>
  <HeadingPairs>
    <vt:vector size="6" baseType="variant">
      <vt:variant>
        <vt:lpstr>גופנים בשימוש</vt:lpstr>
      </vt:variant>
      <vt:variant>
        <vt:i4>7</vt:i4>
      </vt:variant>
      <vt:variant>
        <vt:lpstr>ערכת נושא</vt:lpstr>
      </vt:variant>
      <vt:variant>
        <vt:i4>2</vt:i4>
      </vt:variant>
      <vt:variant>
        <vt:lpstr>כותרות שקופיות</vt:lpstr>
      </vt:variant>
      <vt:variant>
        <vt:i4>37</vt:i4>
      </vt:variant>
    </vt:vector>
  </HeadingPairs>
  <TitlesOfParts>
    <vt:vector size="46" baseType="lpstr">
      <vt:lpstr>Arial</vt:lpstr>
      <vt:lpstr>Calibri</vt:lpstr>
      <vt:lpstr>Century Gothic</vt:lpstr>
      <vt:lpstr>Garamond</vt:lpstr>
      <vt:lpstr>Segoe UI</vt:lpstr>
      <vt:lpstr>Trebuchet MS</vt:lpstr>
      <vt:lpstr>Wingdings 3</vt:lpstr>
      <vt:lpstr>סבון</vt:lpstr>
      <vt:lpstr>2_פיאה</vt:lpstr>
      <vt:lpstr>כיצד יבנה המקדש</vt:lpstr>
      <vt:lpstr>גאולה בידי אדם</vt:lpstr>
      <vt:lpstr>להבין את הקריאה</vt:lpstr>
      <vt:lpstr>מצגת של PowerPoint‏</vt:lpstr>
      <vt:lpstr>כיצד יבנה המקדש השלישי? </vt:lpstr>
      <vt:lpstr>מדוע אנשים חושבים שיבנה משמיים </vt:lpstr>
      <vt:lpstr>מקורות הפוכים</vt:lpstr>
      <vt:lpstr>ירושלמי מפורש</vt:lpstr>
      <vt:lpstr>מסכת מידות לשם מה</vt:lpstr>
      <vt:lpstr>נבואת יחזקאל לשם מה</vt:lpstr>
      <vt:lpstr>ירושלמי נוסף</vt:lpstr>
      <vt:lpstr>תפילת שמונה עשרה</vt:lpstr>
      <vt:lpstr>מצגת של PowerPoint‏</vt:lpstr>
      <vt:lpstr>משיח לפני המקדש?</vt:lpstr>
      <vt:lpstr>סדר הברכות</vt:lpstr>
      <vt:lpstr>מעשה שהיה בזמן התנאים</vt:lpstr>
      <vt:lpstr>קבלה מהגר"א</vt:lpstr>
      <vt:lpstr>בשעה שמלך המשיח בא</vt:lpstr>
      <vt:lpstr>למה נגרע</vt:lpstr>
      <vt:lpstr>רעיונות</vt:lpstr>
      <vt:lpstr>ובאש אתה עתיד...</vt:lpstr>
      <vt:lpstr>באש עתיד לבנותה?</vt:lpstr>
      <vt:lpstr>שני בתי מקדש</vt:lpstr>
      <vt:lpstr>מצגת של PowerPoint‏</vt:lpstr>
      <vt:lpstr>בית המקדש ומשיח</vt:lpstr>
      <vt:lpstr>בית המקדש ומשיח</vt:lpstr>
      <vt:lpstr>ירושלים לאן? </vt:lpstr>
      <vt:lpstr>מצגת של PowerPoint‏</vt:lpstr>
      <vt:lpstr>מדוע הראשונים התעלמו מרש"י</vt:lpstr>
      <vt:lpstr>שתי אפשרויות</vt:lpstr>
      <vt:lpstr>למה אסרו יום העומר</vt:lpstr>
      <vt:lpstr>מקדש - השם כוננו ידיך </vt:lpstr>
      <vt:lpstr>ללמוד מהעבר</vt:lpstr>
      <vt:lpstr>ארבעה קושיות</vt:lpstr>
      <vt:lpstr>ארבע תירוצים</vt:lpstr>
      <vt:lpstr>בגאולת אחישנה – משיח לפני מקדש</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כיצד יבנה המקדש</dc:title>
  <dc:creator>יהודה טאוב</dc:creator>
  <cp:lastModifiedBy>יהודה טאוב</cp:lastModifiedBy>
  <cp:revision>5</cp:revision>
  <dcterms:created xsi:type="dcterms:W3CDTF">2024-06-04T07:23:29Z</dcterms:created>
  <dcterms:modified xsi:type="dcterms:W3CDTF">2026-10-18T02:03:53Z</dcterms:modified>
</cp:coreProperties>
</file>