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ink/ink1.xml" ContentType="application/inkml+xml"/>
  <Override PartName="/ppt/tags/tag2.xml" ContentType="application/vnd.openxmlformats-officedocument.presentationml.tags+xml"/>
  <Override PartName="/ppt/tags/tag3.xml" ContentType="application/vnd.openxmlformats-officedocument.presentationml.tags+xml"/>
  <Override PartName="/ppt/ink/inkAction1.xml" ContentType="application/vnd.ms-office.inkAction+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768" r:id="rId1"/>
    <p:sldMasterId id="2147483780" r:id="rId2"/>
  </p:sldMasterIdLst>
  <p:sldIdLst>
    <p:sldId id="256" r:id="rId3"/>
    <p:sldId id="710" r:id="rId4"/>
    <p:sldId id="704" r:id="rId5"/>
    <p:sldId id="677" r:id="rId6"/>
    <p:sldId id="679" r:id="rId7"/>
    <p:sldId id="266" r:id="rId8"/>
    <p:sldId id="267" r:id="rId9"/>
    <p:sldId id="257" r:id="rId10"/>
    <p:sldId id="259" r:id="rId11"/>
    <p:sldId id="258" r:id="rId12"/>
    <p:sldId id="261" r:id="rId13"/>
    <p:sldId id="685" r:id="rId14"/>
    <p:sldId id="684" r:id="rId15"/>
    <p:sldId id="262" r:id="rId16"/>
    <p:sldId id="263" r:id="rId17"/>
    <p:sldId id="688" r:id="rId18"/>
    <p:sldId id="689" r:id="rId19"/>
    <p:sldId id="264" r:id="rId20"/>
    <p:sldId id="260" r:id="rId21"/>
    <p:sldId id="692" r:id="rId22"/>
    <p:sldId id="691" r:id="rId23"/>
    <p:sldId id="690" r:id="rId24"/>
    <p:sldId id="693" r:id="rId25"/>
    <p:sldId id="696" r:id="rId26"/>
    <p:sldId id="69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3" d="100"/>
          <a:sy n="83" d="100"/>
        </p:scale>
        <p:origin x="48"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1:31.411" v="51"/>
      <pc:docMkLst>
        <pc:docMk/>
      </pc:docMkLst>
      <pc:sldChg chg="delSp mod delAnim modAnim">
        <pc:chgData name="יהודה טאוב" userId="80c2dbd02819b45c" providerId="LiveId" clId="{9C42E4DE-A4EE-4899-912D-CC2AC8F5DB5D}" dt="2026-10-18T02:21:28.991" v="1"/>
        <pc:sldMkLst>
          <pc:docMk/>
          <pc:sldMk cId="969442515" sldId="256"/>
        </pc:sldMkLst>
        <pc:picChg chg="del">
          <ac:chgData name="יהודה טאוב" userId="80c2dbd02819b45c" providerId="LiveId" clId="{9C42E4DE-A4EE-4899-912D-CC2AC8F5DB5D}" dt="2026-10-18T02:21:28.991" v="1"/>
          <ac:picMkLst>
            <pc:docMk/>
            <pc:sldMk cId="969442515" sldId="256"/>
            <ac:picMk id="8" creationId="{ABF398B4-26D3-088D-B4DA-B1ADF26534F4}"/>
          </ac:picMkLst>
        </pc:picChg>
      </pc:sldChg>
      <pc:sldChg chg="delSp mod delAnim modAnim">
        <pc:chgData name="יהודה טאוב" userId="80c2dbd02819b45c" providerId="LiveId" clId="{9C42E4DE-A4EE-4899-912D-CC2AC8F5DB5D}" dt="2026-10-18T02:21:30.530" v="15"/>
        <pc:sldMkLst>
          <pc:docMk/>
          <pc:sldMk cId="603786536" sldId="257"/>
        </pc:sldMkLst>
        <pc:picChg chg="del">
          <ac:chgData name="יהודה טאוב" userId="80c2dbd02819b45c" providerId="LiveId" clId="{9C42E4DE-A4EE-4899-912D-CC2AC8F5DB5D}" dt="2026-10-18T02:21:30.530" v="15"/>
          <ac:picMkLst>
            <pc:docMk/>
            <pc:sldMk cId="603786536" sldId="257"/>
            <ac:picMk id="3" creationId="{A06A843B-8D5B-CBE1-4AB9-0B8A9865CCC8}"/>
          </ac:picMkLst>
        </pc:picChg>
      </pc:sldChg>
      <pc:sldChg chg="delSp mod delAnim modAnim">
        <pc:chgData name="יהודה טאוב" userId="80c2dbd02819b45c" providerId="LiveId" clId="{9C42E4DE-A4EE-4899-912D-CC2AC8F5DB5D}" dt="2026-10-18T02:21:30.615" v="19"/>
        <pc:sldMkLst>
          <pc:docMk/>
          <pc:sldMk cId="103957452" sldId="258"/>
        </pc:sldMkLst>
        <pc:picChg chg="del">
          <ac:chgData name="יהודה טאוב" userId="80c2dbd02819b45c" providerId="LiveId" clId="{9C42E4DE-A4EE-4899-912D-CC2AC8F5DB5D}" dt="2026-10-18T02:21:30.615" v="19"/>
          <ac:picMkLst>
            <pc:docMk/>
            <pc:sldMk cId="103957452" sldId="258"/>
            <ac:picMk id="3" creationId="{7098EB65-7083-71F4-7DFD-F47132E17A60}"/>
          </ac:picMkLst>
        </pc:picChg>
      </pc:sldChg>
      <pc:sldChg chg="delSp mod delAnim modAnim">
        <pc:chgData name="יהודה טאוב" userId="80c2dbd02819b45c" providerId="LiveId" clId="{9C42E4DE-A4EE-4899-912D-CC2AC8F5DB5D}" dt="2026-10-18T02:21:30.575" v="17"/>
        <pc:sldMkLst>
          <pc:docMk/>
          <pc:sldMk cId="45098299" sldId="259"/>
        </pc:sldMkLst>
        <pc:picChg chg="del">
          <ac:chgData name="יהודה טאוב" userId="80c2dbd02819b45c" providerId="LiveId" clId="{9C42E4DE-A4EE-4899-912D-CC2AC8F5DB5D}" dt="2026-10-18T02:21:30.575" v="17"/>
          <ac:picMkLst>
            <pc:docMk/>
            <pc:sldMk cId="45098299" sldId="259"/>
            <ac:picMk id="3" creationId="{645B74D4-567B-FEF5-FED2-AFD43392C8D5}"/>
          </ac:picMkLst>
        </pc:picChg>
      </pc:sldChg>
      <pc:sldChg chg="delSp mod delAnim modAnim">
        <pc:chgData name="יהודה טאוב" userId="80c2dbd02819b45c" providerId="LiveId" clId="{9C42E4DE-A4EE-4899-912D-CC2AC8F5DB5D}" dt="2026-10-18T02:21:31.108" v="37"/>
        <pc:sldMkLst>
          <pc:docMk/>
          <pc:sldMk cId="1882044191" sldId="260"/>
        </pc:sldMkLst>
        <pc:picChg chg="del">
          <ac:chgData name="יהודה טאוב" userId="80c2dbd02819b45c" providerId="LiveId" clId="{9C42E4DE-A4EE-4899-912D-CC2AC8F5DB5D}" dt="2026-10-18T02:21:31.108" v="37"/>
          <ac:picMkLst>
            <pc:docMk/>
            <pc:sldMk cId="1882044191" sldId="260"/>
            <ac:picMk id="3" creationId="{E9B16D62-9CC0-C1B0-16F8-E22A456F42D2}"/>
          </ac:picMkLst>
        </pc:picChg>
      </pc:sldChg>
      <pc:sldChg chg="delSp mod delAnim modAnim">
        <pc:chgData name="יהודה טאוב" userId="80c2dbd02819b45c" providerId="LiveId" clId="{9C42E4DE-A4EE-4899-912D-CC2AC8F5DB5D}" dt="2026-10-18T02:21:30.668" v="21"/>
        <pc:sldMkLst>
          <pc:docMk/>
          <pc:sldMk cId="1806762826" sldId="261"/>
        </pc:sldMkLst>
        <pc:picChg chg="del">
          <ac:chgData name="יהודה טאוב" userId="80c2dbd02819b45c" providerId="LiveId" clId="{9C42E4DE-A4EE-4899-912D-CC2AC8F5DB5D}" dt="2026-10-18T02:21:30.668" v="21"/>
          <ac:picMkLst>
            <pc:docMk/>
            <pc:sldMk cId="1806762826" sldId="261"/>
            <ac:picMk id="3" creationId="{0EBC9C92-D2E4-0F67-AA29-007855F65528}"/>
          </ac:picMkLst>
        </pc:picChg>
      </pc:sldChg>
      <pc:sldChg chg="delSp mod delAnim modAnim">
        <pc:chgData name="יהודה טאוב" userId="80c2dbd02819b45c" providerId="LiveId" clId="{9C42E4DE-A4EE-4899-912D-CC2AC8F5DB5D}" dt="2026-10-18T02:21:30.832" v="27"/>
        <pc:sldMkLst>
          <pc:docMk/>
          <pc:sldMk cId="1566133663" sldId="262"/>
        </pc:sldMkLst>
        <pc:picChg chg="del">
          <ac:chgData name="יהודה טאוב" userId="80c2dbd02819b45c" providerId="LiveId" clId="{9C42E4DE-A4EE-4899-912D-CC2AC8F5DB5D}" dt="2026-10-18T02:21:30.832" v="27"/>
          <ac:picMkLst>
            <pc:docMk/>
            <pc:sldMk cId="1566133663" sldId="262"/>
            <ac:picMk id="3" creationId="{6E27C005-4619-F32B-9962-5ED14478C245}"/>
          </ac:picMkLst>
        </pc:picChg>
      </pc:sldChg>
      <pc:sldChg chg="delSp mod delAnim modAnim">
        <pc:chgData name="יהודה טאוב" userId="80c2dbd02819b45c" providerId="LiveId" clId="{9C42E4DE-A4EE-4899-912D-CC2AC8F5DB5D}" dt="2026-10-18T02:21:30.904" v="29"/>
        <pc:sldMkLst>
          <pc:docMk/>
          <pc:sldMk cId="1261969854" sldId="263"/>
        </pc:sldMkLst>
        <pc:picChg chg="del">
          <ac:chgData name="יהודה טאוב" userId="80c2dbd02819b45c" providerId="LiveId" clId="{9C42E4DE-A4EE-4899-912D-CC2AC8F5DB5D}" dt="2026-10-18T02:21:30.904" v="29"/>
          <ac:picMkLst>
            <pc:docMk/>
            <pc:sldMk cId="1261969854" sldId="263"/>
            <ac:picMk id="3" creationId="{0824D05C-B16A-2ED6-A9DB-E3EFB6FDB5AE}"/>
          </ac:picMkLst>
        </pc:picChg>
      </pc:sldChg>
      <pc:sldChg chg="delSp mod delAnim modAnim">
        <pc:chgData name="יהודה טאוב" userId="80c2dbd02819b45c" providerId="LiveId" clId="{9C42E4DE-A4EE-4899-912D-CC2AC8F5DB5D}" dt="2026-10-18T02:21:31.049" v="35"/>
        <pc:sldMkLst>
          <pc:docMk/>
          <pc:sldMk cId="42170064" sldId="264"/>
        </pc:sldMkLst>
        <pc:picChg chg="del">
          <ac:chgData name="יהודה טאוב" userId="80c2dbd02819b45c" providerId="LiveId" clId="{9C42E4DE-A4EE-4899-912D-CC2AC8F5DB5D}" dt="2026-10-18T02:21:31.049" v="35"/>
          <ac:picMkLst>
            <pc:docMk/>
            <pc:sldMk cId="42170064" sldId="264"/>
            <ac:picMk id="3" creationId="{D9FB513F-A715-5886-32D8-CDE001D1C7D6}"/>
          </ac:picMkLst>
        </pc:picChg>
      </pc:sldChg>
      <pc:sldChg chg="delSp mod delAnim modAnim">
        <pc:chgData name="יהודה טאוב" userId="80c2dbd02819b45c" providerId="LiveId" clId="{9C42E4DE-A4EE-4899-912D-CC2AC8F5DB5D}" dt="2026-10-18T02:21:30.279" v="11"/>
        <pc:sldMkLst>
          <pc:docMk/>
          <pc:sldMk cId="580644794" sldId="266"/>
        </pc:sldMkLst>
        <pc:picChg chg="del">
          <ac:chgData name="יהודה טאוב" userId="80c2dbd02819b45c" providerId="LiveId" clId="{9C42E4DE-A4EE-4899-912D-CC2AC8F5DB5D}" dt="2026-10-18T02:21:30.279" v="11"/>
          <ac:picMkLst>
            <pc:docMk/>
            <pc:sldMk cId="580644794" sldId="266"/>
            <ac:picMk id="3" creationId="{F6C7AC72-4537-FA54-CF88-1082CC6B3E71}"/>
          </ac:picMkLst>
        </pc:picChg>
      </pc:sldChg>
      <pc:sldChg chg="delSp mod delAnim modAnim">
        <pc:chgData name="יהודה טאוב" userId="80c2dbd02819b45c" providerId="LiveId" clId="{9C42E4DE-A4EE-4899-912D-CC2AC8F5DB5D}" dt="2026-10-18T02:21:30.485" v="13"/>
        <pc:sldMkLst>
          <pc:docMk/>
          <pc:sldMk cId="3488374511" sldId="267"/>
        </pc:sldMkLst>
        <pc:picChg chg="del">
          <ac:chgData name="יהודה טאוב" userId="80c2dbd02819b45c" providerId="LiveId" clId="{9C42E4DE-A4EE-4899-912D-CC2AC8F5DB5D}" dt="2026-10-18T02:21:30.485" v="13"/>
          <ac:picMkLst>
            <pc:docMk/>
            <pc:sldMk cId="3488374511" sldId="267"/>
            <ac:picMk id="4" creationId="{BC8F4789-73D5-8077-EC5D-FCAAD5A59DB3}"/>
          </ac:picMkLst>
        </pc:picChg>
      </pc:sldChg>
      <pc:sldChg chg="delSp mod delAnim modAnim">
        <pc:chgData name="יהודה טאוב" userId="80c2dbd02819b45c" providerId="LiveId" clId="{9C42E4DE-A4EE-4899-912D-CC2AC8F5DB5D}" dt="2026-10-18T02:21:29.506" v="7"/>
        <pc:sldMkLst>
          <pc:docMk/>
          <pc:sldMk cId="1821326160" sldId="677"/>
        </pc:sldMkLst>
        <pc:picChg chg="del">
          <ac:chgData name="יהודה טאוב" userId="80c2dbd02819b45c" providerId="LiveId" clId="{9C42E4DE-A4EE-4899-912D-CC2AC8F5DB5D}" dt="2026-10-18T02:21:29.506" v="7"/>
          <ac:picMkLst>
            <pc:docMk/>
            <pc:sldMk cId="1821326160" sldId="677"/>
            <ac:picMk id="14" creationId="{9CBA7469-C28A-7FBA-494C-7D47A0333E59}"/>
          </ac:picMkLst>
        </pc:picChg>
      </pc:sldChg>
      <pc:sldChg chg="delSp mod delAnim modAnim">
        <pc:chgData name="יהודה טאוב" userId="80c2dbd02819b45c" providerId="LiveId" clId="{9C42E4DE-A4EE-4899-912D-CC2AC8F5DB5D}" dt="2026-10-18T02:21:30.002" v="9"/>
        <pc:sldMkLst>
          <pc:docMk/>
          <pc:sldMk cId="2861537019" sldId="679"/>
        </pc:sldMkLst>
        <pc:picChg chg="del">
          <ac:chgData name="יהודה טאוב" userId="80c2dbd02819b45c" providerId="LiveId" clId="{9C42E4DE-A4EE-4899-912D-CC2AC8F5DB5D}" dt="2026-10-18T02:21:30.002" v="9"/>
          <ac:picMkLst>
            <pc:docMk/>
            <pc:sldMk cId="2861537019" sldId="679"/>
            <ac:picMk id="5" creationId="{776E8961-EA86-ABF0-D546-9E42F5BB893F}"/>
          </ac:picMkLst>
        </pc:picChg>
      </pc:sldChg>
      <pc:sldChg chg="delSp mod delAnim modAnim">
        <pc:chgData name="יהודה טאוב" userId="80c2dbd02819b45c" providerId="LiveId" clId="{9C42E4DE-A4EE-4899-912D-CC2AC8F5DB5D}" dt="2026-10-18T02:21:30.761" v="25"/>
        <pc:sldMkLst>
          <pc:docMk/>
          <pc:sldMk cId="1336269477" sldId="684"/>
        </pc:sldMkLst>
        <pc:picChg chg="del">
          <ac:chgData name="יהודה טאוב" userId="80c2dbd02819b45c" providerId="LiveId" clId="{9C42E4DE-A4EE-4899-912D-CC2AC8F5DB5D}" dt="2026-10-18T02:21:30.761" v="25"/>
          <ac:picMkLst>
            <pc:docMk/>
            <pc:sldMk cId="1336269477" sldId="684"/>
            <ac:picMk id="5" creationId="{365A974C-36FC-F1E1-B383-A963E19A90B1}"/>
          </ac:picMkLst>
        </pc:picChg>
      </pc:sldChg>
      <pc:sldChg chg="delSp mod delAnim modAnim">
        <pc:chgData name="יהודה טאוב" userId="80c2dbd02819b45c" providerId="LiveId" clId="{9C42E4DE-A4EE-4899-912D-CC2AC8F5DB5D}" dt="2026-10-18T02:21:30.713" v="23"/>
        <pc:sldMkLst>
          <pc:docMk/>
          <pc:sldMk cId="3533640322" sldId="685"/>
        </pc:sldMkLst>
        <pc:picChg chg="del">
          <ac:chgData name="יהודה טאוב" userId="80c2dbd02819b45c" providerId="LiveId" clId="{9C42E4DE-A4EE-4899-912D-CC2AC8F5DB5D}" dt="2026-10-18T02:21:30.713" v="23"/>
          <ac:picMkLst>
            <pc:docMk/>
            <pc:sldMk cId="3533640322" sldId="685"/>
            <ac:picMk id="6" creationId="{8E261A5C-FEBF-A2D2-CE8B-0EE82E55F563}"/>
          </ac:picMkLst>
        </pc:picChg>
      </pc:sldChg>
      <pc:sldChg chg="delSp mod delAnim modAnim">
        <pc:chgData name="יהודה טאוב" userId="80c2dbd02819b45c" providerId="LiveId" clId="{9C42E4DE-A4EE-4899-912D-CC2AC8F5DB5D}" dt="2026-10-18T02:21:30.941" v="31"/>
        <pc:sldMkLst>
          <pc:docMk/>
          <pc:sldMk cId="3716279854" sldId="688"/>
        </pc:sldMkLst>
        <pc:picChg chg="del">
          <ac:chgData name="יהודה טאוב" userId="80c2dbd02819b45c" providerId="LiveId" clId="{9C42E4DE-A4EE-4899-912D-CC2AC8F5DB5D}" dt="2026-10-18T02:21:30.941" v="31"/>
          <ac:picMkLst>
            <pc:docMk/>
            <pc:sldMk cId="3716279854" sldId="688"/>
            <ac:picMk id="5" creationId="{807F070E-3526-51C3-17AD-E3780570C854}"/>
          </ac:picMkLst>
        </pc:picChg>
      </pc:sldChg>
      <pc:sldChg chg="delSp mod delAnim modAnim">
        <pc:chgData name="יהודה טאוב" userId="80c2dbd02819b45c" providerId="LiveId" clId="{9C42E4DE-A4EE-4899-912D-CC2AC8F5DB5D}" dt="2026-10-18T02:21:30.997" v="33"/>
        <pc:sldMkLst>
          <pc:docMk/>
          <pc:sldMk cId="737813928" sldId="689"/>
        </pc:sldMkLst>
        <pc:picChg chg="del">
          <ac:chgData name="יהודה טאוב" userId="80c2dbd02819b45c" providerId="LiveId" clId="{9C42E4DE-A4EE-4899-912D-CC2AC8F5DB5D}" dt="2026-10-18T02:21:30.997" v="33"/>
          <ac:picMkLst>
            <pc:docMk/>
            <pc:sldMk cId="737813928" sldId="689"/>
            <ac:picMk id="5" creationId="{1C4C3E52-86D3-5ADB-776B-7152FEB166FB}"/>
          </ac:picMkLst>
        </pc:picChg>
      </pc:sldChg>
      <pc:sldChg chg="delSp mod delAnim modAnim">
        <pc:chgData name="יהודה טאוב" userId="80c2dbd02819b45c" providerId="LiveId" clId="{9C42E4DE-A4EE-4899-912D-CC2AC8F5DB5D}" dt="2026-10-18T02:21:31.248" v="43"/>
        <pc:sldMkLst>
          <pc:docMk/>
          <pc:sldMk cId="2368044281" sldId="690"/>
        </pc:sldMkLst>
        <pc:picChg chg="del">
          <ac:chgData name="יהודה טאוב" userId="80c2dbd02819b45c" providerId="LiveId" clId="{9C42E4DE-A4EE-4899-912D-CC2AC8F5DB5D}" dt="2026-10-18T02:21:31.248" v="43"/>
          <ac:picMkLst>
            <pc:docMk/>
            <pc:sldMk cId="2368044281" sldId="690"/>
            <ac:picMk id="4" creationId="{66E61FD1-E8C3-2129-61D5-B3D7350C10B9}"/>
          </ac:picMkLst>
        </pc:picChg>
      </pc:sldChg>
      <pc:sldChg chg="delSp mod delAnim modAnim">
        <pc:chgData name="יהודה טאוב" userId="80c2dbd02819b45c" providerId="LiveId" clId="{9C42E4DE-A4EE-4899-912D-CC2AC8F5DB5D}" dt="2026-10-18T02:21:31.210" v="41"/>
        <pc:sldMkLst>
          <pc:docMk/>
          <pc:sldMk cId="3278650475" sldId="691"/>
        </pc:sldMkLst>
        <pc:picChg chg="del">
          <ac:chgData name="יהודה טאוב" userId="80c2dbd02819b45c" providerId="LiveId" clId="{9C42E4DE-A4EE-4899-912D-CC2AC8F5DB5D}" dt="2026-10-18T02:21:31.210" v="41"/>
          <ac:picMkLst>
            <pc:docMk/>
            <pc:sldMk cId="3278650475" sldId="691"/>
            <ac:picMk id="4" creationId="{EC8400DE-1943-2CFA-6B5C-335E460BDCAE}"/>
          </ac:picMkLst>
        </pc:picChg>
      </pc:sldChg>
      <pc:sldChg chg="delSp mod delAnim modAnim">
        <pc:chgData name="יהודה טאוב" userId="80c2dbd02819b45c" providerId="LiveId" clId="{9C42E4DE-A4EE-4899-912D-CC2AC8F5DB5D}" dt="2026-10-18T02:21:31.159" v="39"/>
        <pc:sldMkLst>
          <pc:docMk/>
          <pc:sldMk cId="3150306692" sldId="692"/>
        </pc:sldMkLst>
        <pc:picChg chg="del">
          <ac:chgData name="יהודה טאוב" userId="80c2dbd02819b45c" providerId="LiveId" clId="{9C42E4DE-A4EE-4899-912D-CC2AC8F5DB5D}" dt="2026-10-18T02:21:31.159" v="39"/>
          <ac:picMkLst>
            <pc:docMk/>
            <pc:sldMk cId="3150306692" sldId="692"/>
            <ac:picMk id="4" creationId="{E2B1FEA0-159A-8F8E-3948-F5DC92B7ECF0}"/>
          </ac:picMkLst>
        </pc:picChg>
      </pc:sldChg>
      <pc:sldChg chg="delSp mod delAnim modAnim">
        <pc:chgData name="יהודה טאוב" userId="80c2dbd02819b45c" providerId="LiveId" clId="{9C42E4DE-A4EE-4899-912D-CC2AC8F5DB5D}" dt="2026-10-18T02:21:31.279" v="45"/>
        <pc:sldMkLst>
          <pc:docMk/>
          <pc:sldMk cId="1542625218" sldId="693"/>
        </pc:sldMkLst>
        <pc:picChg chg="del">
          <ac:chgData name="יהודה טאוב" userId="80c2dbd02819b45c" providerId="LiveId" clId="{9C42E4DE-A4EE-4899-912D-CC2AC8F5DB5D}" dt="2026-10-18T02:21:31.279" v="45"/>
          <ac:picMkLst>
            <pc:docMk/>
            <pc:sldMk cId="1542625218" sldId="693"/>
            <ac:picMk id="6" creationId="{23348E10-5663-C1AC-6C2A-0B51CDC9E0C2}"/>
          </ac:picMkLst>
        </pc:picChg>
      </pc:sldChg>
      <pc:sldChg chg="delSp mod delAnim modAnim">
        <pc:chgData name="יהודה טאוב" userId="80c2dbd02819b45c" providerId="LiveId" clId="{9C42E4DE-A4EE-4899-912D-CC2AC8F5DB5D}" dt="2026-10-18T02:21:31.411" v="51"/>
        <pc:sldMkLst>
          <pc:docMk/>
          <pc:sldMk cId="3221457769" sldId="694"/>
        </pc:sldMkLst>
        <pc:picChg chg="del">
          <ac:chgData name="יהודה טאוב" userId="80c2dbd02819b45c" providerId="LiveId" clId="{9C42E4DE-A4EE-4899-912D-CC2AC8F5DB5D}" dt="2026-10-18T02:21:31.411" v="51"/>
          <ac:picMkLst>
            <pc:docMk/>
            <pc:sldMk cId="3221457769" sldId="694"/>
            <ac:picMk id="5" creationId="{3EB4DEC1-8D4A-560C-CDA9-02DA3C2F9C70}"/>
          </ac:picMkLst>
        </pc:picChg>
        <pc:picChg chg="del">
          <ac:chgData name="יהודה טאוב" userId="80c2dbd02819b45c" providerId="LiveId" clId="{9C42E4DE-A4EE-4899-912D-CC2AC8F5DB5D}" dt="2026-10-18T02:21:31.394" v="49"/>
          <ac:picMkLst>
            <pc:docMk/>
            <pc:sldMk cId="3221457769" sldId="694"/>
            <ac:picMk id="6" creationId="{AE8C33FA-9FAB-C5D9-3EC1-BA25A2F59976}"/>
          </ac:picMkLst>
        </pc:picChg>
      </pc:sldChg>
      <pc:sldChg chg="delSp mod delAnim modAnim">
        <pc:chgData name="יהודה טאוב" userId="80c2dbd02819b45c" providerId="LiveId" clId="{9C42E4DE-A4EE-4899-912D-CC2AC8F5DB5D}" dt="2026-10-18T02:21:31.334" v="47"/>
        <pc:sldMkLst>
          <pc:docMk/>
          <pc:sldMk cId="3177507036" sldId="696"/>
        </pc:sldMkLst>
        <pc:picChg chg="del">
          <ac:chgData name="יהודה טאוב" userId="80c2dbd02819b45c" providerId="LiveId" clId="{9C42E4DE-A4EE-4899-912D-CC2AC8F5DB5D}" dt="2026-10-18T02:21:31.334" v="47"/>
          <ac:picMkLst>
            <pc:docMk/>
            <pc:sldMk cId="3177507036" sldId="696"/>
            <ac:picMk id="6" creationId="{63D31FB5-4594-C918-C9EC-F1EDA6795665}"/>
          </ac:picMkLst>
        </pc:picChg>
      </pc:sldChg>
      <pc:sldChg chg="delSp mod delAnim modAnim">
        <pc:chgData name="יהודה טאוב" userId="80c2dbd02819b45c" providerId="LiveId" clId="{9C42E4DE-A4EE-4899-912D-CC2AC8F5DB5D}" dt="2026-10-18T02:21:29.207" v="5"/>
        <pc:sldMkLst>
          <pc:docMk/>
          <pc:sldMk cId="4225162434" sldId="704"/>
        </pc:sldMkLst>
        <pc:picChg chg="del">
          <ac:chgData name="יהודה טאוב" userId="80c2dbd02819b45c" providerId="LiveId" clId="{9C42E4DE-A4EE-4899-912D-CC2AC8F5DB5D}" dt="2026-10-18T02:21:29.207" v="5"/>
          <ac:picMkLst>
            <pc:docMk/>
            <pc:sldMk cId="4225162434" sldId="704"/>
            <ac:picMk id="3" creationId="{3B2B5A59-F33B-673A-D2CF-AEFC7805881D}"/>
          </ac:picMkLst>
        </pc:picChg>
      </pc:sldChg>
      <pc:sldChg chg="delSp mod delAnim modAnim">
        <pc:chgData name="יהודה טאוב" userId="80c2dbd02819b45c" providerId="LiveId" clId="{9C42E4DE-A4EE-4899-912D-CC2AC8F5DB5D}" dt="2026-10-18T02:21:29.069" v="3"/>
        <pc:sldMkLst>
          <pc:docMk/>
          <pc:sldMk cId="2700508281" sldId="710"/>
        </pc:sldMkLst>
        <pc:picChg chg="del">
          <ac:chgData name="יהודה טאוב" userId="80c2dbd02819b45c" providerId="LiveId" clId="{9C42E4DE-A4EE-4899-912D-CC2AC8F5DB5D}" dt="2026-10-18T02:21:29.069" v="3"/>
          <ac:picMkLst>
            <pc:docMk/>
            <pc:sldMk cId="2700508281" sldId="710"/>
            <ac:picMk id="3" creationId="{10BA7835-C622-63CB-3FE2-863AE57E6A34}"/>
          </ac:picMkLst>
        </pc:picChg>
      </pc:sldChg>
    </pc:docChg>
  </pc:docChgLst>
  <pc:docChgLst>
    <pc:chgData name="יהודה טאוב" userId="80c2dbd02819b45c" providerId="LiveId" clId="{35A1D265-FB9C-4B96-A82B-CEE7FEF65E7C}"/>
    <pc:docChg chg="undo redo custSel addSld delSld modSld sldOrd">
      <pc:chgData name="יהודה טאוב" userId="80c2dbd02819b45c" providerId="LiveId" clId="{35A1D265-FB9C-4B96-A82B-CEE7FEF65E7C}" dt="2024-06-05T12:04:00.893" v="57"/>
      <pc:docMkLst>
        <pc:docMk/>
      </pc:docMkLst>
      <pc:sldChg chg="addSp delSp modSp mod delAnim">
        <pc:chgData name="יהודה טאוב" userId="80c2dbd02819b45c" providerId="LiveId" clId="{35A1D265-FB9C-4B96-A82B-CEE7FEF65E7C}" dt="2024-06-05T12:04:00.893" v="57"/>
        <pc:sldMkLst>
          <pc:docMk/>
          <pc:sldMk cId="969442515" sldId="256"/>
        </pc:sldMkLst>
        <pc:picChg chg="del">
          <ac:chgData name="יהודה טאוב" userId="80c2dbd02819b45c" providerId="LiveId" clId="{35A1D265-FB9C-4B96-A82B-CEE7FEF65E7C}" dt="2024-06-05T09:26:44.654" v="14" actId="478"/>
          <ac:picMkLst>
            <pc:docMk/>
            <pc:sldMk cId="969442515" sldId="256"/>
            <ac:picMk id="4" creationId="{4C561FE2-FA93-35D2-A5D1-84122841478B}"/>
          </ac:picMkLst>
        </pc:picChg>
        <pc:picChg chg="del">
          <ac:chgData name="יהודה טאוב" userId="80c2dbd02819b45c" providerId="LiveId" clId="{35A1D265-FB9C-4B96-A82B-CEE7FEF65E7C}" dt="2024-06-05T09:26:36.342" v="11" actId="478"/>
          <ac:picMkLst>
            <pc:docMk/>
            <pc:sldMk cId="969442515" sldId="256"/>
            <ac:picMk id="5" creationId="{0485B38D-6F05-1553-79EF-87315B45DFAF}"/>
          </ac:picMkLst>
        </pc:picChg>
        <pc:picChg chg="add mod">
          <ac:chgData name="יהודה טאוב" userId="80c2dbd02819b45c" providerId="LiveId" clId="{35A1D265-FB9C-4B96-A82B-CEE7FEF65E7C}" dt="2024-06-05T09:26:41.557" v="13" actId="1076"/>
          <ac:picMkLst>
            <pc:docMk/>
            <pc:sldMk cId="969442515" sldId="256"/>
            <ac:picMk id="7" creationId="{ED1E0621-D6DD-0AA1-AC31-6203CECD3D77}"/>
          </ac:picMkLst>
        </pc:picChg>
        <pc:picChg chg="add mod">
          <ac:chgData name="יהודה טאוב" userId="80c2dbd02819b45c" providerId="LiveId" clId="{35A1D265-FB9C-4B96-A82B-CEE7FEF65E7C}" dt="2024-06-05T12:04:00.893" v="57"/>
          <ac:picMkLst>
            <pc:docMk/>
            <pc:sldMk cId="969442515" sldId="256"/>
            <ac:picMk id="8" creationId="{ABF398B4-26D3-088D-B4DA-B1ADF26534F4}"/>
          </ac:picMkLst>
        </pc:picChg>
      </pc:sldChg>
      <pc:sldChg chg="addSp modSp">
        <pc:chgData name="יהודה טאוב" userId="80c2dbd02819b45c" providerId="LiveId" clId="{35A1D265-FB9C-4B96-A82B-CEE7FEF65E7C}" dt="2024-06-05T08:54:04.938" v="7"/>
        <pc:sldMkLst>
          <pc:docMk/>
          <pc:sldMk cId="603786536" sldId="257"/>
        </pc:sldMkLst>
        <pc:picChg chg="add mod">
          <ac:chgData name="יהודה טאוב" userId="80c2dbd02819b45c" providerId="LiveId" clId="{35A1D265-FB9C-4B96-A82B-CEE7FEF65E7C}" dt="2024-06-05T08:54:04.938" v="7"/>
          <ac:picMkLst>
            <pc:docMk/>
            <pc:sldMk cId="603786536" sldId="257"/>
            <ac:picMk id="3" creationId="{A06A843B-8D5B-CBE1-4AB9-0B8A9865CCC8}"/>
          </ac:picMkLst>
        </pc:picChg>
      </pc:sldChg>
      <pc:sldChg chg="addSp modSp">
        <pc:chgData name="יהודה טאוב" userId="80c2dbd02819b45c" providerId="LiveId" clId="{35A1D265-FB9C-4B96-A82B-CEE7FEF65E7C}" dt="2024-06-05T08:54:04.938" v="7"/>
        <pc:sldMkLst>
          <pc:docMk/>
          <pc:sldMk cId="103957452" sldId="258"/>
        </pc:sldMkLst>
        <pc:picChg chg="add mod">
          <ac:chgData name="יהודה טאוב" userId="80c2dbd02819b45c" providerId="LiveId" clId="{35A1D265-FB9C-4B96-A82B-CEE7FEF65E7C}" dt="2024-06-05T08:54:04.938" v="7"/>
          <ac:picMkLst>
            <pc:docMk/>
            <pc:sldMk cId="103957452" sldId="258"/>
            <ac:picMk id="3" creationId="{7098EB65-7083-71F4-7DFD-F47132E17A60}"/>
          </ac:picMkLst>
        </pc:picChg>
      </pc:sldChg>
      <pc:sldChg chg="addSp modSp">
        <pc:chgData name="יהודה טאוב" userId="80c2dbd02819b45c" providerId="LiveId" clId="{35A1D265-FB9C-4B96-A82B-CEE7FEF65E7C}" dt="2024-06-05T08:54:04.938" v="7"/>
        <pc:sldMkLst>
          <pc:docMk/>
          <pc:sldMk cId="45098299" sldId="259"/>
        </pc:sldMkLst>
        <pc:picChg chg="add mod">
          <ac:chgData name="יהודה טאוב" userId="80c2dbd02819b45c" providerId="LiveId" clId="{35A1D265-FB9C-4B96-A82B-CEE7FEF65E7C}" dt="2024-06-05T08:54:04.938" v="7"/>
          <ac:picMkLst>
            <pc:docMk/>
            <pc:sldMk cId="45098299" sldId="259"/>
            <ac:picMk id="3" creationId="{645B74D4-567B-FEF5-FED2-AFD43392C8D5}"/>
          </ac:picMkLst>
        </pc:picChg>
      </pc:sldChg>
      <pc:sldChg chg="addSp modSp">
        <pc:chgData name="יהודה טאוב" userId="80c2dbd02819b45c" providerId="LiveId" clId="{35A1D265-FB9C-4B96-A82B-CEE7FEF65E7C}" dt="2024-06-05T08:54:04.938" v="7"/>
        <pc:sldMkLst>
          <pc:docMk/>
          <pc:sldMk cId="1882044191" sldId="260"/>
        </pc:sldMkLst>
        <pc:picChg chg="add mod">
          <ac:chgData name="יהודה טאוב" userId="80c2dbd02819b45c" providerId="LiveId" clId="{35A1D265-FB9C-4B96-A82B-CEE7FEF65E7C}" dt="2024-06-05T08:54:04.938" v="7"/>
          <ac:picMkLst>
            <pc:docMk/>
            <pc:sldMk cId="1882044191" sldId="260"/>
            <ac:picMk id="3" creationId="{E9B16D62-9CC0-C1B0-16F8-E22A456F42D2}"/>
          </ac:picMkLst>
        </pc:picChg>
      </pc:sldChg>
      <pc:sldChg chg="addSp modSp">
        <pc:chgData name="יהודה טאוב" userId="80c2dbd02819b45c" providerId="LiveId" clId="{35A1D265-FB9C-4B96-A82B-CEE7FEF65E7C}" dt="2024-06-05T08:54:04.938" v="7"/>
        <pc:sldMkLst>
          <pc:docMk/>
          <pc:sldMk cId="1806762826" sldId="261"/>
        </pc:sldMkLst>
        <pc:picChg chg="add mod">
          <ac:chgData name="יהודה טאוב" userId="80c2dbd02819b45c" providerId="LiveId" clId="{35A1D265-FB9C-4B96-A82B-CEE7FEF65E7C}" dt="2024-06-05T08:54:04.938" v="7"/>
          <ac:picMkLst>
            <pc:docMk/>
            <pc:sldMk cId="1806762826" sldId="261"/>
            <ac:picMk id="3" creationId="{0EBC9C92-D2E4-0F67-AA29-007855F65528}"/>
          </ac:picMkLst>
        </pc:picChg>
      </pc:sldChg>
      <pc:sldChg chg="addSp modSp">
        <pc:chgData name="יהודה טאוב" userId="80c2dbd02819b45c" providerId="LiveId" clId="{35A1D265-FB9C-4B96-A82B-CEE7FEF65E7C}" dt="2024-06-05T08:54:04.938" v="7"/>
        <pc:sldMkLst>
          <pc:docMk/>
          <pc:sldMk cId="1566133663" sldId="262"/>
        </pc:sldMkLst>
        <pc:picChg chg="add mod">
          <ac:chgData name="יהודה טאוב" userId="80c2dbd02819b45c" providerId="LiveId" clId="{35A1D265-FB9C-4B96-A82B-CEE7FEF65E7C}" dt="2024-06-05T08:54:04.938" v="7"/>
          <ac:picMkLst>
            <pc:docMk/>
            <pc:sldMk cId="1566133663" sldId="262"/>
            <ac:picMk id="3" creationId="{6E27C005-4619-F32B-9962-5ED14478C245}"/>
          </ac:picMkLst>
        </pc:picChg>
      </pc:sldChg>
      <pc:sldChg chg="addSp modSp">
        <pc:chgData name="יהודה טאוב" userId="80c2dbd02819b45c" providerId="LiveId" clId="{35A1D265-FB9C-4B96-A82B-CEE7FEF65E7C}" dt="2024-06-05T08:54:04.938" v="7"/>
        <pc:sldMkLst>
          <pc:docMk/>
          <pc:sldMk cId="1261969854" sldId="263"/>
        </pc:sldMkLst>
        <pc:picChg chg="add mod">
          <ac:chgData name="יהודה טאוב" userId="80c2dbd02819b45c" providerId="LiveId" clId="{35A1D265-FB9C-4B96-A82B-CEE7FEF65E7C}" dt="2024-06-05T08:54:04.938" v="7"/>
          <ac:picMkLst>
            <pc:docMk/>
            <pc:sldMk cId="1261969854" sldId="263"/>
            <ac:picMk id="3" creationId="{0824D05C-B16A-2ED6-A9DB-E3EFB6FDB5AE}"/>
          </ac:picMkLst>
        </pc:picChg>
      </pc:sldChg>
      <pc:sldChg chg="addSp modSp">
        <pc:chgData name="יהודה טאוב" userId="80c2dbd02819b45c" providerId="LiveId" clId="{35A1D265-FB9C-4B96-A82B-CEE7FEF65E7C}" dt="2024-06-05T08:54:04.938" v="7"/>
        <pc:sldMkLst>
          <pc:docMk/>
          <pc:sldMk cId="42170064" sldId="264"/>
        </pc:sldMkLst>
        <pc:picChg chg="add mod">
          <ac:chgData name="יהודה טאוב" userId="80c2dbd02819b45c" providerId="LiveId" clId="{35A1D265-FB9C-4B96-A82B-CEE7FEF65E7C}" dt="2024-06-05T08:54:04.938" v="7"/>
          <ac:picMkLst>
            <pc:docMk/>
            <pc:sldMk cId="42170064" sldId="264"/>
            <ac:picMk id="3" creationId="{D9FB513F-A715-5886-32D8-CDE001D1C7D6}"/>
          </ac:picMkLst>
        </pc:picChg>
      </pc:sldChg>
      <pc:sldChg chg="del">
        <pc:chgData name="יהודה טאוב" userId="80c2dbd02819b45c" providerId="LiveId" clId="{35A1D265-FB9C-4B96-A82B-CEE7FEF65E7C}" dt="2024-06-05T09:07:17.008" v="8" actId="47"/>
        <pc:sldMkLst>
          <pc:docMk/>
          <pc:sldMk cId="831118935" sldId="265"/>
        </pc:sldMkLst>
      </pc:sldChg>
      <pc:sldChg chg="addSp modSp mod">
        <pc:chgData name="יהודה טאוב" userId="80c2dbd02819b45c" providerId="LiveId" clId="{35A1D265-FB9C-4B96-A82B-CEE7FEF65E7C}" dt="2024-06-05T09:25:56.477" v="10" actId="1076"/>
        <pc:sldMkLst>
          <pc:docMk/>
          <pc:sldMk cId="580644794" sldId="266"/>
        </pc:sldMkLst>
        <pc:picChg chg="add mod">
          <ac:chgData name="יהודה טאוב" userId="80c2dbd02819b45c" providerId="LiveId" clId="{35A1D265-FB9C-4B96-A82B-CEE7FEF65E7C}" dt="2024-06-05T08:54:04.938" v="7"/>
          <ac:picMkLst>
            <pc:docMk/>
            <pc:sldMk cId="580644794" sldId="266"/>
            <ac:picMk id="3" creationId="{F6C7AC72-4537-FA54-CF88-1082CC6B3E71}"/>
          </ac:picMkLst>
        </pc:picChg>
        <pc:picChg chg="add mod">
          <ac:chgData name="יהודה טאוב" userId="80c2dbd02819b45c" providerId="LiveId" clId="{35A1D265-FB9C-4B96-A82B-CEE7FEF65E7C}" dt="2024-06-05T09:25:56.477" v="10" actId="1076"/>
          <ac:picMkLst>
            <pc:docMk/>
            <pc:sldMk cId="580644794" sldId="266"/>
            <ac:picMk id="6" creationId="{F862BC28-E330-8F24-A1FC-3BE5E82209A3}"/>
          </ac:picMkLst>
        </pc:picChg>
      </pc:sldChg>
      <pc:sldChg chg="addSp modSp">
        <pc:chgData name="יהודה טאוב" userId="80c2dbd02819b45c" providerId="LiveId" clId="{35A1D265-FB9C-4B96-A82B-CEE7FEF65E7C}" dt="2024-06-05T08:54:04.938" v="7"/>
        <pc:sldMkLst>
          <pc:docMk/>
          <pc:sldMk cId="3488374511" sldId="267"/>
        </pc:sldMkLst>
        <pc:picChg chg="add mod">
          <ac:chgData name="יהודה טאוב" userId="80c2dbd02819b45c" providerId="LiveId" clId="{35A1D265-FB9C-4B96-A82B-CEE7FEF65E7C}" dt="2024-06-05T08:54:04.938" v="7"/>
          <ac:picMkLst>
            <pc:docMk/>
            <pc:sldMk cId="3488374511" sldId="267"/>
            <ac:picMk id="4" creationId="{BC8F4789-73D5-8077-EC5D-FCAAD5A59DB3}"/>
          </ac:picMkLst>
        </pc:picChg>
      </pc:sldChg>
      <pc:sldChg chg="del">
        <pc:chgData name="יהודה טאוב" userId="80c2dbd02819b45c" providerId="LiveId" clId="{35A1D265-FB9C-4B96-A82B-CEE7FEF65E7C}" dt="2024-06-05T09:07:17.008" v="8" actId="47"/>
        <pc:sldMkLst>
          <pc:docMk/>
          <pc:sldMk cId="501436347" sldId="268"/>
        </pc:sldMkLst>
      </pc:sldChg>
      <pc:sldChg chg="del">
        <pc:chgData name="יהודה טאוב" userId="80c2dbd02819b45c" providerId="LiveId" clId="{35A1D265-FB9C-4B96-A82B-CEE7FEF65E7C}" dt="2024-06-05T09:07:17.008" v="8" actId="47"/>
        <pc:sldMkLst>
          <pc:docMk/>
          <pc:sldMk cId="3778080635" sldId="269"/>
        </pc:sldMkLst>
      </pc:sldChg>
      <pc:sldChg chg="del">
        <pc:chgData name="יהודה טאוב" userId="80c2dbd02819b45c" providerId="LiveId" clId="{35A1D265-FB9C-4B96-A82B-CEE7FEF65E7C}" dt="2024-06-05T09:07:17.008" v="8" actId="47"/>
        <pc:sldMkLst>
          <pc:docMk/>
          <pc:sldMk cId="3664780429" sldId="270"/>
        </pc:sldMkLst>
      </pc:sldChg>
      <pc:sldChg chg="del">
        <pc:chgData name="יהודה טאוב" userId="80c2dbd02819b45c" providerId="LiveId" clId="{35A1D265-FB9C-4B96-A82B-CEE7FEF65E7C}" dt="2024-06-05T09:07:17.008" v="8" actId="47"/>
        <pc:sldMkLst>
          <pc:docMk/>
          <pc:sldMk cId="1269902231" sldId="271"/>
        </pc:sldMkLst>
      </pc:sldChg>
      <pc:sldChg chg="addSp delSp modSp mod delAnim modAnim">
        <pc:chgData name="יהודה טאוב" userId="80c2dbd02819b45c" providerId="LiveId" clId="{35A1D265-FB9C-4B96-A82B-CEE7FEF65E7C}" dt="2024-06-05T12:04:00.893" v="57"/>
        <pc:sldMkLst>
          <pc:docMk/>
          <pc:sldMk cId="1821326160" sldId="677"/>
        </pc:sldMkLst>
        <pc:spChg chg="mod">
          <ac:chgData name="יהודה טאוב" userId="80c2dbd02819b45c" providerId="LiveId" clId="{35A1D265-FB9C-4B96-A82B-CEE7FEF65E7C}" dt="2024-06-05T09:27:43.846" v="19"/>
          <ac:spMkLst>
            <pc:docMk/>
            <pc:sldMk cId="1821326160" sldId="677"/>
            <ac:spMk id="6" creationId="{8F532BED-87B5-337D-0C6A-0073994037F9}"/>
          </ac:spMkLst>
        </pc:spChg>
        <pc:spChg chg="del mod">
          <ac:chgData name="יהודה טאוב" userId="80c2dbd02819b45c" providerId="LiveId" clId="{35A1D265-FB9C-4B96-A82B-CEE7FEF65E7C}" dt="2024-06-05T09:28:02.449" v="28"/>
          <ac:spMkLst>
            <pc:docMk/>
            <pc:sldMk cId="1821326160" sldId="677"/>
            <ac:spMk id="7" creationId="{585601B9-BF81-CF66-F9A8-04B29C73BC24}"/>
          </ac:spMkLst>
        </pc:spChg>
        <pc:spChg chg="add del mod">
          <ac:chgData name="יהודה טאוב" userId="80c2dbd02819b45c" providerId="LiveId" clId="{35A1D265-FB9C-4B96-A82B-CEE7FEF65E7C}" dt="2024-06-05T09:27:51.612" v="24" actId="22"/>
          <ac:spMkLst>
            <pc:docMk/>
            <pc:sldMk cId="1821326160" sldId="677"/>
            <ac:spMk id="10" creationId="{9916F2EA-283B-B685-A5DB-8A680CD99B62}"/>
          </ac:spMkLst>
        </pc:spChg>
        <pc:spChg chg="add del mod">
          <ac:chgData name="יהודה טאוב" userId="80c2dbd02819b45c" providerId="LiveId" clId="{35A1D265-FB9C-4B96-A82B-CEE7FEF65E7C}" dt="2024-06-05T09:28:02.449" v="30"/>
          <ac:spMkLst>
            <pc:docMk/>
            <pc:sldMk cId="1821326160" sldId="677"/>
            <ac:spMk id="13" creationId="{5033BA79-7B3C-A208-EFB1-696F9520129D}"/>
          </ac:spMkLst>
        </pc:spChg>
        <pc:picChg chg="mod">
          <ac:chgData name="יהודה טאוב" userId="80c2dbd02819b45c" providerId="LiveId" clId="{35A1D265-FB9C-4B96-A82B-CEE7FEF65E7C}" dt="2024-06-05T09:27:01.398" v="16" actId="1076"/>
          <ac:picMkLst>
            <pc:docMk/>
            <pc:sldMk cId="1821326160" sldId="677"/>
            <ac:picMk id="3" creationId="{133CC995-DC58-E892-6A5C-DDEF83A3BD83}"/>
          </ac:picMkLst>
        </pc:picChg>
        <pc:picChg chg="del">
          <ac:chgData name="יהודה טאוב" userId="80c2dbd02819b45c" providerId="LiveId" clId="{35A1D265-FB9C-4B96-A82B-CEE7FEF65E7C}" dt="2024-06-05T09:26:56.020" v="15" actId="478"/>
          <ac:picMkLst>
            <pc:docMk/>
            <pc:sldMk cId="1821326160" sldId="677"/>
            <ac:picMk id="5" creationId="{B0A20A92-3C3E-F69F-34B9-A6ED7DA91723}"/>
          </ac:picMkLst>
        </pc:picChg>
        <pc:picChg chg="add mod ord">
          <ac:chgData name="יהודה טאוב" userId="80c2dbd02819b45c" providerId="LiveId" clId="{35A1D265-FB9C-4B96-A82B-CEE7FEF65E7C}" dt="2024-06-05T09:27:57.291" v="26" actId="1076"/>
          <ac:picMkLst>
            <pc:docMk/>
            <pc:sldMk cId="1821326160" sldId="677"/>
            <ac:picMk id="12" creationId="{CB1485D6-6305-6128-DC20-353C0D3D395C}"/>
          </ac:picMkLst>
        </pc:picChg>
        <pc:picChg chg="add mod">
          <ac:chgData name="יהודה טאוב" userId="80c2dbd02819b45c" providerId="LiveId" clId="{35A1D265-FB9C-4B96-A82B-CEE7FEF65E7C}" dt="2024-06-05T12:04:00.893" v="57"/>
          <ac:picMkLst>
            <pc:docMk/>
            <pc:sldMk cId="1821326160" sldId="677"/>
            <ac:picMk id="14" creationId="{9CBA7469-C28A-7FBA-494C-7D47A0333E59}"/>
          </ac:picMkLst>
        </pc:picChg>
        <pc:inkChg chg="add">
          <ac:chgData name="יהודה טאוב" userId="80c2dbd02819b45c" providerId="LiveId" clId="{35A1D265-FB9C-4B96-A82B-CEE7FEF65E7C}" dt="2024-06-05T08:16:52.803" v="6"/>
          <ac:inkMkLst>
            <pc:docMk/>
            <pc:sldMk cId="1821326160" sldId="677"/>
            <ac:inkMk id="8" creationId="{D96FD033-B311-E911-6F68-7937EACD83A7}"/>
          </ac:inkMkLst>
        </pc:inkChg>
      </pc:sldChg>
      <pc:sldChg chg="addSp modSp">
        <pc:chgData name="יהודה טאוב" userId="80c2dbd02819b45c" providerId="LiveId" clId="{35A1D265-FB9C-4B96-A82B-CEE7FEF65E7C}" dt="2024-06-05T08:54:04.938" v="7"/>
        <pc:sldMkLst>
          <pc:docMk/>
          <pc:sldMk cId="2861537019" sldId="679"/>
        </pc:sldMkLst>
        <pc:picChg chg="add mod">
          <ac:chgData name="יהודה טאוב" userId="80c2dbd02819b45c" providerId="LiveId" clId="{35A1D265-FB9C-4B96-A82B-CEE7FEF65E7C}" dt="2024-06-05T08:54:04.938" v="7"/>
          <ac:picMkLst>
            <pc:docMk/>
            <pc:sldMk cId="2861537019" sldId="679"/>
            <ac:picMk id="5" creationId="{776E8961-EA86-ABF0-D546-9E42F5BB893F}"/>
          </ac:picMkLst>
        </pc:picChg>
      </pc:sldChg>
      <pc:sldChg chg="addSp modSp">
        <pc:chgData name="יהודה טאוב" userId="80c2dbd02819b45c" providerId="LiveId" clId="{35A1D265-FB9C-4B96-A82B-CEE7FEF65E7C}" dt="2024-06-05T08:54:04.938" v="7"/>
        <pc:sldMkLst>
          <pc:docMk/>
          <pc:sldMk cId="1336269477" sldId="684"/>
        </pc:sldMkLst>
        <pc:picChg chg="add mod">
          <ac:chgData name="יהודה טאוב" userId="80c2dbd02819b45c" providerId="LiveId" clId="{35A1D265-FB9C-4B96-A82B-CEE7FEF65E7C}" dt="2024-06-05T08:54:04.938" v="7"/>
          <ac:picMkLst>
            <pc:docMk/>
            <pc:sldMk cId="1336269477" sldId="684"/>
            <ac:picMk id="5" creationId="{365A974C-36FC-F1E1-B383-A963E19A90B1}"/>
          </ac:picMkLst>
        </pc:picChg>
      </pc:sldChg>
      <pc:sldChg chg="addSp modSp">
        <pc:chgData name="יהודה טאוב" userId="80c2dbd02819b45c" providerId="LiveId" clId="{35A1D265-FB9C-4B96-A82B-CEE7FEF65E7C}" dt="2024-06-05T08:54:04.938" v="7"/>
        <pc:sldMkLst>
          <pc:docMk/>
          <pc:sldMk cId="3533640322" sldId="685"/>
        </pc:sldMkLst>
        <pc:picChg chg="add mod">
          <ac:chgData name="יהודה טאוב" userId="80c2dbd02819b45c" providerId="LiveId" clId="{35A1D265-FB9C-4B96-A82B-CEE7FEF65E7C}" dt="2024-06-05T08:54:04.938" v="7"/>
          <ac:picMkLst>
            <pc:docMk/>
            <pc:sldMk cId="3533640322" sldId="685"/>
            <ac:picMk id="6" creationId="{8E261A5C-FEBF-A2D2-CE8B-0EE82E55F563}"/>
          </ac:picMkLst>
        </pc:picChg>
        <pc:inkChg chg="add">
          <ac:chgData name="יהודה טאוב" userId="80c2dbd02819b45c" providerId="LiveId" clId="{35A1D265-FB9C-4B96-A82B-CEE7FEF65E7C}" dt="2024-06-05T08:54:04.938" v="7"/>
          <ac:inkMkLst>
            <pc:docMk/>
            <pc:sldMk cId="3533640322" sldId="685"/>
            <ac:inkMk id="5" creationId="{319D9A9D-9736-D009-3821-CE818DD019C7}"/>
          </ac:inkMkLst>
        </pc:inkChg>
      </pc:sldChg>
      <pc:sldChg chg="addSp modSp">
        <pc:chgData name="יהודה טאוב" userId="80c2dbd02819b45c" providerId="LiveId" clId="{35A1D265-FB9C-4B96-A82B-CEE7FEF65E7C}" dt="2024-06-05T08:54:04.938" v="7"/>
        <pc:sldMkLst>
          <pc:docMk/>
          <pc:sldMk cId="3716279854" sldId="688"/>
        </pc:sldMkLst>
        <pc:picChg chg="add mod">
          <ac:chgData name="יהודה טאוב" userId="80c2dbd02819b45c" providerId="LiveId" clId="{35A1D265-FB9C-4B96-A82B-CEE7FEF65E7C}" dt="2024-06-05T08:54:04.938" v="7"/>
          <ac:picMkLst>
            <pc:docMk/>
            <pc:sldMk cId="3716279854" sldId="688"/>
            <ac:picMk id="5" creationId="{807F070E-3526-51C3-17AD-E3780570C854}"/>
          </ac:picMkLst>
        </pc:picChg>
      </pc:sldChg>
      <pc:sldChg chg="addSp modSp">
        <pc:chgData name="יהודה טאוב" userId="80c2dbd02819b45c" providerId="LiveId" clId="{35A1D265-FB9C-4B96-A82B-CEE7FEF65E7C}" dt="2024-06-05T08:54:04.938" v="7"/>
        <pc:sldMkLst>
          <pc:docMk/>
          <pc:sldMk cId="737813928" sldId="689"/>
        </pc:sldMkLst>
        <pc:picChg chg="add mod">
          <ac:chgData name="יהודה טאוב" userId="80c2dbd02819b45c" providerId="LiveId" clId="{35A1D265-FB9C-4B96-A82B-CEE7FEF65E7C}" dt="2024-06-05T08:54:04.938" v="7"/>
          <ac:picMkLst>
            <pc:docMk/>
            <pc:sldMk cId="737813928" sldId="689"/>
            <ac:picMk id="5" creationId="{1C4C3E52-86D3-5ADB-776B-7152FEB166FB}"/>
          </ac:picMkLst>
        </pc:picChg>
      </pc:sldChg>
      <pc:sldChg chg="addSp modSp">
        <pc:chgData name="יהודה טאוב" userId="80c2dbd02819b45c" providerId="LiveId" clId="{35A1D265-FB9C-4B96-A82B-CEE7FEF65E7C}" dt="2024-06-05T08:54:04.938" v="7"/>
        <pc:sldMkLst>
          <pc:docMk/>
          <pc:sldMk cId="2368044281" sldId="690"/>
        </pc:sldMkLst>
        <pc:picChg chg="add mod">
          <ac:chgData name="יהודה טאוב" userId="80c2dbd02819b45c" providerId="LiveId" clId="{35A1D265-FB9C-4B96-A82B-CEE7FEF65E7C}" dt="2024-06-05T08:54:04.938" v="7"/>
          <ac:picMkLst>
            <pc:docMk/>
            <pc:sldMk cId="2368044281" sldId="690"/>
            <ac:picMk id="4" creationId="{66E61FD1-E8C3-2129-61D5-B3D7350C10B9}"/>
          </ac:picMkLst>
        </pc:picChg>
      </pc:sldChg>
      <pc:sldChg chg="addSp modSp">
        <pc:chgData name="יהודה טאוב" userId="80c2dbd02819b45c" providerId="LiveId" clId="{35A1D265-FB9C-4B96-A82B-CEE7FEF65E7C}" dt="2024-06-05T08:54:04.938" v="7"/>
        <pc:sldMkLst>
          <pc:docMk/>
          <pc:sldMk cId="3278650475" sldId="691"/>
        </pc:sldMkLst>
        <pc:picChg chg="add mod">
          <ac:chgData name="יהודה טאוב" userId="80c2dbd02819b45c" providerId="LiveId" clId="{35A1D265-FB9C-4B96-A82B-CEE7FEF65E7C}" dt="2024-06-05T08:54:04.938" v="7"/>
          <ac:picMkLst>
            <pc:docMk/>
            <pc:sldMk cId="3278650475" sldId="691"/>
            <ac:picMk id="4" creationId="{EC8400DE-1943-2CFA-6B5C-335E460BDCAE}"/>
          </ac:picMkLst>
        </pc:picChg>
      </pc:sldChg>
      <pc:sldChg chg="addSp modSp">
        <pc:chgData name="יהודה טאוב" userId="80c2dbd02819b45c" providerId="LiveId" clId="{35A1D265-FB9C-4B96-A82B-CEE7FEF65E7C}" dt="2024-06-05T08:54:04.938" v="7"/>
        <pc:sldMkLst>
          <pc:docMk/>
          <pc:sldMk cId="3150306692" sldId="692"/>
        </pc:sldMkLst>
        <pc:picChg chg="add mod">
          <ac:chgData name="יהודה טאוב" userId="80c2dbd02819b45c" providerId="LiveId" clId="{35A1D265-FB9C-4B96-A82B-CEE7FEF65E7C}" dt="2024-06-05T08:54:04.938" v="7"/>
          <ac:picMkLst>
            <pc:docMk/>
            <pc:sldMk cId="3150306692" sldId="692"/>
            <ac:picMk id="4" creationId="{E2B1FEA0-159A-8F8E-3948-F5DC92B7ECF0}"/>
          </ac:picMkLst>
        </pc:picChg>
      </pc:sldChg>
      <pc:sldChg chg="addSp modSp">
        <pc:chgData name="יהודה טאוב" userId="80c2dbd02819b45c" providerId="LiveId" clId="{35A1D265-FB9C-4B96-A82B-CEE7FEF65E7C}" dt="2024-06-05T08:54:04.938" v="7"/>
        <pc:sldMkLst>
          <pc:docMk/>
          <pc:sldMk cId="1542625218" sldId="693"/>
        </pc:sldMkLst>
        <pc:picChg chg="add mod">
          <ac:chgData name="יהודה טאוב" userId="80c2dbd02819b45c" providerId="LiveId" clId="{35A1D265-FB9C-4B96-A82B-CEE7FEF65E7C}" dt="2024-06-05T08:54:04.938" v="7"/>
          <ac:picMkLst>
            <pc:docMk/>
            <pc:sldMk cId="1542625218" sldId="693"/>
            <ac:picMk id="6" creationId="{23348E10-5663-C1AC-6C2A-0B51CDC9E0C2}"/>
          </ac:picMkLst>
        </pc:picChg>
      </pc:sldChg>
      <pc:sldChg chg="addSp modSp">
        <pc:chgData name="יהודה טאוב" userId="80c2dbd02819b45c" providerId="LiveId" clId="{35A1D265-FB9C-4B96-A82B-CEE7FEF65E7C}" dt="2024-06-05T08:54:04.938" v="7"/>
        <pc:sldMkLst>
          <pc:docMk/>
          <pc:sldMk cId="3221457769" sldId="694"/>
        </pc:sldMkLst>
        <pc:picChg chg="add mod">
          <ac:chgData name="יהודה טאוב" userId="80c2dbd02819b45c" providerId="LiveId" clId="{35A1D265-FB9C-4B96-A82B-CEE7FEF65E7C}" dt="2024-06-05T08:54:04.938" v="7"/>
          <ac:picMkLst>
            <pc:docMk/>
            <pc:sldMk cId="3221457769" sldId="694"/>
            <ac:picMk id="6" creationId="{AE8C33FA-9FAB-C5D9-3EC1-BA25A2F59976}"/>
          </ac:picMkLst>
        </pc:picChg>
      </pc:sldChg>
      <pc:sldChg chg="addSp delSp modSp del mod ord delAnim">
        <pc:chgData name="יהודה טאוב" userId="80c2dbd02819b45c" providerId="LiveId" clId="{35A1D265-FB9C-4B96-A82B-CEE7FEF65E7C}" dt="2024-06-05T09:41:41.350" v="56" actId="47"/>
        <pc:sldMkLst>
          <pc:docMk/>
          <pc:sldMk cId="3445945189" sldId="695"/>
        </pc:sldMkLst>
        <pc:spChg chg="mod">
          <ac:chgData name="יהודה טאוב" userId="80c2dbd02819b45c" providerId="LiveId" clId="{35A1D265-FB9C-4B96-A82B-CEE7FEF65E7C}" dt="2024-06-05T09:41:33.362" v="55" actId="20577"/>
          <ac:spMkLst>
            <pc:docMk/>
            <pc:sldMk cId="3445945189" sldId="695"/>
            <ac:spMk id="2" creationId="{35343F16-BD57-02E0-9068-D04C588057CD}"/>
          </ac:spMkLst>
        </pc:spChg>
        <pc:picChg chg="del">
          <ac:chgData name="יהודה טאוב" userId="80c2dbd02819b45c" providerId="LiveId" clId="{35A1D265-FB9C-4B96-A82B-CEE7FEF65E7C}" dt="2024-06-05T09:41:22.608" v="33" actId="478"/>
          <ac:picMkLst>
            <pc:docMk/>
            <pc:sldMk cId="3445945189" sldId="695"/>
            <ac:picMk id="4" creationId="{FA7C9D63-BEDE-87EC-6F76-BF63403FB778}"/>
          </ac:picMkLst>
        </pc:picChg>
        <pc:picChg chg="add mod">
          <ac:chgData name="יהודה טאוב" userId="80c2dbd02819b45c" providerId="LiveId" clId="{35A1D265-FB9C-4B96-A82B-CEE7FEF65E7C}" dt="2024-06-05T08:54:04.938" v="7"/>
          <ac:picMkLst>
            <pc:docMk/>
            <pc:sldMk cId="3445945189" sldId="695"/>
            <ac:picMk id="5" creationId="{D67E361B-3423-60D0-8914-7D767D0562F1}"/>
          </ac:picMkLst>
        </pc:picChg>
      </pc:sldChg>
      <pc:sldChg chg="addSp modSp">
        <pc:chgData name="יהודה טאוב" userId="80c2dbd02819b45c" providerId="LiveId" clId="{35A1D265-FB9C-4B96-A82B-CEE7FEF65E7C}" dt="2024-06-05T08:54:04.938" v="7"/>
        <pc:sldMkLst>
          <pc:docMk/>
          <pc:sldMk cId="3177507036" sldId="696"/>
        </pc:sldMkLst>
        <pc:picChg chg="add mod">
          <ac:chgData name="יהודה טאוב" userId="80c2dbd02819b45c" providerId="LiveId" clId="{35A1D265-FB9C-4B96-A82B-CEE7FEF65E7C}" dt="2024-06-05T08:54:04.938" v="7"/>
          <ac:picMkLst>
            <pc:docMk/>
            <pc:sldMk cId="3177507036" sldId="696"/>
            <ac:picMk id="6" creationId="{63D31FB5-4594-C918-C9EC-F1EDA6795665}"/>
          </ac:picMkLst>
        </pc:picChg>
      </pc:sldChg>
      <pc:sldChg chg="addSp modSp">
        <pc:chgData name="יהודה טאוב" userId="80c2dbd02819b45c" providerId="LiveId" clId="{35A1D265-FB9C-4B96-A82B-CEE7FEF65E7C}" dt="2024-06-05T12:04:00.893" v="57"/>
        <pc:sldMkLst>
          <pc:docMk/>
          <pc:sldMk cId="4225162434" sldId="704"/>
        </pc:sldMkLst>
        <pc:picChg chg="add mod">
          <ac:chgData name="יהודה טאוב" userId="80c2dbd02819b45c" providerId="LiveId" clId="{35A1D265-FB9C-4B96-A82B-CEE7FEF65E7C}" dt="2024-06-05T12:04:00.893" v="57"/>
          <ac:picMkLst>
            <pc:docMk/>
            <pc:sldMk cId="4225162434" sldId="704"/>
            <ac:picMk id="3" creationId="{3B2B5A59-F33B-673A-D2CF-AEFC7805881D}"/>
          </ac:picMkLst>
        </pc:picChg>
      </pc:sldChg>
      <pc:sldChg chg="addSp modSp">
        <pc:chgData name="יהודה טאוב" userId="80c2dbd02819b45c" providerId="LiveId" clId="{35A1D265-FB9C-4B96-A82B-CEE7FEF65E7C}" dt="2024-06-05T12:04:00.893" v="57"/>
        <pc:sldMkLst>
          <pc:docMk/>
          <pc:sldMk cId="2700508281" sldId="710"/>
        </pc:sldMkLst>
        <pc:picChg chg="add mod">
          <ac:chgData name="יהודה טאוב" userId="80c2dbd02819b45c" providerId="LiveId" clId="{35A1D265-FB9C-4B96-A82B-CEE7FEF65E7C}" dt="2024-06-05T12:04:00.893" v="57"/>
          <ac:picMkLst>
            <pc:docMk/>
            <pc:sldMk cId="2700508281" sldId="710"/>
            <ac:picMk id="3" creationId="{10BA7835-C622-63CB-3FE2-863AE57E6A34}"/>
          </ac:picMkLst>
        </pc:picChg>
      </pc:sldChg>
      <pc:sldChg chg="del">
        <pc:chgData name="יהודה טאוב" userId="80c2dbd02819b45c" providerId="LiveId" clId="{35A1D265-FB9C-4B96-A82B-CEE7FEF65E7C}" dt="2024-06-05T09:07:17.008" v="8" actId="47"/>
        <pc:sldMkLst>
          <pc:docMk/>
          <pc:sldMk cId="187151569" sldId="711"/>
        </pc:sldMkLst>
      </pc:sldChg>
      <pc:sldChg chg="addSp modSp new add del mod">
        <pc:chgData name="יהודה טאוב" userId="80c2dbd02819b45c" providerId="LiveId" clId="{35A1D265-FB9C-4B96-A82B-CEE7FEF65E7C}" dt="2024-06-05T09:07:17.008" v="8" actId="47"/>
        <pc:sldMkLst>
          <pc:docMk/>
          <pc:sldMk cId="733439727" sldId="712"/>
        </pc:sldMkLst>
        <pc:picChg chg="add mod">
          <ac:chgData name="יהודה טאוב" userId="80c2dbd02819b45c" providerId="LiveId" clId="{35A1D265-FB9C-4B96-A82B-CEE7FEF65E7C}" dt="2024-06-05T06:54:14.174" v="5" actId="1076"/>
          <ac:picMkLst>
            <pc:docMk/>
            <pc:sldMk cId="733439727" sldId="712"/>
            <ac:picMk id="3" creationId="{660E32C4-EE4C-2456-395F-55966AEE9FFD}"/>
          </ac:picMkLst>
        </pc:picChg>
        <pc:picChg chg="add mod">
          <ac:chgData name="יהודה טאוב" userId="80c2dbd02819b45c" providerId="LiveId" clId="{35A1D265-FB9C-4B96-A82B-CEE7FEF65E7C}" dt="2024-06-05T06:54:05.203" v="1"/>
          <ac:picMkLst>
            <pc:docMk/>
            <pc:sldMk cId="733439727" sldId="712"/>
            <ac:picMk id="5" creationId="{9CCDC722-3BEC-EBF2-AE20-3B06E88C7F5B}"/>
          </ac:picMkLst>
        </pc:picChg>
      </pc:sldChg>
    </pc:docChg>
  </pc:docChgLst>
</pc:chgInfo>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4-06-05T08:09:28.280"/>
    </inkml:context>
    <inkml:brush xml:id="br0">
      <inkml:brushProperty name="width" value="0.05292" units="cm"/>
      <inkml:brushProperty name="height" value="0.05292" units="cm"/>
      <inkml:brushProperty name="color" value="#FF0000"/>
    </inkml:brush>
  </inkml:definitions>
  <inkml:trace contextRef="#ctx0" brushRef="#br0">4151 5352 0,'0'0'19,"-259"212"183,-95-212-201,-188 47 112,494-47-111,-187 0 193,-166-71-193,353 71 116,1-23 192</inkml:trace>
  <inkml:trace contextRef="#ctx0" brushRef="#br0" timeOffset="105150">16438 9501 0</inkml:trace>
  <inkml:trace contextRef="#ctx0" brushRef="#br0" timeOffset="113221">15141 8016 0</inkml:trace>
</inkml:ink>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4-06-05T08:08:00.673"/>
    </inkml:context>
    <inkml:brush xml:id="br0">
      <inkml:brushProperty name="width" value="0.05292" units="cm"/>
      <inkml:brushProperty name="height" value="0.05292" units="cm"/>
      <inkml:brushProperty name="color" value="#FF0000"/>
    </inkml:brush>
  </inkml:definitions>
  <iact:action type="add" startTime="17264">
    <iact:property name="dataType"/>
    <iact:actionData xml:id="d0">
      <inkml:trace xmlns:inkml="http://www.w3.org/2003/InkML" xml:id="stk0" contextRef="#ctx0" brushRef="#br0">12759 5517 0</inkml:trace>
    </iact:actionData>
  </iact:action>
</iact:action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10/18/2026</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r">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10/18/2026</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r">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r"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p>
            <a:fld id="{1CF131DD-A141-4471-BCF9-C6073EDD7E20}" type="datetimeFigureOut">
              <a:rPr lang="en-US" dirty="0"/>
              <a:t>10/18/2026</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r">
              <a:defRPr sz="2800" b="0">
                <a:solidFill>
                  <a:srgbClr val="FFFFFF"/>
                </a:solidFill>
                <a:latin typeface="+mj-lt"/>
              </a:defRPr>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r">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10/18/2026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74856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931775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4331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681023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71498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11077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72344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073944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7662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46380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5760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16103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9573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62416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977764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262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CBC48EC7-AF6A-48D3-8284-14BACBEBDD84}" type="datetimeFigureOut">
              <a:rPr lang="en-US" dirty="0"/>
              <a:t>10/18/2026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r"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766113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A1%D7%95%D7%9B%D7%94&amp;perek=%D7%9E%D7%90&amp;pasuk=%D7%90" TargetMode="Externa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hyperlink" Target="https://www.yeshiva.org.il/responsa/Responsa.aspx?sefer=%D7%AA%D7%A0%22%D7%9A-%D7%A9%D7%9E%D7%95%D7%AA&amp;perek=%D7%98%D7%95&amp;pasuk=" TargetMode="External"/><Relationship Id="rId4" Type="http://schemas.openxmlformats.org/officeDocument/2006/relationships/hyperlink" Target="https://www.yeshiva.org.il/responsa/Responsa.aspx?sefer=%D7%91%D7%91%D7%9C%D7%99-%D7%A9%D7%91%D7%95%D7%A2%D7%95%D7%AA&amp;perek=%D7%98%D7%95&amp;pasuk=%D7%9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11/relationships/inkAction" Target="../ink/inkAction1.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86BF097-8C73-25EE-2058-4EFD563E54CD}"/>
              </a:ext>
            </a:extLst>
          </p:cNvPr>
          <p:cNvSpPr>
            <a:spLocks noGrp="1"/>
          </p:cNvSpPr>
          <p:nvPr>
            <p:ph type="ctrTitle"/>
          </p:nvPr>
        </p:nvSpPr>
        <p:spPr>
          <a:xfrm>
            <a:off x="1561708" y="125835"/>
            <a:ext cx="9068586" cy="1191237"/>
          </a:xfrm>
        </p:spPr>
        <p:txBody>
          <a:bodyPr/>
          <a:lstStyle/>
          <a:p>
            <a:r>
              <a:rPr lang="xx-YY" dirty="0"/>
              <a:t>כיצד יבנה המקדש</a:t>
            </a:r>
            <a:endParaRPr lang="he-IL" dirty="0"/>
          </a:p>
        </p:txBody>
      </p:sp>
      <p:sp>
        <p:nvSpPr>
          <p:cNvPr id="3" name="כותרת משנה 2">
            <a:extLst>
              <a:ext uri="{FF2B5EF4-FFF2-40B4-BE49-F238E27FC236}">
                <a16:creationId xmlns:a16="http://schemas.microsoft.com/office/drawing/2014/main" id="{6F7EB6C4-4128-8CB4-D41D-A91C1428BB49}"/>
              </a:ext>
            </a:extLst>
          </p:cNvPr>
          <p:cNvSpPr>
            <a:spLocks noGrp="1"/>
          </p:cNvSpPr>
          <p:nvPr>
            <p:ph type="subTitle" idx="1"/>
          </p:nvPr>
        </p:nvSpPr>
        <p:spPr/>
        <p:txBody>
          <a:bodyPr/>
          <a:lstStyle/>
          <a:p>
            <a:endParaRPr lang="he-IL"/>
          </a:p>
        </p:txBody>
      </p:sp>
      <p:pic>
        <p:nvPicPr>
          <p:cNvPr id="7" name="תמונה 6">
            <a:extLst>
              <a:ext uri="{FF2B5EF4-FFF2-40B4-BE49-F238E27FC236}">
                <a16:creationId xmlns:a16="http://schemas.microsoft.com/office/drawing/2014/main" id="{ED1E0621-D6DD-0AA1-AC31-6203CECD3D77}"/>
              </a:ext>
            </a:extLst>
          </p:cNvPr>
          <p:cNvPicPr>
            <a:picLocks noChangeAspect="1"/>
          </p:cNvPicPr>
          <p:nvPr/>
        </p:nvPicPr>
        <p:blipFill>
          <a:blip r:embed="rId2"/>
          <a:stretch>
            <a:fillRect/>
          </a:stretch>
        </p:blipFill>
        <p:spPr>
          <a:xfrm>
            <a:off x="523554" y="1173494"/>
            <a:ext cx="10812384" cy="5582429"/>
          </a:xfrm>
          <a:prstGeom prst="rect">
            <a:avLst/>
          </a:prstGeom>
        </p:spPr>
      </p:pic>
    </p:spTree>
    <p:extLst>
      <p:ext uri="{BB962C8B-B14F-4D97-AF65-F5344CB8AC3E}">
        <p14:creationId xmlns:p14="http://schemas.microsoft.com/office/powerpoint/2010/main" val="969442515"/>
      </p:ext>
    </p:extLst>
  </p:cSld>
  <p:clrMapOvr>
    <a:masterClrMapping/>
  </p:clrMapOvr>
  <mc:AlternateContent xmlns:mc="http://schemas.openxmlformats.org/markup-compatibility/2006" xmlns:p14="http://schemas.microsoft.com/office/powerpoint/2010/main">
    <mc:Choice Requires="p14">
      <p:transition spd="slow" p14:dur="2000" advTm="27785"/>
    </mc:Choice>
    <mc:Fallback xmlns="">
      <p:transition spd="slow" advTm="2778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2C0D57-0D83-2A4C-E2EB-66D40E15C9EC}"/>
              </a:ext>
            </a:extLst>
          </p:cNvPr>
          <p:cNvSpPr>
            <a:spLocks noGrp="1"/>
          </p:cNvSpPr>
          <p:nvPr>
            <p:ph type="title"/>
          </p:nvPr>
        </p:nvSpPr>
        <p:spPr/>
        <p:txBody>
          <a:bodyPr/>
          <a:lstStyle/>
          <a:p>
            <a:r>
              <a:rPr lang="he-IL" dirty="0"/>
              <a:t>גאולה בידי אדם</a:t>
            </a:r>
          </a:p>
        </p:txBody>
      </p:sp>
      <p:pic>
        <p:nvPicPr>
          <p:cNvPr id="6" name="מציין מיקום תוכן 5">
            <a:extLst>
              <a:ext uri="{FF2B5EF4-FFF2-40B4-BE49-F238E27FC236}">
                <a16:creationId xmlns:a16="http://schemas.microsoft.com/office/drawing/2014/main" id="{1E7F1C2F-DC3D-7D64-C8EB-4CA06AB27D98}"/>
              </a:ext>
            </a:extLst>
          </p:cNvPr>
          <p:cNvPicPr>
            <a:picLocks noGrp="1" noChangeAspect="1"/>
          </p:cNvPicPr>
          <p:nvPr>
            <p:ph idx="1"/>
          </p:nvPr>
        </p:nvPicPr>
        <p:blipFill rotWithShape="1">
          <a:blip r:embed="rId2"/>
          <a:srcRect l="-1398" t="28284" r="41049" b="-28284"/>
          <a:stretch/>
        </p:blipFill>
        <p:spPr>
          <a:xfrm>
            <a:off x="2135568" y="1873665"/>
            <a:ext cx="5489733" cy="5116513"/>
          </a:xfrm>
          <a:prstGeom prst="rect">
            <a:avLst/>
          </a:prstGeom>
        </p:spPr>
      </p:pic>
      <p:sp>
        <p:nvSpPr>
          <p:cNvPr id="4" name="מציין מיקום של מספר שקופית 3">
            <a:extLst>
              <a:ext uri="{FF2B5EF4-FFF2-40B4-BE49-F238E27FC236}">
                <a16:creationId xmlns:a16="http://schemas.microsoft.com/office/drawing/2014/main" id="{1F8E5D8E-BC64-4359-D824-EF3DAC4AFFC1}"/>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2700508281"/>
      </p:ext>
    </p:extLst>
  </p:cSld>
  <p:clrMapOvr>
    <a:masterClrMapping/>
  </p:clrMapOvr>
  <mc:AlternateContent xmlns:mc="http://schemas.openxmlformats.org/markup-compatibility/2006" xmlns:p14="http://schemas.microsoft.com/office/powerpoint/2010/main">
    <mc:Choice Requires="p14">
      <p:transition spd="slow" p14:dur="2000" advTm="19168"/>
    </mc:Choice>
    <mc:Fallback xmlns="">
      <p:transition spd="slow" advTm="1916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להבין את הקריאה</a:t>
            </a:r>
          </a:p>
        </p:txBody>
      </p:sp>
      <p:pic>
        <p:nvPicPr>
          <p:cNvPr id="6" name="מציין מיקום תוכן 5">
            <a:extLst>
              <a:ext uri="{FF2B5EF4-FFF2-40B4-BE49-F238E27FC236}">
                <a16:creationId xmlns:a16="http://schemas.microsoft.com/office/drawing/2014/main" id="{397FFC4C-A179-49E6-6EA7-929475F56F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021" y="1189514"/>
            <a:ext cx="9698037" cy="25727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4225162434"/>
      </p:ext>
    </p:extLst>
  </p:cSld>
  <p:clrMapOvr>
    <a:masterClrMapping/>
  </p:clrMapOvr>
  <mc:AlternateContent xmlns:mc="http://schemas.openxmlformats.org/markup-compatibility/2006" xmlns:p14="http://schemas.microsoft.com/office/powerpoint/2010/main">
    <mc:Choice Requires="p14">
      <p:transition spd="slow" p14:dur="2000" advTm="23243"/>
    </mc:Choice>
    <mc:Fallback xmlns="">
      <p:transition spd="slow" advTm="2324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
        <p:nvSpPr>
          <p:cNvPr id="6" name="תיבת טקסט 5">
            <a:extLst>
              <a:ext uri="{FF2B5EF4-FFF2-40B4-BE49-F238E27FC236}">
                <a16:creationId xmlns:a16="http://schemas.microsoft.com/office/drawing/2014/main" id="{8F532BED-87B5-337D-0C6A-0073994037F9}"/>
              </a:ext>
            </a:extLst>
          </p:cNvPr>
          <p:cNvSpPr txBox="1"/>
          <p:nvPr/>
        </p:nvSpPr>
        <p:spPr>
          <a:xfrm>
            <a:off x="6949440" y="230588"/>
            <a:ext cx="5168348" cy="6463308"/>
          </a:xfrm>
          <a:prstGeom prst="rect">
            <a:avLst/>
          </a:prstGeom>
          <a:noFill/>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עולם ומלואו בשישה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ברא ברוב חכמה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ובשביעי שבת בתנאי</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שבוא יבוא עם בני אבות</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ויקיים מצוות</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ובזכותם </a:t>
            </a:r>
            <a:r>
              <a:rPr kumimoji="0" lang="he-IL" sz="18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הכל</a:t>
            </a: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 כדאי</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קרוב לשנת אלפיים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נבקעו שמים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עם הנבחר קיבל תורה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העניק לנו כנדוניה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הארץ הקדושה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כבראשית המחשבה</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בים ובמדבר תמיד ניסים גלויים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אימתה ופחד על כל העמים</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חומות יריחו בתקיעת שופר נפלו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את ארץ ישראל מן הטומאה אז גאלו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ירושלים את ירושתנו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לא </a:t>
            </a:r>
            <a:r>
              <a:rPr kumimoji="0" lang="he-IL" sz="1800" b="0" i="0" u="none" strike="noStrike" kern="1200" cap="none" spc="0" normalizeH="0" baseline="0" noProof="0" dirty="0" err="1">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נעזבך</a:t>
            </a: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 לעולם את בית חיינו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לבית המקדש נעלה עוד בימינו</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r>
              <a:rPr kumimoji="0" lang="he-IL" sz="1800" b="0" i="0" u="none" strike="noStrike" kern="1200" cap="none" spc="0" normalizeH="0" baseline="0" noProof="0" dirty="0">
                <a:ln>
                  <a:noFill/>
                </a:ln>
                <a:solidFill>
                  <a:srgbClr val="000000"/>
                </a:solidFill>
                <a:effectLst/>
                <a:highlight>
                  <a:srgbClr val="FFFFFF"/>
                </a:highlight>
                <a:uLnTx/>
                <a:uFillTx/>
                <a:latin typeface="Arial" panose="020B0604020202020204" pitchFamily="34" charset="0"/>
                <a:ea typeface="+mn-ea"/>
                <a:cs typeface="Gisha" panose="020B0502040204020203" pitchFamily="34" charset="-79"/>
              </a:rPr>
              <a:t>ארץ אבותינו ושלנו היא לעד</a:t>
            </a: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br>
              <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rPr>
            </a:br>
            <a:endParaRPr kumimoji="0" lang="he-IL" sz="1800" b="0" i="0" u="none" strike="noStrike" kern="1200" cap="none" spc="0" normalizeH="0" baseline="0" noProof="0" dirty="0">
              <a:ln>
                <a:noFill/>
              </a:ln>
              <a:solidFill>
                <a:prstClr val="black"/>
              </a:solidFill>
              <a:effectLst/>
              <a:uLnTx/>
              <a:uFillTx/>
              <a:latin typeface="Trebuchet MS" panose="020B0603020202020204"/>
              <a:ea typeface="+mn-ea"/>
              <a:cs typeface="Gisha" panose="020B0502040204020203" pitchFamily="34" charset="-79"/>
            </a:endParaRPr>
          </a:p>
        </p:txBody>
      </p:sp>
      <p:pic>
        <p:nvPicPr>
          <p:cNvPr id="3" name="מציין מיקום תוכן 5">
            <a:extLst>
              <a:ext uri="{FF2B5EF4-FFF2-40B4-BE49-F238E27FC236}">
                <a16:creationId xmlns:a16="http://schemas.microsoft.com/office/drawing/2014/main" id="{133CC995-DC58-E892-6A5C-DDEF83A3BD83}"/>
              </a:ext>
            </a:extLst>
          </p:cNvPr>
          <p:cNvPicPr>
            <a:picLocks noChangeAspect="1"/>
          </p:cNvPicPr>
          <p:nvPr/>
        </p:nvPicPr>
        <p:blipFill>
          <a:blip r:embed="rId3"/>
          <a:stretch>
            <a:fillRect/>
          </a:stretch>
        </p:blipFill>
        <p:spPr>
          <a:xfrm>
            <a:off x="1748975" y="1495798"/>
            <a:ext cx="3426249" cy="4608975"/>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דיו 7">
                <a:extLst>
                  <a:ext uri="{FF2B5EF4-FFF2-40B4-BE49-F238E27FC236}">
                    <a16:creationId xmlns:a16="http://schemas.microsoft.com/office/drawing/2014/main" id="{D96FD033-B311-E911-6F68-7937EACD83A7}"/>
                  </a:ext>
                </a:extLst>
              </p14:cNvPr>
              <p14:cNvContentPartPr/>
              <p14:nvPr/>
            </p14:nvContentPartPr>
            <p14:xfrm>
              <a:off x="798120" y="1926720"/>
              <a:ext cx="5119920" cy="1494000"/>
            </p14:xfrm>
          </p:contentPart>
        </mc:Choice>
        <mc:Fallback xmlns="">
          <p:pic>
            <p:nvPicPr>
              <p:cNvPr id="8" name="דיו 7">
                <a:extLst>
                  <a:ext uri="{FF2B5EF4-FFF2-40B4-BE49-F238E27FC236}">
                    <a16:creationId xmlns:a16="http://schemas.microsoft.com/office/drawing/2014/main" id="{D96FD033-B311-E911-6F68-7937EACD83A7}"/>
                  </a:ext>
                </a:extLst>
              </p:cNvPr>
              <p:cNvPicPr/>
              <p:nvPr/>
            </p:nvPicPr>
            <p:blipFill>
              <a:blip r:embed="rId7"/>
              <a:stretch>
                <a:fillRect/>
              </a:stretch>
            </p:blipFill>
            <p:spPr>
              <a:xfrm>
                <a:off x="788760" y="1917360"/>
                <a:ext cx="5138640" cy="1512720"/>
              </a:xfrm>
              <a:prstGeom prst="rect">
                <a:avLst/>
              </a:prstGeom>
            </p:spPr>
          </p:pic>
        </mc:Fallback>
      </mc:AlternateContent>
      <p:pic>
        <p:nvPicPr>
          <p:cNvPr id="12" name="מציין מיקום תוכן 11">
            <a:extLst>
              <a:ext uri="{FF2B5EF4-FFF2-40B4-BE49-F238E27FC236}">
                <a16:creationId xmlns:a16="http://schemas.microsoft.com/office/drawing/2014/main" id="{CB1485D6-6305-6128-DC20-353C0D3D395C}"/>
              </a:ext>
            </a:extLst>
          </p:cNvPr>
          <p:cNvPicPr>
            <a:picLocks noGrp="1" noChangeAspect="1"/>
          </p:cNvPicPr>
          <p:nvPr>
            <p:ph idx="1"/>
          </p:nvPr>
        </p:nvPicPr>
        <p:blipFill>
          <a:blip r:embed="rId8"/>
          <a:stretch>
            <a:fillRect/>
          </a:stretch>
        </p:blipFill>
        <p:spPr>
          <a:xfrm>
            <a:off x="5406902" y="1695389"/>
            <a:ext cx="3170195" cy="4700423"/>
          </a:xfrm>
        </p:spPr>
      </p:pic>
    </p:spTree>
    <p:custDataLst>
      <p:tags r:id="rId1"/>
    </p:custDataLst>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27610"/>
    </mc:Choice>
    <mc:Fallback xmlns="">
      <p:transition spd="slow" advTm="276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dirty="0"/>
              <a:t>כיצד יבנה המקדש השלישי?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br>
              <a:rPr lang="he-IL" dirty="0"/>
            </a:br>
            <a:r>
              <a:rPr lang="he-IL" dirty="0"/>
              <a:t>שיטת רש"י שיבנה משמים, וז"ל (</a:t>
            </a:r>
            <a:r>
              <a:rPr lang="he-IL" b="1" dirty="0">
                <a:hlinkClick r:id="rId3"/>
              </a:rPr>
              <a:t>סוכה דף </a:t>
            </a:r>
            <a:r>
              <a:rPr lang="he-IL" b="1" dirty="0" err="1">
                <a:hlinkClick r:id="rId3"/>
              </a:rPr>
              <a:t>מא</a:t>
            </a:r>
            <a:r>
              <a:rPr lang="he-IL" b="1" dirty="0">
                <a:hlinkClick r:id="rId3"/>
              </a:rPr>
              <a:t> עמוד א</a:t>
            </a:r>
            <a:r>
              <a:rPr lang="he-IL" dirty="0"/>
              <a:t>):</a:t>
            </a:r>
          </a:p>
          <a:p>
            <a:r>
              <a:rPr lang="he-IL" dirty="0"/>
              <a:t>"אי נמי - </a:t>
            </a:r>
            <a:r>
              <a:rPr lang="he-IL" dirty="0" err="1"/>
              <a:t>דאיבני</a:t>
            </a:r>
            <a:r>
              <a:rPr lang="he-IL" dirty="0"/>
              <a:t> </a:t>
            </a:r>
            <a:r>
              <a:rPr lang="he-IL" dirty="0" err="1"/>
              <a:t>בחמיסר</a:t>
            </a:r>
            <a:r>
              <a:rPr lang="he-IL" dirty="0"/>
              <a:t> סמוך לשקיעת החמה, </a:t>
            </a:r>
          </a:p>
          <a:p>
            <a:r>
              <a:rPr lang="he-IL" dirty="0"/>
              <a:t>ואי </a:t>
            </a:r>
            <a:r>
              <a:rPr lang="he-IL" dirty="0" err="1"/>
              <a:t>קשיא</a:t>
            </a:r>
            <a:r>
              <a:rPr lang="he-IL" dirty="0"/>
              <a:t> </a:t>
            </a:r>
            <a:r>
              <a:rPr lang="he-IL" dirty="0" err="1"/>
              <a:t>דבלילה</a:t>
            </a:r>
            <a:r>
              <a:rPr lang="he-IL" dirty="0"/>
              <a:t> אינו נבנה, </a:t>
            </a:r>
            <a:r>
              <a:rPr lang="he-IL" dirty="0" err="1"/>
              <a:t>דקיימא</a:t>
            </a:r>
            <a:r>
              <a:rPr lang="he-IL" dirty="0"/>
              <a:t> לן ב</a:t>
            </a:r>
            <a:r>
              <a:rPr lang="he-IL" b="1" dirty="0">
                <a:hlinkClick r:id="rId4"/>
              </a:rPr>
              <a:t>שבועות (טו, ב)</a:t>
            </a:r>
            <a:r>
              <a:rPr lang="he-IL" dirty="0"/>
              <a:t>: דאין בנין בית המקדש בלילה, </a:t>
            </a:r>
            <a:r>
              <a:rPr lang="he-IL" dirty="0" err="1"/>
              <a:t>דכתיב</a:t>
            </a:r>
            <a:r>
              <a:rPr lang="he-IL" dirty="0"/>
              <a:t>: וביום הקים, ולא </a:t>
            </a:r>
            <a:r>
              <a:rPr lang="he-IL" dirty="0" err="1"/>
              <a:t>בחמיסר</a:t>
            </a:r>
            <a:r>
              <a:rPr lang="he-IL" dirty="0"/>
              <a:t> שהוא יום טוב, </a:t>
            </a:r>
            <a:r>
              <a:rPr lang="he-IL" dirty="0" err="1"/>
              <a:t>דקיימא</a:t>
            </a:r>
            <a:r>
              <a:rPr lang="he-IL" dirty="0"/>
              <a:t> לן בשבועות (שם /טו, ב/): דאין בנין בית המקדש דוחה יום טוב? </a:t>
            </a:r>
          </a:p>
          <a:p>
            <a:r>
              <a:rPr lang="he-IL" dirty="0"/>
              <a:t>הני מילי - בנין הבנוי בידי אדם, אבל מקדש העתיד שאנו מצפין בנוי ומשוכלל הוא יגלה ויבא משמים, שנאמר (</a:t>
            </a:r>
            <a:r>
              <a:rPr lang="he-IL" b="1" dirty="0">
                <a:hlinkClick r:id="rId5"/>
              </a:rPr>
              <a:t>שמות טו</a:t>
            </a:r>
            <a:r>
              <a:rPr lang="he-IL" dirty="0"/>
              <a:t>) מקדש ה' כוננו ידיך".</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135766"/>
    </mc:Choice>
    <mc:Fallback xmlns="">
      <p:transition spd="slow" advTm="1357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247718-DD28-6423-3A3F-EB419FA3DFC9}"/>
              </a:ext>
            </a:extLst>
          </p:cNvPr>
          <p:cNvSpPr>
            <a:spLocks noGrp="1"/>
          </p:cNvSpPr>
          <p:nvPr>
            <p:ph type="title"/>
          </p:nvPr>
        </p:nvSpPr>
        <p:spPr/>
        <p:txBody>
          <a:bodyPr/>
          <a:lstStyle/>
          <a:p>
            <a:r>
              <a:rPr lang="xx-YY" dirty="0"/>
              <a:t>מדוע אנשים חושבים </a:t>
            </a:r>
            <a:r>
              <a:rPr lang="xx-YY"/>
              <a:t>שיבנה משמיים </a:t>
            </a:r>
            <a:endParaRPr lang="he-IL"/>
          </a:p>
        </p:txBody>
      </p:sp>
      <p:pic>
        <p:nvPicPr>
          <p:cNvPr id="4" name="מציין מיקום תוכן 3">
            <a:extLst>
              <a:ext uri="{FF2B5EF4-FFF2-40B4-BE49-F238E27FC236}">
                <a16:creationId xmlns:a16="http://schemas.microsoft.com/office/drawing/2014/main" id="{E950D11A-5796-5A95-4CE4-55FA636ADD99}"/>
              </a:ext>
            </a:extLst>
          </p:cNvPr>
          <p:cNvPicPr>
            <a:picLocks noGrp="1" noChangeAspect="1"/>
          </p:cNvPicPr>
          <p:nvPr>
            <p:ph idx="1"/>
          </p:nvPr>
        </p:nvPicPr>
        <p:blipFill>
          <a:blip r:embed="rId2"/>
          <a:stretch>
            <a:fillRect/>
          </a:stretch>
        </p:blipFill>
        <p:spPr>
          <a:xfrm>
            <a:off x="2948119" y="1944047"/>
            <a:ext cx="6134601" cy="4489638"/>
          </a:xfrm>
        </p:spPr>
      </p:pic>
      <p:pic>
        <p:nvPicPr>
          <p:cNvPr id="6" name="תמונה 5">
            <a:extLst>
              <a:ext uri="{FF2B5EF4-FFF2-40B4-BE49-F238E27FC236}">
                <a16:creationId xmlns:a16="http://schemas.microsoft.com/office/drawing/2014/main" id="{F862BC28-E330-8F24-A1FC-3BE5E82209A3}"/>
              </a:ext>
            </a:extLst>
          </p:cNvPr>
          <p:cNvPicPr>
            <a:picLocks noChangeAspect="1"/>
          </p:cNvPicPr>
          <p:nvPr/>
        </p:nvPicPr>
        <p:blipFill>
          <a:blip r:embed="rId3"/>
          <a:stretch>
            <a:fillRect/>
          </a:stretch>
        </p:blipFill>
        <p:spPr>
          <a:xfrm>
            <a:off x="7070191" y="1934567"/>
            <a:ext cx="1746162" cy="236430"/>
          </a:xfrm>
          <a:prstGeom prst="rect">
            <a:avLst/>
          </a:prstGeom>
        </p:spPr>
      </p:pic>
    </p:spTree>
    <p:extLst>
      <p:ext uri="{BB962C8B-B14F-4D97-AF65-F5344CB8AC3E}">
        <p14:creationId xmlns:p14="http://schemas.microsoft.com/office/powerpoint/2010/main" val="580644794"/>
      </p:ext>
    </p:extLst>
  </p:cSld>
  <p:clrMapOvr>
    <a:masterClrMapping/>
  </p:clrMapOvr>
  <mc:AlternateContent xmlns:mc="http://schemas.openxmlformats.org/markup-compatibility/2006" xmlns:p14="http://schemas.microsoft.com/office/powerpoint/2010/main">
    <mc:Choice Requires="p14">
      <p:transition spd="slow" p14:dur="2000" advTm="186892"/>
    </mc:Choice>
    <mc:Fallback xmlns="">
      <p:transition spd="slow" advTm="18689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7E7974-9AD3-F3A8-1C5C-D52CB66DA3DB}"/>
              </a:ext>
            </a:extLst>
          </p:cNvPr>
          <p:cNvSpPr>
            <a:spLocks noGrp="1"/>
          </p:cNvSpPr>
          <p:nvPr>
            <p:ph type="title"/>
          </p:nvPr>
        </p:nvSpPr>
        <p:spPr/>
        <p:txBody>
          <a:bodyPr/>
          <a:lstStyle/>
          <a:p>
            <a:r>
              <a:rPr lang="xx-YY" dirty="0"/>
              <a:t>מקורות הפוכים</a:t>
            </a:r>
            <a:endParaRPr lang="he-IL" dirty="0"/>
          </a:p>
        </p:txBody>
      </p:sp>
      <p:sp>
        <p:nvSpPr>
          <p:cNvPr id="3" name="מציין מיקום תוכן 2">
            <a:extLst>
              <a:ext uri="{FF2B5EF4-FFF2-40B4-BE49-F238E27FC236}">
                <a16:creationId xmlns:a16="http://schemas.microsoft.com/office/drawing/2014/main" id="{97A39D5A-F2D5-A83D-09CF-514FA20C46DF}"/>
              </a:ext>
            </a:extLst>
          </p:cNvPr>
          <p:cNvSpPr>
            <a:spLocks noGrp="1"/>
          </p:cNvSpPr>
          <p:nvPr>
            <p:ph idx="1"/>
          </p:nvPr>
        </p:nvSpPr>
        <p:spPr/>
        <p:txBody>
          <a:bodyPr/>
          <a:lstStyle/>
          <a:p>
            <a:r>
              <a:rPr lang="xx-YY" dirty="0"/>
              <a:t>תלמוד בבלי</a:t>
            </a:r>
            <a:endParaRPr lang="he-IL" dirty="0"/>
          </a:p>
          <a:p>
            <a:r>
              <a:rPr lang="xx-YY" dirty="0"/>
              <a:t> תלמוד ירושלמי</a:t>
            </a:r>
            <a:endParaRPr lang="he-IL" dirty="0"/>
          </a:p>
          <a:p>
            <a:r>
              <a:rPr lang="xx-YY" dirty="0"/>
              <a:t> מדרש</a:t>
            </a:r>
            <a:endParaRPr lang="he-IL" dirty="0"/>
          </a:p>
          <a:p>
            <a:r>
              <a:rPr lang="he-IL" dirty="0" err="1"/>
              <a:t>תוספתא</a:t>
            </a:r>
            <a:endParaRPr lang="he-IL" dirty="0"/>
          </a:p>
          <a:p>
            <a:r>
              <a:rPr lang="xx-YY" dirty="0"/>
              <a:t> מעשה רב</a:t>
            </a:r>
            <a:endParaRPr lang="he-IL" dirty="0"/>
          </a:p>
        </p:txBody>
      </p:sp>
    </p:spTree>
    <p:extLst>
      <p:ext uri="{BB962C8B-B14F-4D97-AF65-F5344CB8AC3E}">
        <p14:creationId xmlns:p14="http://schemas.microsoft.com/office/powerpoint/2010/main" val="3488374511"/>
      </p:ext>
    </p:extLst>
  </p:cSld>
  <p:clrMapOvr>
    <a:masterClrMapping/>
  </p:clrMapOvr>
  <mc:AlternateContent xmlns:mc="http://schemas.openxmlformats.org/markup-compatibility/2006" xmlns:p14="http://schemas.microsoft.com/office/powerpoint/2010/main">
    <mc:Choice Requires="p14">
      <p:transition spd="slow" p14:dur="2000" advTm="27859"/>
    </mc:Choice>
    <mc:Fallback xmlns="">
      <p:transition spd="slow" advTm="2785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5F4640-6A3C-C989-CFAE-00321132F1BE}"/>
              </a:ext>
            </a:extLst>
          </p:cNvPr>
          <p:cNvSpPr>
            <a:spLocks noGrp="1"/>
          </p:cNvSpPr>
          <p:nvPr>
            <p:ph type="title"/>
          </p:nvPr>
        </p:nvSpPr>
        <p:spPr/>
        <p:txBody>
          <a:bodyPr/>
          <a:lstStyle/>
          <a:p>
            <a:r>
              <a:rPr lang="xx-YY" dirty="0"/>
              <a:t>ירושלמי מפורש</a:t>
            </a:r>
            <a:endParaRPr lang="he-IL" dirty="0"/>
          </a:p>
        </p:txBody>
      </p:sp>
      <p:pic>
        <p:nvPicPr>
          <p:cNvPr id="4" name="מציין מיקום תוכן 3">
            <a:extLst>
              <a:ext uri="{FF2B5EF4-FFF2-40B4-BE49-F238E27FC236}">
                <a16:creationId xmlns:a16="http://schemas.microsoft.com/office/drawing/2014/main" id="{7DA850FE-BEA4-03D4-10D3-BCFF0023E0E6}"/>
              </a:ext>
            </a:extLst>
          </p:cNvPr>
          <p:cNvPicPr>
            <a:picLocks noGrp="1" noChangeAspect="1"/>
          </p:cNvPicPr>
          <p:nvPr>
            <p:ph idx="1"/>
          </p:nvPr>
        </p:nvPicPr>
        <p:blipFill>
          <a:blip r:embed="rId2"/>
          <a:stretch>
            <a:fillRect/>
          </a:stretch>
        </p:blipFill>
        <p:spPr>
          <a:xfrm>
            <a:off x="246417" y="3334013"/>
            <a:ext cx="11640430" cy="1745987"/>
          </a:xfrm>
        </p:spPr>
      </p:pic>
    </p:spTree>
    <p:extLst>
      <p:ext uri="{BB962C8B-B14F-4D97-AF65-F5344CB8AC3E}">
        <p14:creationId xmlns:p14="http://schemas.microsoft.com/office/powerpoint/2010/main" val="603786536"/>
      </p:ext>
    </p:extLst>
  </p:cSld>
  <p:clrMapOvr>
    <a:masterClrMapping/>
  </p:clrMapOvr>
  <mc:AlternateContent xmlns:mc="http://schemas.openxmlformats.org/markup-compatibility/2006" xmlns:p14="http://schemas.microsoft.com/office/powerpoint/2010/main">
    <mc:Choice Requires="p14">
      <p:transition spd="slow" p14:dur="2000" advTm="32066"/>
    </mc:Choice>
    <mc:Fallback xmlns="">
      <p:transition spd="slow" advTm="3206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AE603B-507C-DBE0-3384-FBDB71424E1B}"/>
              </a:ext>
            </a:extLst>
          </p:cNvPr>
          <p:cNvSpPr>
            <a:spLocks noGrp="1"/>
          </p:cNvSpPr>
          <p:nvPr>
            <p:ph type="title"/>
          </p:nvPr>
        </p:nvSpPr>
        <p:spPr/>
        <p:txBody>
          <a:bodyPr/>
          <a:lstStyle/>
          <a:p>
            <a:r>
              <a:rPr lang="xx-YY" dirty="0"/>
              <a:t>מסכת מידות לשם מה</a:t>
            </a:r>
            <a:endParaRPr lang="he-IL" dirty="0"/>
          </a:p>
        </p:txBody>
      </p:sp>
      <p:pic>
        <p:nvPicPr>
          <p:cNvPr id="4" name="מציין מיקום תוכן 3">
            <a:extLst>
              <a:ext uri="{FF2B5EF4-FFF2-40B4-BE49-F238E27FC236}">
                <a16:creationId xmlns:a16="http://schemas.microsoft.com/office/drawing/2014/main" id="{84C7DB1E-240E-DA4D-6340-7FA6C9B7EEB4}"/>
              </a:ext>
            </a:extLst>
          </p:cNvPr>
          <p:cNvPicPr>
            <a:picLocks noGrp="1" noChangeAspect="1"/>
          </p:cNvPicPr>
          <p:nvPr>
            <p:ph idx="1"/>
          </p:nvPr>
        </p:nvPicPr>
        <p:blipFill>
          <a:blip r:embed="rId2"/>
          <a:stretch>
            <a:fillRect/>
          </a:stretch>
        </p:blipFill>
        <p:spPr>
          <a:xfrm>
            <a:off x="304800" y="2289203"/>
            <a:ext cx="12441966" cy="3000709"/>
          </a:xfrm>
        </p:spPr>
      </p:pic>
    </p:spTree>
    <p:extLst>
      <p:ext uri="{BB962C8B-B14F-4D97-AF65-F5344CB8AC3E}">
        <p14:creationId xmlns:p14="http://schemas.microsoft.com/office/powerpoint/2010/main" val="45098299"/>
      </p:ext>
    </p:extLst>
  </p:cSld>
  <p:clrMapOvr>
    <a:masterClrMapping/>
  </p:clrMapOvr>
  <mc:AlternateContent xmlns:mc="http://schemas.openxmlformats.org/markup-compatibility/2006" xmlns:p14="http://schemas.microsoft.com/office/powerpoint/2010/main">
    <mc:Choice Requires="p14">
      <p:transition spd="slow" p14:dur="2000" advTm="79395"/>
    </mc:Choice>
    <mc:Fallback xmlns="">
      <p:transition spd="slow" advTm="7939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5DD3E9-8898-AB2C-E52F-0E3AFD13E5D7}"/>
              </a:ext>
            </a:extLst>
          </p:cNvPr>
          <p:cNvSpPr>
            <a:spLocks noGrp="1"/>
          </p:cNvSpPr>
          <p:nvPr>
            <p:ph type="title"/>
          </p:nvPr>
        </p:nvSpPr>
        <p:spPr/>
        <p:txBody>
          <a:bodyPr/>
          <a:lstStyle/>
          <a:p>
            <a:r>
              <a:rPr lang="xx-YY" dirty="0"/>
              <a:t>נבואת יחזקאל לשם מה</a:t>
            </a:r>
            <a:endParaRPr lang="he-IL" dirty="0"/>
          </a:p>
        </p:txBody>
      </p:sp>
      <p:pic>
        <p:nvPicPr>
          <p:cNvPr id="4" name="מציין מיקום תוכן 3">
            <a:extLst>
              <a:ext uri="{FF2B5EF4-FFF2-40B4-BE49-F238E27FC236}">
                <a16:creationId xmlns:a16="http://schemas.microsoft.com/office/drawing/2014/main" id="{8FA4E45B-9A6F-D43E-9936-34EBBDD6A686}"/>
              </a:ext>
            </a:extLst>
          </p:cNvPr>
          <p:cNvPicPr>
            <a:picLocks noGrp="1" noChangeAspect="1"/>
          </p:cNvPicPr>
          <p:nvPr>
            <p:ph idx="1"/>
          </p:nvPr>
        </p:nvPicPr>
        <p:blipFill>
          <a:blip r:embed="rId2"/>
          <a:stretch>
            <a:fillRect/>
          </a:stretch>
        </p:blipFill>
        <p:spPr>
          <a:xfrm>
            <a:off x="419592" y="2582333"/>
            <a:ext cx="10646633" cy="2301611"/>
          </a:xfrm>
        </p:spPr>
      </p:pic>
    </p:spTree>
    <p:extLst>
      <p:ext uri="{BB962C8B-B14F-4D97-AF65-F5344CB8AC3E}">
        <p14:creationId xmlns:p14="http://schemas.microsoft.com/office/powerpoint/2010/main" val="103957452"/>
      </p:ext>
    </p:extLst>
  </p:cSld>
  <p:clrMapOvr>
    <a:masterClrMapping/>
  </p:clrMapOvr>
  <mc:AlternateContent xmlns:mc="http://schemas.openxmlformats.org/markup-compatibility/2006" xmlns:p14="http://schemas.microsoft.com/office/powerpoint/2010/main">
    <mc:Choice Requires="p14">
      <p:transition spd="slow" p14:dur="2000" advTm="64941"/>
    </mc:Choice>
    <mc:Fallback xmlns="">
      <p:transition spd="slow" advTm="6494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73611E-3614-5E0C-19E6-B7606E19C609}"/>
              </a:ext>
            </a:extLst>
          </p:cNvPr>
          <p:cNvSpPr>
            <a:spLocks noGrp="1"/>
          </p:cNvSpPr>
          <p:nvPr>
            <p:ph type="title"/>
          </p:nvPr>
        </p:nvSpPr>
        <p:spPr/>
        <p:txBody>
          <a:bodyPr/>
          <a:lstStyle/>
          <a:p>
            <a:r>
              <a:rPr lang="xx-YY" dirty="0"/>
              <a:t>ירושלמי נוסף</a:t>
            </a:r>
            <a:endParaRPr lang="he-IL" dirty="0"/>
          </a:p>
        </p:txBody>
      </p:sp>
      <p:pic>
        <p:nvPicPr>
          <p:cNvPr id="4" name="מציין מיקום תוכן 3">
            <a:extLst>
              <a:ext uri="{FF2B5EF4-FFF2-40B4-BE49-F238E27FC236}">
                <a16:creationId xmlns:a16="http://schemas.microsoft.com/office/drawing/2014/main" id="{909BB6FF-3CFE-1988-F790-A698D10BBC57}"/>
              </a:ext>
            </a:extLst>
          </p:cNvPr>
          <p:cNvPicPr>
            <a:picLocks noGrp="1" noChangeAspect="1"/>
          </p:cNvPicPr>
          <p:nvPr>
            <p:ph idx="1"/>
          </p:nvPr>
        </p:nvPicPr>
        <p:blipFill>
          <a:blip r:embed="rId2"/>
          <a:stretch>
            <a:fillRect/>
          </a:stretch>
        </p:blipFill>
        <p:spPr>
          <a:xfrm>
            <a:off x="466724" y="2224695"/>
            <a:ext cx="10909671" cy="3990711"/>
          </a:xfrm>
        </p:spPr>
      </p:pic>
    </p:spTree>
    <p:extLst>
      <p:ext uri="{BB962C8B-B14F-4D97-AF65-F5344CB8AC3E}">
        <p14:creationId xmlns:p14="http://schemas.microsoft.com/office/powerpoint/2010/main" val="1806762826"/>
      </p:ext>
    </p:extLst>
  </p:cSld>
  <p:clrMapOvr>
    <a:masterClrMapping/>
  </p:clrMapOvr>
  <mc:AlternateContent xmlns:mc="http://schemas.openxmlformats.org/markup-compatibility/2006" xmlns:p14="http://schemas.microsoft.com/office/powerpoint/2010/main">
    <mc:Choice Requires="p14">
      <p:transition spd="slow" p14:dur="2000" advTm="32533"/>
    </mc:Choice>
    <mc:Fallback xmlns="">
      <p:transition spd="slow" advTm="3253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תפילת שמונה עשרה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עַל הַצַּדִּיקִים וְעַל הַחֲסִידִים וְעַל זִקְנֵי שְׁאֵרִית עַמְּךָ בֵית יִשְׂרָאֵל וְעַל פְּלֵיטַת בֵּית סוֹפְרֵיהֶם וְעַל גֵּרֵי הַצֶּדֶק וְעָלֵינוּ, יֶהֱמוּ נָא רַחֲמֶיךָ יְיָ </a:t>
            </a:r>
            <a:r>
              <a:rPr lang="he-IL" dirty="0" err="1"/>
              <a:t>אֱלֹהֵינו</a:t>
            </a:r>
            <a:r>
              <a:rPr lang="he-IL" dirty="0"/>
              <a:t>ּ, וְתֵן שָׂכָר טוֹב לְכָל הַבּוֹטְחִים בְּשִׁמְךָ בֶּאֱמֶת, וְשִׂים חֶלְקֵנוּ עִמָּהֶם, וּלְעוֹלָם לֹא נֵבוֹשׁ כִּי בְךָ בָטָחְנוּ. וְעַל חַסְדְּךָ הַגָּדוֹל בֶּאֱמֶת (וּבְתָמִים) </a:t>
            </a:r>
            <a:r>
              <a:rPr lang="he-IL" dirty="0" err="1"/>
              <a:t>נִשְעָנְנו</a:t>
            </a:r>
            <a:r>
              <a:rPr lang="he-IL" dirty="0"/>
              <a:t>ּ. בָּרוּךְ אַתָּה יְיָ, מִשְׁעָן וּמִבְטָח לַצַּדִּיקִים.</a:t>
            </a:r>
          </a:p>
          <a:p>
            <a:r>
              <a:rPr lang="he-IL" dirty="0"/>
              <a:t>וְלִירוּשָׁלַיִם עִירְךָ בְּרַחֲמִים תָּשׁוּב, וְתִשְׁכֹּן בְּתוֹכָהּ כַּאֲשֶׁר דִּבַּרְתָּ, וּבְנֵה אוֹתָהּ בְּקָרוֹב בְיָמֵינוּ בִּנְיַן עוֹלָם, </a:t>
            </a:r>
            <a:r>
              <a:rPr lang="he-IL" dirty="0" err="1"/>
              <a:t>וְכִסֵּא</a:t>
            </a:r>
            <a:r>
              <a:rPr lang="he-IL" dirty="0"/>
              <a:t> דָּוִד עַבְדְּךָ מְהֵרָה לְתוֹכָהּ תָּכִין. בָּרוּךְ אַתָּה יְיָ, בּוֹנֵה יְרוּשָׁלָיִם.</a:t>
            </a:r>
          </a:p>
          <a:p>
            <a:r>
              <a:rPr lang="he-IL" dirty="0"/>
              <a:t>אֶת צֶמַח דָּוִד עַבְדְּךָ מְהֵרָה תַצְמִיחַ, וְקַרְנוּ תָרוּם בִּישׁוּעָתֶךָ. כִּי לִישׁוּעָתְךָ </a:t>
            </a:r>
            <a:r>
              <a:rPr lang="he-IL" dirty="0" err="1"/>
              <a:t>קִוִּינו</a:t>
            </a:r>
            <a:r>
              <a:rPr lang="he-IL" dirty="0"/>
              <a:t>ּ כָּל הַיּוֹם. בָּרוּךְ אַתָּה יְיָ, מַצְמִיחַ קֶרֶן יְשׁוּעָה.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mc:AlternateContent xmlns:mc="http://schemas.openxmlformats.org/markup-compatibility/2006" xmlns:p14="http://schemas.microsoft.com/office/powerpoint/2010/main" xmlns:iact="http://schemas.microsoft.com/office/powerpoint/2014/inkAction">
        <mc:Choice Requires="p14 iact">
          <p:contentPart p14:bwMode="auto" r:id="rId3">
            <p14:nvContentPartPr>
              <p14:cNvPr id="5" name="דיו 4">
                <a:extLst>
                  <a:ext uri="{FF2B5EF4-FFF2-40B4-BE49-F238E27FC236}">
                    <a16:creationId xmlns:a16="http://schemas.microsoft.com/office/drawing/2014/main" id="{319D9A9D-9736-D009-3821-CE818DD019C7}"/>
                  </a:ext>
                </a:extLst>
              </p14:cNvPr>
              <p14:cNvContentPartPr/>
              <p14:nvPr>
                <p:extLst>
                  <p:ext uri="{42D2F446-02D8-4167-A562-619A0277C38B}">
                    <p15:isNarration xmlns:p15="http://schemas.microsoft.com/office/powerpoint/2012/main" val="1"/>
                  </p:ext>
                </p:extLst>
              </p14:nvPr>
            </p14:nvContentPartPr>
            <p14:xfrm>
              <a:off x="4593240" y="1986120"/>
              <a:ext cx="360" cy="360"/>
            </p14:xfrm>
          </p:contentPart>
        </mc:Choice>
        <mc:Fallback xmlns="">
          <p:pic>
            <p:nvPicPr>
              <p:cNvPr id="5" name="דיו 4">
                <a:extLst>
                  <a:ext uri="{FF2B5EF4-FFF2-40B4-BE49-F238E27FC236}">
                    <a16:creationId xmlns:a16="http://schemas.microsoft.com/office/drawing/2014/main" id="{319D9A9D-9736-D009-3821-CE818DD019C7}"/>
                  </a:ext>
                </a:extLst>
              </p:cNvPr>
              <p:cNvPicPr>
                <a:picLocks noGrp="1" noRot="1" noChangeAspect="1" noMove="1" noResize="1" noEditPoints="1" noAdjustHandles="1" noChangeArrowheads="1" noChangeShapeType="1"/>
              </p:cNvPicPr>
              <p:nvPr/>
            </p:nvPicPr>
            <p:blipFill>
              <a:blip r:embed="rId6"/>
              <a:stretch>
                <a:fillRect/>
              </a:stretch>
            </p:blipFill>
            <p:spPr>
              <a:xfrm>
                <a:off x="4583880" y="1976760"/>
                <a:ext cx="19080" cy="19080"/>
              </a:xfrm>
              <a:prstGeom prst="rect">
                <a:avLst/>
              </a:prstGeom>
            </p:spPr>
          </p:pic>
        </mc:Fallback>
      </mc:AlternateContent>
    </p:spTree>
    <p:custDataLst>
      <p:tags r:id="rId1"/>
    </p:custDataLst>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44520"/>
    </mc:Choice>
    <mc:Fallback xmlns="">
      <p:transition spd="slow" advTm="44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md type="call" cmd="playFrom(0.0)">
                                      <p:cBhvr>
                                        <p:cTn id="7" dur="1" fill="hold"/>
                                        <p:tgtEl>
                                          <p:spTgt spid="5"/>
                                        </p:tgtEl>
                                      </p:cBhvr>
                                    </p:cmd>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משיח לפני המקדש?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בגמ' מגילה (</a:t>
            </a:r>
            <a:r>
              <a:rPr lang="he-IL" dirty="0" err="1"/>
              <a:t>יח</a:t>
            </a:r>
            <a:r>
              <a:rPr lang="he-IL" dirty="0"/>
              <a:t>.) איתא "וכיון שכלו הפושעים מתרוממת קרן צדיקים... והיכן מתרוממת קרנם בירושלים שנאמר שאלו שלום ירושלים </a:t>
            </a:r>
            <a:r>
              <a:rPr lang="he-IL" dirty="0" err="1"/>
              <a:t>ישליו</a:t>
            </a:r>
            <a:r>
              <a:rPr lang="he-IL" dirty="0"/>
              <a:t> אוהביך וכיון שנבנית ירושלים בא דוד שנאמר אחר ישובו בני ישראל ובקשו את ה' </a:t>
            </a:r>
            <a:r>
              <a:rPr lang="he-IL" dirty="0" err="1"/>
              <a:t>אלהיהם</a:t>
            </a:r>
            <a:r>
              <a:rPr lang="he-IL" dirty="0"/>
              <a:t> ואת דוד מלכם" </a:t>
            </a:r>
          </a:p>
          <a:p>
            <a:r>
              <a:rPr lang="he-IL" dirty="0"/>
              <a:t>וכתב רש"י "אחר ישובו בני ישראל: </a:t>
            </a:r>
            <a:r>
              <a:rPr lang="he-IL" b="1" dirty="0"/>
              <a:t>אחר שישובו לבית המקדש ובקשו הקב"ה ואת דוד מלכם</a:t>
            </a:r>
            <a:r>
              <a:rPr lang="he-IL" dirty="0"/>
              <a:t>". </a:t>
            </a:r>
          </a:p>
          <a:p>
            <a:r>
              <a:rPr lang="he-IL" dirty="0"/>
              <a:t>ומבואר מדברי רש"י שחז"ל הקדושים אנשי כנסת הגדולה והנביאים שביניהם קבעו ברוח קדשם נוסח לכלל ישראל לדורות שיהא הבקשה באופן שמתפלל קודם לשובת כלל ישראל לירושלים. ונכלל בברכה זה הבית המקדש, כמבואר ברש"י.</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133834"/>
    </mc:Choice>
    <mc:Fallback xmlns="">
      <p:transition spd="slow" advTm="13383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C85767-29A6-71A3-EBC3-E648B65287B9}"/>
              </a:ext>
            </a:extLst>
          </p:cNvPr>
          <p:cNvSpPr>
            <a:spLocks noGrp="1"/>
          </p:cNvSpPr>
          <p:nvPr>
            <p:ph type="title"/>
          </p:nvPr>
        </p:nvSpPr>
        <p:spPr>
          <a:xfrm>
            <a:off x="1066799" y="642594"/>
            <a:ext cx="10130367" cy="1167156"/>
          </a:xfrm>
        </p:spPr>
        <p:txBody>
          <a:bodyPr/>
          <a:lstStyle/>
          <a:p>
            <a:r>
              <a:rPr lang="xx-YY" dirty="0"/>
              <a:t>סדר הברכות</a:t>
            </a:r>
            <a:endParaRPr lang="he-IL" dirty="0"/>
          </a:p>
        </p:txBody>
      </p:sp>
      <p:pic>
        <p:nvPicPr>
          <p:cNvPr id="4" name="מציין מיקום תוכן 3">
            <a:extLst>
              <a:ext uri="{FF2B5EF4-FFF2-40B4-BE49-F238E27FC236}">
                <a16:creationId xmlns:a16="http://schemas.microsoft.com/office/drawing/2014/main" id="{5844903F-FD9C-80E7-40FD-590FCCC93BBF}"/>
              </a:ext>
            </a:extLst>
          </p:cNvPr>
          <p:cNvPicPr>
            <a:picLocks noGrp="1" noChangeAspect="1"/>
          </p:cNvPicPr>
          <p:nvPr>
            <p:ph idx="1"/>
          </p:nvPr>
        </p:nvPicPr>
        <p:blipFill rotWithShape="1">
          <a:blip r:embed="rId2"/>
          <a:srcRect t="10712"/>
          <a:stretch/>
        </p:blipFill>
        <p:spPr>
          <a:xfrm>
            <a:off x="192186" y="2014194"/>
            <a:ext cx="11807627" cy="4455584"/>
          </a:xfrm>
        </p:spPr>
      </p:pic>
    </p:spTree>
    <p:extLst>
      <p:ext uri="{BB962C8B-B14F-4D97-AF65-F5344CB8AC3E}">
        <p14:creationId xmlns:p14="http://schemas.microsoft.com/office/powerpoint/2010/main" val="1566133663"/>
      </p:ext>
    </p:extLst>
  </p:cSld>
  <p:clrMapOvr>
    <a:masterClrMapping/>
  </p:clrMapOvr>
  <mc:AlternateContent xmlns:mc="http://schemas.openxmlformats.org/markup-compatibility/2006" xmlns:p14="http://schemas.microsoft.com/office/powerpoint/2010/main">
    <mc:Choice Requires="p14">
      <p:transition spd="slow" p14:dur="2000" advTm="101051"/>
    </mc:Choice>
    <mc:Fallback xmlns="">
      <p:transition spd="slow" advTm="10105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3AF62B-C356-65D3-2CA5-C80D4D932183}"/>
              </a:ext>
            </a:extLst>
          </p:cNvPr>
          <p:cNvSpPr>
            <a:spLocks noGrp="1"/>
          </p:cNvSpPr>
          <p:nvPr>
            <p:ph type="title"/>
          </p:nvPr>
        </p:nvSpPr>
        <p:spPr/>
        <p:txBody>
          <a:bodyPr/>
          <a:lstStyle/>
          <a:p>
            <a:r>
              <a:rPr lang="he-IL" dirty="0" err="1"/>
              <a:t>מע</a:t>
            </a:r>
            <a:r>
              <a:rPr lang="xx-YY" dirty="0"/>
              <a:t>שה שהיה בזמן התנאים</a:t>
            </a:r>
            <a:endParaRPr lang="he-IL" dirty="0"/>
          </a:p>
        </p:txBody>
      </p:sp>
      <p:pic>
        <p:nvPicPr>
          <p:cNvPr id="4" name="מציין מיקום תוכן 3">
            <a:extLst>
              <a:ext uri="{FF2B5EF4-FFF2-40B4-BE49-F238E27FC236}">
                <a16:creationId xmlns:a16="http://schemas.microsoft.com/office/drawing/2014/main" id="{8EFB290F-8A98-5B1B-C86B-4D70743080EE}"/>
              </a:ext>
            </a:extLst>
          </p:cNvPr>
          <p:cNvPicPr>
            <a:picLocks noGrp="1" noChangeAspect="1"/>
          </p:cNvPicPr>
          <p:nvPr>
            <p:ph idx="1"/>
          </p:nvPr>
        </p:nvPicPr>
        <p:blipFill rotWithShape="1">
          <a:blip r:embed="rId2"/>
          <a:srcRect t="9779"/>
          <a:stretch/>
        </p:blipFill>
        <p:spPr>
          <a:xfrm>
            <a:off x="902229" y="2267822"/>
            <a:ext cx="10111866" cy="3947584"/>
          </a:xfrm>
        </p:spPr>
      </p:pic>
    </p:spTree>
    <p:extLst>
      <p:ext uri="{BB962C8B-B14F-4D97-AF65-F5344CB8AC3E}">
        <p14:creationId xmlns:p14="http://schemas.microsoft.com/office/powerpoint/2010/main" val="1261969854"/>
      </p:ext>
    </p:extLst>
  </p:cSld>
  <p:clrMapOvr>
    <a:masterClrMapping/>
  </p:clrMapOvr>
  <mc:AlternateContent xmlns:mc="http://schemas.openxmlformats.org/markup-compatibility/2006" xmlns:p14="http://schemas.microsoft.com/office/powerpoint/2010/main">
    <mc:Choice Requires="p14">
      <p:transition spd="slow" p14:dur="2000" advTm="78517"/>
    </mc:Choice>
    <mc:Fallback xmlns="">
      <p:transition spd="slow" advTm="7851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קבלה </a:t>
            </a:r>
            <a:r>
              <a:rPr lang="he-IL" dirty="0" err="1"/>
              <a:t>מהגר"א</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בעיתון 'המגיד' (תמוז תרכ"ב) מובא בשם הרב יעקב לייב לוי (בנו של הגאון ר' נחום </a:t>
            </a:r>
            <a:r>
              <a:rPr lang="he-IL" dirty="0" err="1"/>
              <a:t>משאדיק</a:t>
            </a:r>
            <a:r>
              <a:rPr lang="he-IL" dirty="0"/>
              <a:t> ואחד מגדולי הישוב הישן) שאמר עוד בשנת תר"י, בחיי כמה מתלמידי </a:t>
            </a:r>
            <a:r>
              <a:rPr lang="he-IL" dirty="0" err="1"/>
              <a:t>הגר"א</a:t>
            </a:r>
            <a:r>
              <a:rPr lang="he-IL" dirty="0"/>
              <a:t>: </a:t>
            </a:r>
          </a:p>
          <a:p>
            <a:r>
              <a:rPr lang="he-IL" dirty="0"/>
              <a:t>"ובתוך הדברים שאלתי את פיו האם אין לאנשי ארץ ישראל איזה דבר מקובל באיזה אופן ודרך יהיה גאולתנו ב"ב, ענה ואמר לי בארץ ישראל מוסכם אצל כולם כי בטרם יבוא המשיח גאולה תהיה לנו על ידי </a:t>
            </a:r>
            <a:r>
              <a:rPr lang="he-IL" dirty="0" err="1"/>
              <a:t>רשיון</a:t>
            </a:r>
            <a:r>
              <a:rPr lang="he-IL" dirty="0"/>
              <a:t> מלכי האומות יר"ה ויבנה בית מקדשינו כאשר היה בימי בית שני ונקריב </a:t>
            </a:r>
            <a:r>
              <a:rPr lang="he-IL" dirty="0" err="1"/>
              <a:t>קרבנות</a:t>
            </a:r>
            <a:r>
              <a:rPr lang="he-IL" dirty="0"/>
              <a:t>, ואחר כך יתגלה משיח צדקנו".</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custDataLst>
      <p:tags r:id="rId1"/>
    </p:custDataLst>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172119"/>
    </mc:Choice>
    <mc:Fallback xmlns="">
      <p:transition spd="slow" advTm="1721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בשעה שמלך המשיח בא</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בפסיקתא </a:t>
            </a:r>
            <a:r>
              <a:rPr lang="he-IL" dirty="0" err="1"/>
              <a:t>בפסקא</a:t>
            </a:r>
            <a:r>
              <a:rPr lang="he-IL" dirty="0"/>
              <a:t> קומי אורי ז"ל "ת"ר בשעה שמלך המשיח נגלה בא אליהו ועומד על גג של בית המקדש והי' משמיע להם לישראל ואומר להם </a:t>
            </a:r>
            <a:r>
              <a:rPr lang="he-IL" dirty="0" err="1"/>
              <a:t>ענוים</a:t>
            </a:r>
            <a:r>
              <a:rPr lang="he-IL" dirty="0"/>
              <a:t> הגיע זמן גאולתכם" </a:t>
            </a:r>
          </a:p>
          <a:p>
            <a:r>
              <a:rPr lang="he-IL" dirty="0"/>
              <a:t>וכתב שם בביאור לרבינו ר' זלמן מרגליות וז"ל "עומד על גג בית המקדש: בירושלמי </a:t>
            </a:r>
            <a:r>
              <a:rPr lang="he-IL" dirty="0" err="1"/>
              <a:t>דמע"ש</a:t>
            </a:r>
            <a:r>
              <a:rPr lang="he-IL" dirty="0"/>
              <a:t> הובא </a:t>
            </a:r>
            <a:r>
              <a:rPr lang="he-IL" dirty="0" err="1"/>
              <a:t>בתיו"ט</a:t>
            </a:r>
            <a:r>
              <a:rPr lang="he-IL" dirty="0"/>
              <a:t> שם </a:t>
            </a:r>
            <a:r>
              <a:rPr lang="he-IL" dirty="0" err="1"/>
              <a:t>דבנין</a:t>
            </a:r>
            <a:r>
              <a:rPr lang="he-IL" dirty="0"/>
              <a:t> </a:t>
            </a:r>
            <a:r>
              <a:rPr lang="he-IL" dirty="0" err="1"/>
              <a:t>ביהמ"ק</a:t>
            </a:r>
            <a:r>
              <a:rPr lang="he-IL" dirty="0"/>
              <a:t> יהי' ארבעים שנה קודם לביאת המשיה </a:t>
            </a:r>
            <a:r>
              <a:rPr lang="he-IL" dirty="0" err="1"/>
              <a:t>לפי"ז</a:t>
            </a:r>
            <a:r>
              <a:rPr lang="he-IL" dirty="0"/>
              <a:t> א"ש עומד על גג בית המקדש בפשיטות".</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custDataLst>
      <p:tags r:id="rId1"/>
    </p:custDataLst>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2727"/>
    </mc:Choice>
    <mc:Fallback xmlns="">
      <p:transition spd="slow" advTm="27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6A0CF1-63A3-09A9-E4D2-89D37ACACF80}"/>
              </a:ext>
            </a:extLst>
          </p:cNvPr>
          <p:cNvSpPr>
            <a:spLocks noGrp="1"/>
          </p:cNvSpPr>
          <p:nvPr>
            <p:ph type="title"/>
          </p:nvPr>
        </p:nvSpPr>
        <p:spPr/>
        <p:txBody>
          <a:bodyPr/>
          <a:lstStyle/>
          <a:p>
            <a:r>
              <a:rPr lang="xx-YY" dirty="0"/>
              <a:t>למה </a:t>
            </a:r>
            <a:r>
              <a:rPr lang="he-IL" dirty="0"/>
              <a:t>נגרע</a:t>
            </a:r>
          </a:p>
        </p:txBody>
      </p:sp>
      <p:pic>
        <p:nvPicPr>
          <p:cNvPr id="4" name="מציין מיקום תוכן 3">
            <a:extLst>
              <a:ext uri="{FF2B5EF4-FFF2-40B4-BE49-F238E27FC236}">
                <a16:creationId xmlns:a16="http://schemas.microsoft.com/office/drawing/2014/main" id="{BBDB0C0E-CEF6-AD4B-762A-37BF454737A3}"/>
              </a:ext>
            </a:extLst>
          </p:cNvPr>
          <p:cNvPicPr>
            <a:picLocks noGrp="1" noChangeAspect="1"/>
          </p:cNvPicPr>
          <p:nvPr>
            <p:ph idx="1"/>
          </p:nvPr>
        </p:nvPicPr>
        <p:blipFill>
          <a:blip r:embed="rId2"/>
          <a:stretch>
            <a:fillRect/>
          </a:stretch>
        </p:blipFill>
        <p:spPr>
          <a:xfrm>
            <a:off x="858678" y="2143389"/>
            <a:ext cx="10474643" cy="3740944"/>
          </a:xfrm>
        </p:spPr>
      </p:pic>
    </p:spTree>
    <p:extLst>
      <p:ext uri="{BB962C8B-B14F-4D97-AF65-F5344CB8AC3E}">
        <p14:creationId xmlns:p14="http://schemas.microsoft.com/office/powerpoint/2010/main" val="42170064"/>
      </p:ext>
    </p:extLst>
  </p:cSld>
  <p:clrMapOvr>
    <a:masterClrMapping/>
  </p:clrMapOvr>
  <mc:AlternateContent xmlns:mc="http://schemas.openxmlformats.org/markup-compatibility/2006" xmlns:p14="http://schemas.microsoft.com/office/powerpoint/2010/main">
    <mc:Choice Requires="p14">
      <p:transition spd="slow" p14:dur="2000" advTm="32781"/>
    </mc:Choice>
    <mc:Fallback xmlns="">
      <p:transition spd="slow" advTm="3278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6A3F35-1D23-558E-1A03-93A18222F763}"/>
              </a:ext>
            </a:extLst>
          </p:cNvPr>
          <p:cNvSpPr>
            <a:spLocks noGrp="1"/>
          </p:cNvSpPr>
          <p:nvPr>
            <p:ph type="title"/>
          </p:nvPr>
        </p:nvSpPr>
        <p:spPr/>
        <p:txBody>
          <a:bodyPr/>
          <a:lstStyle/>
          <a:p>
            <a:r>
              <a:rPr lang="xx-YY" dirty="0"/>
              <a:t>רעיונות</a:t>
            </a:r>
            <a:endParaRPr lang="he-IL" dirty="0"/>
          </a:p>
        </p:txBody>
      </p:sp>
      <p:pic>
        <p:nvPicPr>
          <p:cNvPr id="4" name="מציין מיקום תוכן 3">
            <a:extLst>
              <a:ext uri="{FF2B5EF4-FFF2-40B4-BE49-F238E27FC236}">
                <a16:creationId xmlns:a16="http://schemas.microsoft.com/office/drawing/2014/main" id="{6D38AEE2-9E4D-8AAF-8202-1937BFA08B5A}"/>
              </a:ext>
            </a:extLst>
          </p:cNvPr>
          <p:cNvPicPr>
            <a:picLocks noGrp="1" noChangeAspect="1"/>
          </p:cNvPicPr>
          <p:nvPr>
            <p:ph idx="1"/>
          </p:nvPr>
        </p:nvPicPr>
        <p:blipFill>
          <a:blip r:embed="rId2"/>
          <a:stretch>
            <a:fillRect/>
          </a:stretch>
        </p:blipFill>
        <p:spPr>
          <a:xfrm>
            <a:off x="404548" y="2558521"/>
            <a:ext cx="3932237" cy="3932237"/>
          </a:xfrm>
        </p:spPr>
      </p:pic>
    </p:spTree>
    <p:extLst>
      <p:ext uri="{BB962C8B-B14F-4D97-AF65-F5344CB8AC3E}">
        <p14:creationId xmlns:p14="http://schemas.microsoft.com/office/powerpoint/2010/main" val="1882044191"/>
      </p:ext>
    </p:extLst>
  </p:cSld>
  <p:clrMapOvr>
    <a:masterClrMapping/>
  </p:clrMapOvr>
  <mc:AlternateContent xmlns:mc="http://schemas.openxmlformats.org/markup-compatibility/2006" xmlns:p14="http://schemas.microsoft.com/office/powerpoint/2010/main">
    <mc:Choice Requires="p14">
      <p:transition spd="slow" p14:dur="2000" advTm="32902"/>
    </mc:Choice>
    <mc:Fallback xmlns="">
      <p:transition spd="slow" advTm="3290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D27FA4-F78B-F246-9A75-0641127FD36F}"/>
              </a:ext>
            </a:extLst>
          </p:cNvPr>
          <p:cNvSpPr>
            <a:spLocks noGrp="1"/>
          </p:cNvSpPr>
          <p:nvPr>
            <p:ph type="title"/>
          </p:nvPr>
        </p:nvSpPr>
        <p:spPr/>
        <p:txBody>
          <a:bodyPr/>
          <a:lstStyle/>
          <a:p>
            <a:pPr algn="ctr"/>
            <a:r>
              <a:rPr lang="he-IL" dirty="0"/>
              <a:t>ובאש אתה עתיד...</a:t>
            </a:r>
          </a:p>
        </p:txBody>
      </p:sp>
      <p:sp>
        <p:nvSpPr>
          <p:cNvPr id="3" name="מציין מיקום תוכן 2">
            <a:extLst>
              <a:ext uri="{FF2B5EF4-FFF2-40B4-BE49-F238E27FC236}">
                <a16:creationId xmlns:a16="http://schemas.microsoft.com/office/drawing/2014/main" id="{904B7AEC-CE01-4B02-00E1-641850745540}"/>
              </a:ext>
            </a:extLst>
          </p:cNvPr>
          <p:cNvSpPr>
            <a:spLocks noGrp="1"/>
          </p:cNvSpPr>
          <p:nvPr>
            <p:ph idx="1"/>
          </p:nvPr>
        </p:nvSpPr>
        <p:spPr/>
        <p:txBody>
          <a:bodyPr>
            <a:normAutofit/>
          </a:bodyPr>
          <a:lstStyle/>
          <a:p>
            <a:r>
              <a:rPr lang="he-IL" dirty="0"/>
              <a:t>והנה </a:t>
            </a:r>
            <a:r>
              <a:rPr lang="he-IL" dirty="0" err="1"/>
              <a:t>מדאומרים</a:t>
            </a:r>
            <a:r>
              <a:rPr lang="he-IL" dirty="0"/>
              <a:t> בנחם, כי אתה ה' באש הצתה ובאש אתה עתיד לבנותה (עי' </a:t>
            </a:r>
            <a:r>
              <a:rPr lang="he-IL" dirty="0" err="1"/>
              <a:t>ב"ק</a:t>
            </a:r>
            <a:r>
              <a:rPr lang="he-IL" dirty="0"/>
              <a:t> ס' ב'), משמע כסוברים שירד מהשמים.</a:t>
            </a:r>
          </a:p>
          <a:p>
            <a:r>
              <a:rPr lang="he-IL" dirty="0"/>
              <a:t>הגמרא </a:t>
            </a:r>
            <a:r>
              <a:rPr lang="he-IL" dirty="0" err="1"/>
              <a:t>בבבא</a:t>
            </a:r>
            <a:r>
              <a:rPr lang="he-IL" dirty="0"/>
              <a:t> קמא [ס, ב] אמר הקדוש ברוך הוא עלי לשלם את הבערה שהבערתי, אני הצתי אש בציון, שנאמר "</a:t>
            </a:r>
            <a:r>
              <a:rPr lang="he-IL" dirty="0" err="1"/>
              <a:t>ויצת</a:t>
            </a:r>
            <a:r>
              <a:rPr lang="he-IL" dirty="0"/>
              <a:t> אש בציון ותאכל יסודותיה", ואני עתיד לבנותה באש שנאמר "ואני אהיה לה חומת אש סביב ולכבוד אהיה בתוכה". </a:t>
            </a:r>
          </a:p>
          <a:p>
            <a:r>
              <a:rPr lang="he-IL" dirty="0"/>
              <a:t>וכן כתב </a:t>
            </a:r>
            <a:r>
              <a:rPr lang="he-IL" dirty="0" err="1"/>
              <a:t>בזהר</a:t>
            </a:r>
            <a:r>
              <a:rPr lang="he-IL" dirty="0"/>
              <a:t> [פרשת פנחס </a:t>
            </a:r>
            <a:r>
              <a:rPr lang="he-IL" dirty="0" err="1"/>
              <a:t>ח"ג</a:t>
            </a:r>
            <a:r>
              <a:rPr lang="he-IL" dirty="0"/>
              <a:t> ע' רכ"א] שהמקדש שלעתיד יבנה הקדוש ברוך הוא בעצמו, ויהי פעולת ידיו לא ידי בשר ודם, </a:t>
            </a:r>
            <a:r>
              <a:rPr lang="he-IL" dirty="0" err="1"/>
              <a:t>דכתיב</a:t>
            </a:r>
            <a:r>
              <a:rPr lang="he-IL" dirty="0"/>
              <a:t> בונה ירושלים ה'. </a:t>
            </a:r>
          </a:p>
          <a:p>
            <a:r>
              <a:rPr lang="he-IL" dirty="0" err="1"/>
              <a:t>והגלאנטי</a:t>
            </a:r>
            <a:r>
              <a:rPr lang="he-IL" dirty="0"/>
              <a:t> </a:t>
            </a:r>
            <a:r>
              <a:rPr lang="he-IL" dirty="0" err="1"/>
              <a:t>מייתי</a:t>
            </a:r>
            <a:r>
              <a:rPr lang="he-IL" dirty="0"/>
              <a:t> בשם הזהר [פ' פקודי], שכל האבנים ויסודי המקדש לא נחרבו, ועתיד הקדוש ברוך הוא לבנות בית המקדש מאותם אבנים עצמם שנגנזו.</a:t>
            </a:r>
          </a:p>
        </p:txBody>
      </p:sp>
    </p:spTree>
    <p:custDataLst>
      <p:tags r:id="rId1"/>
    </p:custDataLst>
    <p:extLst>
      <p:ext uri="{BB962C8B-B14F-4D97-AF65-F5344CB8AC3E}">
        <p14:creationId xmlns:p14="http://schemas.microsoft.com/office/powerpoint/2010/main" val="3150306692"/>
      </p:ext>
    </p:extLst>
  </p:cSld>
  <p:clrMapOvr>
    <a:masterClrMapping/>
  </p:clrMapOvr>
  <mc:AlternateContent xmlns:mc="http://schemas.openxmlformats.org/markup-compatibility/2006" xmlns:p14="http://schemas.microsoft.com/office/powerpoint/2010/main">
    <mc:Choice Requires="p14">
      <p:transition spd="slow" p14:dur="2000" advTm="44924"/>
    </mc:Choice>
    <mc:Fallback xmlns="">
      <p:transition spd="slow" advTm="449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EC32E5-ED1D-BEF5-5D25-E0F11D18301D}"/>
              </a:ext>
            </a:extLst>
          </p:cNvPr>
          <p:cNvSpPr>
            <a:spLocks noGrp="1"/>
          </p:cNvSpPr>
          <p:nvPr>
            <p:ph type="ctrTitle"/>
          </p:nvPr>
        </p:nvSpPr>
        <p:spPr/>
        <p:txBody>
          <a:bodyPr/>
          <a:lstStyle/>
          <a:p>
            <a:r>
              <a:rPr lang="he-IL" dirty="0"/>
              <a:t>שני בתי מקדש</a:t>
            </a:r>
          </a:p>
        </p:txBody>
      </p:sp>
      <p:sp>
        <p:nvSpPr>
          <p:cNvPr id="3" name="כותרת משנה 2">
            <a:extLst>
              <a:ext uri="{FF2B5EF4-FFF2-40B4-BE49-F238E27FC236}">
                <a16:creationId xmlns:a16="http://schemas.microsoft.com/office/drawing/2014/main" id="{263F19F7-7C4C-B3C2-31C0-2AF44508CB1A}"/>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3278650475"/>
      </p:ext>
    </p:extLst>
  </p:cSld>
  <p:clrMapOvr>
    <a:masterClrMapping/>
  </p:clrMapOvr>
  <mc:AlternateContent xmlns:mc="http://schemas.openxmlformats.org/markup-compatibility/2006" xmlns:p14="http://schemas.microsoft.com/office/powerpoint/2010/main">
    <mc:Choice Requires="p14">
      <p:transition spd="slow" p14:dur="2000" advTm="29764"/>
    </mc:Choice>
    <mc:Fallback xmlns="">
      <p:transition spd="slow" advTm="2976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B1263E-F806-0DF7-18F7-364EDD0F8EE4}"/>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C9D0B44D-9F84-ACD9-E3A8-95B9B93A3EB9}"/>
              </a:ext>
            </a:extLst>
          </p:cNvPr>
          <p:cNvSpPr>
            <a:spLocks noGrp="1"/>
          </p:cNvSpPr>
          <p:nvPr>
            <p:ph idx="1"/>
          </p:nvPr>
        </p:nvSpPr>
        <p:spPr/>
        <p:txBody>
          <a:bodyPr/>
          <a:lstStyle/>
          <a:p>
            <a:r>
              <a:rPr lang="he-IL" dirty="0" err="1"/>
              <a:t>מלבי"ם</a:t>
            </a:r>
            <a:r>
              <a:rPr lang="he-IL" dirty="0"/>
              <a:t> עזרא פרק ו פסוק טו</a:t>
            </a:r>
          </a:p>
          <a:p>
            <a:r>
              <a:rPr lang="he-IL" dirty="0"/>
              <a:t>ויעשו חנוכת הבית הזה בחדוה, </a:t>
            </a:r>
          </a:p>
          <a:p>
            <a:r>
              <a:rPr lang="he-IL" dirty="0"/>
              <a:t>כבר פי' הקדמונים </a:t>
            </a:r>
            <a:r>
              <a:rPr lang="he-IL" dirty="0" err="1"/>
              <a:t>מ"ש</a:t>
            </a:r>
            <a:r>
              <a:rPr lang="he-IL" dirty="0"/>
              <a:t> הבית הזה, כי אם היו זוכים אז היה מגיע זמן הגאולה העתידה, </a:t>
            </a:r>
            <a:r>
              <a:rPr lang="he-IL" b="1" dirty="0"/>
              <a:t>ותיכף אחר בנין זה היה יורד </a:t>
            </a:r>
            <a:r>
              <a:rPr lang="he-IL" b="1" dirty="0" err="1"/>
              <a:t>ביהמ"ק</a:t>
            </a:r>
            <a:r>
              <a:rPr lang="he-IL" b="1" dirty="0"/>
              <a:t> מן השמים כמקדש שראה יחזקאל לעתיד לבא והיו מתחילים החנוכה השנית שנאמרה ביחזקאל</a:t>
            </a:r>
            <a:r>
              <a:rPr lang="he-IL" dirty="0"/>
              <a:t>, </a:t>
            </a:r>
            <a:r>
              <a:rPr lang="he-IL" dirty="0" err="1"/>
              <a:t>ולע"ע</a:t>
            </a:r>
            <a:r>
              <a:rPr lang="he-IL" dirty="0"/>
              <a:t> עשו חנוכת הבית הזה, שמלת דנא מורה שמצפה על חנוכת בית אחר.</a:t>
            </a:r>
          </a:p>
          <a:p>
            <a:r>
              <a:rPr lang="he-IL" dirty="0"/>
              <a:t>משנה שכיר שמות פרשת בשלח:  אין סתירה בין הזהר בפרשת פנחס והגמרא במסכת בבא קמא, שמשמע מהם שהבית </a:t>
            </a:r>
            <a:r>
              <a:rPr lang="he-IL" dirty="0" err="1"/>
              <a:t>דלעתיד</a:t>
            </a:r>
            <a:r>
              <a:rPr lang="he-IL" dirty="0"/>
              <a:t> יהיה מעשה ידי הקדוש ברוך הוא, </a:t>
            </a:r>
            <a:r>
              <a:rPr lang="he-IL" dirty="0" err="1"/>
              <a:t>לזהר</a:t>
            </a:r>
            <a:r>
              <a:rPr lang="he-IL" dirty="0"/>
              <a:t> בפרשת פקודי שמשמע ממנו שיהיה מעשה ידי אדם, וכן משמע עוד </a:t>
            </a:r>
            <a:r>
              <a:rPr lang="he-IL" dirty="0" err="1"/>
              <a:t>מהזהר</a:t>
            </a:r>
            <a:r>
              <a:rPr lang="he-IL" dirty="0"/>
              <a:t> בפרשת תולדות, </a:t>
            </a:r>
          </a:p>
          <a:p>
            <a:r>
              <a:rPr lang="he-IL" dirty="0"/>
              <a:t>דשניהם אמת - </a:t>
            </a:r>
            <a:r>
              <a:rPr lang="he-IL" dirty="0" err="1"/>
              <a:t>דתחילה</a:t>
            </a:r>
            <a:r>
              <a:rPr lang="he-IL" dirty="0"/>
              <a:t> נבנה למטה מעשה ידי אדם, ואח"כ ירד עליו מלמעלה, וכמבואר בתיקוני זהר בפירוש כן, וכהכרעת בעל "אספקלריא המאירה" שזכה לכוון לדעת התיקוני זהר מעצמו. </a:t>
            </a:r>
          </a:p>
        </p:txBody>
      </p:sp>
    </p:spTree>
    <p:custDataLst>
      <p:tags r:id="rId1"/>
    </p:custDataLst>
    <p:extLst>
      <p:ext uri="{BB962C8B-B14F-4D97-AF65-F5344CB8AC3E}">
        <p14:creationId xmlns:p14="http://schemas.microsoft.com/office/powerpoint/2010/main" val="2368044281"/>
      </p:ext>
    </p:extLst>
  </p:cSld>
  <p:clrMapOvr>
    <a:masterClrMapping/>
  </p:clrMapOvr>
  <mc:AlternateContent xmlns:mc="http://schemas.openxmlformats.org/markup-compatibility/2006" xmlns:p14="http://schemas.microsoft.com/office/powerpoint/2010/main">
    <mc:Choice Requires="p14">
      <p:transition spd="slow" p14:dur="2000" advTm="215235"/>
    </mc:Choice>
    <mc:Fallback xmlns="">
      <p:transition spd="slow" advTm="2152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35D257-DEA4-7D97-3531-5B864CD21E8E}"/>
              </a:ext>
            </a:extLst>
          </p:cNvPr>
          <p:cNvSpPr>
            <a:spLocks noGrp="1"/>
          </p:cNvSpPr>
          <p:nvPr>
            <p:ph type="title"/>
          </p:nvPr>
        </p:nvSpPr>
        <p:spPr/>
        <p:txBody>
          <a:bodyPr>
            <a:normAutofit fontScale="90000"/>
          </a:bodyPr>
          <a:lstStyle/>
          <a:p>
            <a:r>
              <a:rPr lang="he-IL" sz="4000" b="1" dirty="0">
                <a:solidFill>
                  <a:srgbClr val="FF0000"/>
                </a:solidFill>
              </a:rPr>
              <a:t>בית המקדש ומשיח</a:t>
            </a:r>
          </a:p>
        </p:txBody>
      </p:sp>
      <p:sp>
        <p:nvSpPr>
          <p:cNvPr id="3" name="מציין מיקום תוכן 2">
            <a:extLst>
              <a:ext uri="{FF2B5EF4-FFF2-40B4-BE49-F238E27FC236}">
                <a16:creationId xmlns:a16="http://schemas.microsoft.com/office/drawing/2014/main" id="{77485198-94FF-2597-4886-C4BF25E19FE6}"/>
              </a:ext>
            </a:extLst>
          </p:cNvPr>
          <p:cNvSpPr>
            <a:spLocks noGrp="1"/>
          </p:cNvSpPr>
          <p:nvPr>
            <p:ph idx="1"/>
          </p:nvPr>
        </p:nvSpPr>
        <p:spPr/>
        <p:txBody>
          <a:bodyPr/>
          <a:lstStyle/>
          <a:p>
            <a:r>
              <a:rPr lang="he-IL" dirty="0"/>
              <a:t>משנה שכיר שמות פרשת בשלח</a:t>
            </a:r>
          </a:p>
          <a:p>
            <a:r>
              <a:rPr lang="he-IL" dirty="0"/>
              <a:t>ונראה פשוט, שבית המקדש שלמטה, שיהיה מעשה ידי אדם, יבנה עוד קודם ביאת המשיח. </a:t>
            </a:r>
          </a:p>
          <a:p>
            <a:r>
              <a:rPr lang="he-IL" dirty="0"/>
              <a:t>שיהיה קיבוץ ישראל תחילה ע"י </a:t>
            </a:r>
            <a:r>
              <a:rPr lang="he-IL" dirty="0" err="1"/>
              <a:t>רשיון</a:t>
            </a:r>
            <a:r>
              <a:rPr lang="he-IL" dirty="0"/>
              <a:t> המלכויות, ונבנה בית המקדש שלמטה [ואפשר, שע"י זכות הרבים יגלו האבנים שנגנזו], </a:t>
            </a:r>
          </a:p>
          <a:p>
            <a:r>
              <a:rPr lang="he-IL" dirty="0"/>
              <a:t>ואח"כ יבא משיח, ואח"כ ירד בית המקדש שלמעלה.</a:t>
            </a:r>
          </a:p>
          <a:p>
            <a:r>
              <a:rPr lang="he-IL" dirty="0"/>
              <a:t>ודבר זה מבואר בפסיקתא [</a:t>
            </a:r>
            <a:r>
              <a:rPr lang="he-IL" dirty="0" err="1"/>
              <a:t>פיסקא</a:t>
            </a:r>
            <a:r>
              <a:rPr lang="he-IL" dirty="0"/>
              <a:t> "קומי אורי"]. </a:t>
            </a:r>
            <a:r>
              <a:rPr lang="he-IL" dirty="0" err="1"/>
              <a:t>דאיתא</a:t>
            </a:r>
            <a:r>
              <a:rPr lang="he-IL" dirty="0"/>
              <a:t> שם בזה הלשון: </a:t>
            </a:r>
          </a:p>
        </p:txBody>
      </p:sp>
      <p:sp>
        <p:nvSpPr>
          <p:cNvPr id="4" name="מציין מיקום טקסט 3">
            <a:extLst>
              <a:ext uri="{FF2B5EF4-FFF2-40B4-BE49-F238E27FC236}">
                <a16:creationId xmlns:a16="http://schemas.microsoft.com/office/drawing/2014/main" id="{925DBE15-19BE-30DA-D688-221417C54AC8}"/>
              </a:ext>
            </a:extLst>
          </p:cNvPr>
          <p:cNvSpPr>
            <a:spLocks noGrp="1"/>
          </p:cNvSpPr>
          <p:nvPr>
            <p:ph type="body" sz="half" idx="2"/>
          </p:nvPr>
        </p:nvSpPr>
        <p:spPr/>
        <p:txBody>
          <a:bodyPr>
            <a:normAutofit/>
          </a:bodyPr>
          <a:lstStyle/>
          <a:p>
            <a:r>
              <a:rPr lang="he-IL" sz="3200" dirty="0">
                <a:solidFill>
                  <a:schemeClr val="tx1">
                    <a:lumMod val="95000"/>
                    <a:lumOff val="5000"/>
                  </a:schemeClr>
                </a:solidFill>
              </a:rPr>
              <a:t>מי קודם?</a:t>
            </a:r>
          </a:p>
        </p:txBody>
      </p:sp>
    </p:spTree>
    <p:custDataLst>
      <p:tags r:id="rId1"/>
    </p:custDataLst>
    <p:extLst>
      <p:ext uri="{BB962C8B-B14F-4D97-AF65-F5344CB8AC3E}">
        <p14:creationId xmlns:p14="http://schemas.microsoft.com/office/powerpoint/2010/main" val="1542625218"/>
      </p:ext>
    </p:extLst>
  </p:cSld>
  <p:clrMapOvr>
    <a:masterClrMapping/>
  </p:clrMapOvr>
  <mc:AlternateContent xmlns:mc="http://schemas.openxmlformats.org/markup-compatibility/2006" xmlns:p14="http://schemas.microsoft.com/office/powerpoint/2010/main">
    <mc:Choice Requires="p14">
      <p:transition spd="slow" p14:dur="2000" advTm="79818"/>
    </mc:Choice>
    <mc:Fallback xmlns="">
      <p:transition spd="slow" advTm="798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35D257-DEA4-7D97-3531-5B864CD21E8E}"/>
              </a:ext>
            </a:extLst>
          </p:cNvPr>
          <p:cNvSpPr>
            <a:spLocks noGrp="1"/>
          </p:cNvSpPr>
          <p:nvPr>
            <p:ph type="title"/>
          </p:nvPr>
        </p:nvSpPr>
        <p:spPr/>
        <p:txBody>
          <a:bodyPr>
            <a:normAutofit fontScale="90000"/>
          </a:bodyPr>
          <a:lstStyle/>
          <a:p>
            <a:r>
              <a:rPr lang="he-IL" sz="4000" b="1" dirty="0">
                <a:solidFill>
                  <a:srgbClr val="FF0000"/>
                </a:solidFill>
              </a:rPr>
              <a:t>בית המקדש ומשיח</a:t>
            </a:r>
          </a:p>
        </p:txBody>
      </p:sp>
      <p:sp>
        <p:nvSpPr>
          <p:cNvPr id="3" name="מציין מיקום תוכן 2">
            <a:extLst>
              <a:ext uri="{FF2B5EF4-FFF2-40B4-BE49-F238E27FC236}">
                <a16:creationId xmlns:a16="http://schemas.microsoft.com/office/drawing/2014/main" id="{77485198-94FF-2597-4886-C4BF25E19FE6}"/>
              </a:ext>
            </a:extLst>
          </p:cNvPr>
          <p:cNvSpPr>
            <a:spLocks noGrp="1"/>
          </p:cNvSpPr>
          <p:nvPr>
            <p:ph idx="1"/>
          </p:nvPr>
        </p:nvSpPr>
        <p:spPr/>
        <p:txBody>
          <a:bodyPr/>
          <a:lstStyle/>
          <a:p>
            <a:r>
              <a:rPr lang="he-IL" dirty="0"/>
              <a:t>ת"ר, בשעה שמלך המשיח נגלה, בא ועומד על גג בית המקדש, והיה משמיע להם לישראל ואומר להם: </a:t>
            </a:r>
            <a:r>
              <a:rPr lang="he-IL" dirty="0" err="1"/>
              <a:t>ענוים</a:t>
            </a:r>
            <a:r>
              <a:rPr lang="he-IL" dirty="0"/>
              <a:t>, הגיע זמן גאולתכם. ואם אין אתם מאמינים - ראו באורי שזרח עליכם, שנאמר "קומי אורי כי בא אורך וכבוד ה' עליך זרח". </a:t>
            </a:r>
          </a:p>
          <a:p>
            <a:r>
              <a:rPr lang="he-IL" dirty="0"/>
              <a:t>וכתב שם בביאור "זרע אפרים", לרבנו ר' אפרים זלמן מרגליות, וז"ל: "עומד על גג בית המקדש" - בירושלמי </a:t>
            </a:r>
            <a:r>
              <a:rPr lang="he-IL" dirty="0" err="1"/>
              <a:t>דמעשר</a:t>
            </a:r>
            <a:r>
              <a:rPr lang="he-IL" dirty="0"/>
              <a:t> שני [פ"ה </a:t>
            </a:r>
            <a:r>
              <a:rPr lang="he-IL" dirty="0" err="1"/>
              <a:t>ה"ב</a:t>
            </a:r>
            <a:r>
              <a:rPr lang="he-IL" dirty="0"/>
              <a:t>], הובא </a:t>
            </a:r>
            <a:r>
              <a:rPr lang="he-IL" dirty="0" err="1"/>
              <a:t>בתוס</a:t>
            </a:r>
            <a:r>
              <a:rPr lang="he-IL" dirty="0"/>
              <a:t>' יום טוב [שם], שבנין בית המקדש יהיה ארבעים שנה קודם לביאת המשיח. </a:t>
            </a:r>
            <a:r>
              <a:rPr lang="he-IL" dirty="0" err="1"/>
              <a:t>לפי"ז</a:t>
            </a:r>
            <a:r>
              <a:rPr lang="he-IL" dirty="0"/>
              <a:t> אתי שפיר 'עומד על גג בית המקדש' בפשיטות", עכ"ד. הרי בפירוש, </a:t>
            </a:r>
            <a:r>
              <a:rPr lang="he-IL" dirty="0" err="1"/>
              <a:t>דבנין</a:t>
            </a:r>
            <a:r>
              <a:rPr lang="he-IL" dirty="0"/>
              <a:t> בית המקדש שלמטה יהיה קודם ביאת המשיח. </a:t>
            </a:r>
          </a:p>
        </p:txBody>
      </p:sp>
      <p:sp>
        <p:nvSpPr>
          <p:cNvPr id="4" name="מציין מיקום טקסט 3">
            <a:extLst>
              <a:ext uri="{FF2B5EF4-FFF2-40B4-BE49-F238E27FC236}">
                <a16:creationId xmlns:a16="http://schemas.microsoft.com/office/drawing/2014/main" id="{925DBE15-19BE-30DA-D688-221417C54AC8}"/>
              </a:ext>
            </a:extLst>
          </p:cNvPr>
          <p:cNvSpPr>
            <a:spLocks noGrp="1"/>
          </p:cNvSpPr>
          <p:nvPr>
            <p:ph type="body" sz="half" idx="2"/>
          </p:nvPr>
        </p:nvSpPr>
        <p:spPr/>
        <p:txBody>
          <a:bodyPr>
            <a:normAutofit/>
          </a:bodyPr>
          <a:lstStyle/>
          <a:p>
            <a:r>
              <a:rPr lang="he-IL" sz="3200" dirty="0">
                <a:solidFill>
                  <a:schemeClr val="tx1">
                    <a:lumMod val="95000"/>
                    <a:lumOff val="5000"/>
                  </a:schemeClr>
                </a:solidFill>
              </a:rPr>
              <a:t>מי קודם?</a:t>
            </a:r>
          </a:p>
        </p:txBody>
      </p:sp>
    </p:spTree>
    <p:extLst>
      <p:ext uri="{BB962C8B-B14F-4D97-AF65-F5344CB8AC3E}">
        <p14:creationId xmlns:p14="http://schemas.microsoft.com/office/powerpoint/2010/main" val="3177507036"/>
      </p:ext>
    </p:extLst>
  </p:cSld>
  <p:clrMapOvr>
    <a:masterClrMapping/>
  </p:clrMapOvr>
  <mc:AlternateContent xmlns:mc="http://schemas.openxmlformats.org/markup-compatibility/2006" xmlns:p14="http://schemas.microsoft.com/office/powerpoint/2010/main">
    <mc:Choice Requires="p14">
      <p:transition spd="slow" p14:dur="2000" advTm="185938"/>
    </mc:Choice>
    <mc:Fallback xmlns="">
      <p:transition spd="slow" advTm="18593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35D257-DEA4-7D97-3531-5B864CD21E8E}"/>
              </a:ext>
            </a:extLst>
          </p:cNvPr>
          <p:cNvSpPr>
            <a:spLocks noGrp="1"/>
          </p:cNvSpPr>
          <p:nvPr>
            <p:ph type="title"/>
          </p:nvPr>
        </p:nvSpPr>
        <p:spPr/>
        <p:txBody>
          <a:bodyPr>
            <a:normAutofit/>
          </a:bodyPr>
          <a:lstStyle/>
          <a:p>
            <a:r>
              <a:rPr lang="he-IL" sz="4000" b="1" dirty="0">
                <a:solidFill>
                  <a:srgbClr val="FF0000"/>
                </a:solidFill>
              </a:rPr>
              <a:t>ירושלים לאן? </a:t>
            </a:r>
          </a:p>
        </p:txBody>
      </p:sp>
      <p:sp>
        <p:nvSpPr>
          <p:cNvPr id="3" name="מציין מיקום תוכן 2">
            <a:extLst>
              <a:ext uri="{FF2B5EF4-FFF2-40B4-BE49-F238E27FC236}">
                <a16:creationId xmlns:a16="http://schemas.microsoft.com/office/drawing/2014/main" id="{77485198-94FF-2597-4886-C4BF25E19FE6}"/>
              </a:ext>
            </a:extLst>
          </p:cNvPr>
          <p:cNvSpPr>
            <a:spLocks noGrp="1"/>
          </p:cNvSpPr>
          <p:nvPr>
            <p:ph idx="1"/>
          </p:nvPr>
        </p:nvSpPr>
        <p:spPr/>
        <p:txBody>
          <a:bodyPr/>
          <a:lstStyle/>
          <a:p>
            <a:r>
              <a:rPr lang="he-IL" dirty="0"/>
              <a:t>בית המקדש הראשוני יהיה פשוט, יבנו אותה עמך בית ישראל. </a:t>
            </a:r>
          </a:p>
          <a:p>
            <a:r>
              <a:rPr lang="he-IL" dirty="0"/>
              <a:t>חלק מהציבור לא יכיר בבית מקדש זה.</a:t>
            </a:r>
          </a:p>
          <a:p>
            <a:r>
              <a:rPr lang="he-IL" dirty="0"/>
              <a:t>השכינה תהיה שרויה בו בצורה חלקית. </a:t>
            </a:r>
          </a:p>
          <a:p>
            <a:r>
              <a:rPr lang="he-IL" dirty="0"/>
              <a:t>שנים אחר כך מגיע המשיח ועומד על בית מקדש זה. </a:t>
            </a:r>
          </a:p>
          <a:p>
            <a:r>
              <a:rPr lang="he-IL" dirty="0"/>
              <a:t>הציבור שלא הכיר עד היום מתקשה אפילו לקבל אותו. עד שמתקיים בנו הפסוק: </a:t>
            </a:r>
            <a:r>
              <a:rPr lang="he-IL" sz="2000" b="1" dirty="0">
                <a:solidFill>
                  <a:schemeClr val="bg2">
                    <a:lumMod val="25000"/>
                  </a:schemeClr>
                </a:solidFill>
              </a:rPr>
              <a:t>קוּמִי אוֹרִי כִּי בָא אוֹרֵךְ וּכְבוֹד יְהֹוָה עָלַיִךְ זָרָח: כִּי הִנֵּה הַחֹשֶׁךְ יְכַסֶּה אֶרֶץ וַעֲרָפֶל </a:t>
            </a:r>
            <a:r>
              <a:rPr lang="he-IL" sz="2000" b="1" dirty="0" err="1">
                <a:solidFill>
                  <a:schemeClr val="bg2">
                    <a:lumMod val="25000"/>
                  </a:schemeClr>
                </a:solidFill>
              </a:rPr>
              <a:t>לְאֻמִּים</a:t>
            </a:r>
            <a:r>
              <a:rPr lang="he-IL" sz="2000" b="1" dirty="0">
                <a:solidFill>
                  <a:schemeClr val="bg2">
                    <a:lumMod val="25000"/>
                  </a:schemeClr>
                </a:solidFill>
              </a:rPr>
              <a:t> וְעָלַיִךְ יִזְרַח יְהֹוָה וּכְבוֹדוֹ עָלַיִךְ יֵרָאֶה: וְהָלְכוּ גוֹיִם לְאוֹרֵךְ וּמְלָכִים לְנֹגַהּ זַרְחֵךְ: שְׂאִי סָבִיב עֵינַיִךְ וּרְאִי כֻּלָּם נִקְבְּצוּ בָאוּ לָךְ בָּנַיִךְ מֵרָחוֹק יָבֹאוּ וּבְנֹתַיִךְ עַל צַד תֵּאָמַנָה: אָז תִּרְאִי וְנָהַרְתְּ וּפָחַד וְרָחַב לְבָבֵךְ כִּי </a:t>
            </a:r>
            <a:r>
              <a:rPr lang="he-IL" sz="2000" b="1" dirty="0" err="1">
                <a:solidFill>
                  <a:schemeClr val="bg2">
                    <a:lumMod val="25000"/>
                  </a:schemeClr>
                </a:solidFill>
              </a:rPr>
              <a:t>יֵהָפֵך</a:t>
            </a:r>
            <a:r>
              <a:rPr lang="he-IL" sz="2000" b="1" dirty="0">
                <a:solidFill>
                  <a:schemeClr val="bg2">
                    <a:lumMod val="25000"/>
                  </a:schemeClr>
                </a:solidFill>
              </a:rPr>
              <a:t>ְ עָלַיִךְ הֲמוֹן יָם חֵיל גּוֹיִם יָבֹאוּ לָךְ:  </a:t>
            </a:r>
            <a:endParaRPr lang="he-IL" b="1" dirty="0">
              <a:solidFill>
                <a:schemeClr val="bg2">
                  <a:lumMod val="25000"/>
                </a:schemeClr>
              </a:solidFill>
            </a:endParaRPr>
          </a:p>
        </p:txBody>
      </p:sp>
      <p:sp>
        <p:nvSpPr>
          <p:cNvPr id="4" name="מציין מיקום טקסט 3">
            <a:extLst>
              <a:ext uri="{FF2B5EF4-FFF2-40B4-BE49-F238E27FC236}">
                <a16:creationId xmlns:a16="http://schemas.microsoft.com/office/drawing/2014/main" id="{925DBE15-19BE-30DA-D688-221417C54AC8}"/>
              </a:ext>
            </a:extLst>
          </p:cNvPr>
          <p:cNvSpPr>
            <a:spLocks noGrp="1"/>
          </p:cNvSpPr>
          <p:nvPr>
            <p:ph type="body" sz="half" idx="2"/>
          </p:nvPr>
        </p:nvSpPr>
        <p:spPr/>
        <p:txBody>
          <a:bodyPr>
            <a:normAutofit/>
          </a:bodyPr>
          <a:lstStyle/>
          <a:p>
            <a:r>
              <a:rPr lang="he-IL" sz="3200" dirty="0">
                <a:solidFill>
                  <a:schemeClr val="tx1">
                    <a:lumMod val="95000"/>
                    <a:lumOff val="5000"/>
                  </a:schemeClr>
                </a:solidFill>
              </a:rPr>
              <a:t>מה העתיד?</a:t>
            </a:r>
          </a:p>
        </p:txBody>
      </p:sp>
    </p:spTree>
    <p:custDataLst>
      <p:tags r:id="rId1"/>
    </p:custDataLst>
    <p:extLst>
      <p:ext uri="{BB962C8B-B14F-4D97-AF65-F5344CB8AC3E}">
        <p14:creationId xmlns:p14="http://schemas.microsoft.com/office/powerpoint/2010/main" val="3221457769"/>
      </p:ext>
    </p:extLst>
  </p:cSld>
  <p:clrMapOvr>
    <a:masterClrMapping/>
  </p:clrMapOvr>
  <mc:AlternateContent xmlns:mc="http://schemas.openxmlformats.org/markup-compatibility/2006" xmlns:p14="http://schemas.microsoft.com/office/powerpoint/2010/main">
    <mc:Choice Requires="p14">
      <p:transition spd="slow" p14:dur="2000" advTm="342511"/>
    </mc:Choice>
    <mc:Fallback xmlns="">
      <p:transition spd="slow" advTm="3425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extLst>
    <p:ext uri="{E180D4A7-C9FB-4DFB-919C-405C955672EB}">
      <p14:showEvtLst xmlns:p14="http://schemas.microsoft.com/office/powerpoint/2010/main">
        <p14:playEvt time="101074" objId="5"/>
        <p14:stopEvt time="340214"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6.2|0.9"/>
</p:tagLst>
</file>

<file path=ppt/tags/tag2.xml><?xml version="1.0" encoding="utf-8"?>
<p:tagLst xmlns:a="http://schemas.openxmlformats.org/drawingml/2006/main" xmlns:r="http://schemas.openxmlformats.org/officeDocument/2006/relationships" xmlns:p="http://schemas.openxmlformats.org/presentationml/2006/main">
  <p:tag name="TIMING" val="|20.4|5.6|42.5|26.4"/>
</p:tagLst>
</file>

<file path=ppt/tags/tag3.xml><?xml version="1.0" encoding="utf-8"?>
<p:tagLst xmlns:a="http://schemas.openxmlformats.org/drawingml/2006/main" xmlns:r="http://schemas.openxmlformats.org/officeDocument/2006/relationships" xmlns:p="http://schemas.openxmlformats.org/presentationml/2006/main">
  <p:tag name="TIMING" val="|19.3|4.8|4"/>
</p:tagLst>
</file>

<file path=ppt/tags/tag4.xml><?xml version="1.0" encoding="utf-8"?>
<p:tagLst xmlns:a="http://schemas.openxmlformats.org/drawingml/2006/main" xmlns:r="http://schemas.openxmlformats.org/officeDocument/2006/relationships" xmlns:p="http://schemas.openxmlformats.org/presentationml/2006/main">
  <p:tag name="TIMING" val="|1.7|49.9|15.1"/>
</p:tagLst>
</file>

<file path=ppt/tags/tag5.xml><?xml version="1.0" encoding="utf-8"?>
<p:tagLst xmlns:a="http://schemas.openxmlformats.org/drawingml/2006/main" xmlns:r="http://schemas.openxmlformats.org/officeDocument/2006/relationships" xmlns:p="http://schemas.openxmlformats.org/presentationml/2006/main">
  <p:tag name="TIMING" val="|4.5|38"/>
</p:tagLst>
</file>

<file path=ppt/tags/tag6.xml><?xml version="1.0" encoding="utf-8"?>
<p:tagLst xmlns:a="http://schemas.openxmlformats.org/drawingml/2006/main" xmlns:r="http://schemas.openxmlformats.org/officeDocument/2006/relationships" xmlns:p="http://schemas.openxmlformats.org/presentationml/2006/main">
  <p:tag name="TIMING" val="|1.8|0.5"/>
</p:tagLst>
</file>

<file path=ppt/tags/tag7.xml><?xml version="1.0" encoding="utf-8"?>
<p:tagLst xmlns:a="http://schemas.openxmlformats.org/drawingml/2006/main" xmlns:r="http://schemas.openxmlformats.org/officeDocument/2006/relationships" xmlns:p="http://schemas.openxmlformats.org/presentationml/2006/main">
  <p:tag name="TIMING" val="|1.8|12.4|15.6|13.2"/>
</p:tagLst>
</file>

<file path=ppt/tags/tag8.xml><?xml version="1.0" encoding="utf-8"?>
<p:tagLst xmlns:a="http://schemas.openxmlformats.org/drawingml/2006/main" xmlns:r="http://schemas.openxmlformats.org/officeDocument/2006/relationships" xmlns:p="http://schemas.openxmlformats.org/presentationml/2006/main">
  <p:tag name="TIMING" val="|2.4|4.6|8.6|47.6|27.1"/>
</p:tagLst>
</file>

<file path=ppt/tags/tag9.xml><?xml version="1.0" encoding="utf-8"?>
<p:tagLst xmlns:a="http://schemas.openxmlformats.org/drawingml/2006/main" xmlns:r="http://schemas.openxmlformats.org/officeDocument/2006/relationships" xmlns:p="http://schemas.openxmlformats.org/presentationml/2006/main">
  <p:tag name="TIMING" val="|15.5|1.9|8.5|20.4|25.3"/>
</p:tagLst>
</file>

<file path=ppt/tags/tag10.xml><?xml version="1.0" encoding="utf-8"?>
<p:tagLst xmlns:a="http://schemas.openxmlformats.org/drawingml/2006/main" xmlns:r="http://schemas.openxmlformats.org/officeDocument/2006/relationships" xmlns:p="http://schemas.openxmlformats.org/presentationml/2006/main">
  <p:tag name="TIMING" val="|1.5|32.2|10.7|7.3|16.4|32.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בון">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otalTime>1691</TotalTime>
  <Words>1272</Words>
  <Application>Microsoft Office PowerPoint</Application>
  <PresentationFormat>מסך רחב</PresentationFormat>
  <Paragraphs>75</Paragraphs>
  <Slides>25</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2</vt:i4>
      </vt:variant>
      <vt:variant>
        <vt:lpstr>כותרות שקופיות</vt:lpstr>
      </vt:variant>
      <vt:variant>
        <vt:i4>25</vt:i4>
      </vt:variant>
    </vt:vector>
  </HeadingPairs>
  <TitlesOfParts>
    <vt:vector size="32" baseType="lpstr">
      <vt:lpstr>Arial</vt:lpstr>
      <vt:lpstr>Century Gothic</vt:lpstr>
      <vt:lpstr>Garamond</vt:lpstr>
      <vt:lpstr>Trebuchet MS</vt:lpstr>
      <vt:lpstr>Wingdings 3</vt:lpstr>
      <vt:lpstr>סבון</vt:lpstr>
      <vt:lpstr>2_פיאה</vt:lpstr>
      <vt:lpstr>כיצד יבנה המקדש</vt:lpstr>
      <vt:lpstr>גאולה בידי אדם</vt:lpstr>
      <vt:lpstr>להבין את הקריאה</vt:lpstr>
      <vt:lpstr>מצגת של PowerPoint‏</vt:lpstr>
      <vt:lpstr>כיצד יבנה המקדש השלישי? </vt:lpstr>
      <vt:lpstr>מדוע אנשים חושבים שיבנה משמיים </vt:lpstr>
      <vt:lpstr>מקורות הפוכים</vt:lpstr>
      <vt:lpstr>ירושלמי מפורש</vt:lpstr>
      <vt:lpstr>מסכת מידות לשם מה</vt:lpstr>
      <vt:lpstr>נבואת יחזקאל לשם מה</vt:lpstr>
      <vt:lpstr>ירושלמי נוסף</vt:lpstr>
      <vt:lpstr>תפילת שמונה עשרה</vt:lpstr>
      <vt:lpstr>משיח לפני המקדש?</vt:lpstr>
      <vt:lpstr>סדר הברכות</vt:lpstr>
      <vt:lpstr>מעשה שהיה בזמן התנאים</vt:lpstr>
      <vt:lpstr>קבלה מהגר"א</vt:lpstr>
      <vt:lpstr>בשעה שמלך המשיח בא</vt:lpstr>
      <vt:lpstr>למה נגרע</vt:lpstr>
      <vt:lpstr>רעיונות</vt:lpstr>
      <vt:lpstr>ובאש אתה עתיד...</vt:lpstr>
      <vt:lpstr>שני בתי מקדש</vt:lpstr>
      <vt:lpstr>מצגת של PowerPoint‏</vt:lpstr>
      <vt:lpstr>בית המקדש ומשיח</vt:lpstr>
      <vt:lpstr>בית המקדש ומשיח</vt:lpstr>
      <vt:lpstr>ירושלים לאן?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כיצד יבנה המקדש</dc:title>
  <dc:creator>יהודה טאוב</dc:creator>
  <cp:lastModifiedBy>יהודה טאוב</cp:lastModifiedBy>
  <cp:revision>6</cp:revision>
  <dcterms:created xsi:type="dcterms:W3CDTF">2024-06-04T07:23:29Z</dcterms:created>
  <dcterms:modified xsi:type="dcterms:W3CDTF">2026-10-18T02:21:31Z</dcterms:modified>
</cp:coreProperties>
</file>