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6"/>
  </p:notesMasterIdLst>
  <p:sldIdLst>
    <p:sldId id="256" r:id="rId6"/>
    <p:sldId id="705" r:id="rId7"/>
    <p:sldId id="703" r:id="rId8"/>
    <p:sldId id="670" r:id="rId9"/>
    <p:sldId id="671" r:id="rId10"/>
    <p:sldId id="706" r:id="rId11"/>
    <p:sldId id="685" r:id="rId12"/>
    <p:sldId id="707" r:id="rId13"/>
    <p:sldId id="704" r:id="rId14"/>
    <p:sldId id="672" r:id="rId15"/>
    <p:sldId id="708" r:id="rId16"/>
    <p:sldId id="676" r:id="rId17"/>
    <p:sldId id="709" r:id="rId18"/>
    <p:sldId id="673" r:id="rId19"/>
    <p:sldId id="674" r:id="rId20"/>
    <p:sldId id="682" r:id="rId21"/>
    <p:sldId id="684" r:id="rId22"/>
    <p:sldId id="678" r:id="rId23"/>
    <p:sldId id="677" r:id="rId24"/>
    <p:sldId id="675" r:id="rId25"/>
    <p:sldId id="686" r:id="rId26"/>
    <p:sldId id="679" r:id="rId27"/>
    <p:sldId id="681" r:id="rId28"/>
    <p:sldId id="683" r:id="rId29"/>
    <p:sldId id="687" r:id="rId30"/>
    <p:sldId id="688" r:id="rId31"/>
    <p:sldId id="689" r:id="rId32"/>
    <p:sldId id="680" r:id="rId33"/>
    <p:sldId id="691" r:id="rId34"/>
    <p:sldId id="692" r:id="rId35"/>
    <p:sldId id="693" r:id="rId36"/>
    <p:sldId id="694" r:id="rId37"/>
    <p:sldId id="695" r:id="rId38"/>
    <p:sldId id="696" r:id="rId39"/>
    <p:sldId id="697" r:id="rId40"/>
    <p:sldId id="698" r:id="rId41"/>
    <p:sldId id="699" r:id="rId42"/>
    <p:sldId id="700" r:id="rId43"/>
    <p:sldId id="701" r:id="rId44"/>
    <p:sldId id="702" r:id="rId45"/>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05"/>
            <p14:sldId id="703"/>
            <p14:sldId id="670"/>
            <p14:sldId id="671"/>
            <p14:sldId id="706"/>
            <p14:sldId id="685"/>
            <p14:sldId id="707"/>
            <p14:sldId id="704"/>
            <p14:sldId id="672"/>
            <p14:sldId id="708"/>
            <p14:sldId id="676"/>
            <p14:sldId id="709"/>
            <p14:sldId id="673"/>
            <p14:sldId id="674"/>
            <p14:sldId id="682"/>
            <p14:sldId id="684"/>
            <p14:sldId id="678"/>
            <p14:sldId id="677"/>
            <p14:sldId id="675"/>
            <p14:sldId id="686"/>
            <p14:sldId id="679"/>
            <p14:sldId id="681"/>
            <p14:sldId id="683"/>
            <p14:sldId id="687"/>
            <p14:sldId id="688"/>
            <p14:sldId id="689"/>
            <p14:sldId id="68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3:04.156" v="15"/>
      <pc:docMkLst>
        <pc:docMk/>
      </pc:docMkLst>
      <pc:sldChg chg="addSp delSp modSp mod delAnim modAnim">
        <pc:chgData name="יהודה טאוב" userId="80c2dbd02819b45c" providerId="LiveId" clId="{9C42E4DE-A4EE-4899-912D-CC2AC8F5DB5D}" dt="2026-10-18T02:23:03.574" v="13"/>
        <pc:sldMkLst>
          <pc:docMk/>
          <pc:sldMk cId="1821326160" sldId="677"/>
        </pc:sldMkLst>
        <pc:spChg chg="add mod">
          <ac:chgData name="יהודה טאוב" userId="80c2dbd02819b45c" providerId="LiveId" clId="{9C42E4DE-A4EE-4899-912D-CC2AC8F5DB5D}" dt="2026-10-18T02:23:03.574" v="13"/>
          <ac:spMkLst>
            <pc:docMk/>
            <pc:sldMk cId="1821326160" sldId="677"/>
            <ac:spMk id="5" creationId="{2E344980-A653-0849-BA65-2ABF4D2D355C}"/>
          </ac:spMkLst>
        </pc:spChg>
        <pc:picChg chg="del">
          <ac:chgData name="יהודה טאוב" userId="80c2dbd02819b45c" providerId="LiveId" clId="{9C42E4DE-A4EE-4899-912D-CC2AC8F5DB5D}" dt="2026-10-18T02:23:03.574" v="13"/>
          <ac:picMkLst>
            <pc:docMk/>
            <pc:sldMk cId="1821326160" sldId="677"/>
            <ac:picMk id="6" creationId="{22816FF7-FBC4-DF59-531A-6CBE76474B3C}"/>
          </ac:picMkLst>
        </pc:picChg>
      </pc:sldChg>
      <pc:sldChg chg="delSp mod delAnim modAnim">
        <pc:chgData name="יהודה טאוב" userId="80c2dbd02819b45c" providerId="LiveId" clId="{9C42E4DE-A4EE-4899-912D-CC2AC8F5DB5D}" dt="2026-10-18T02:23:03.450" v="11"/>
        <pc:sldMkLst>
          <pc:docMk/>
          <pc:sldMk cId="2496468414" sldId="682"/>
        </pc:sldMkLst>
        <pc:picChg chg="del">
          <ac:chgData name="יהודה טאוב" userId="80c2dbd02819b45c" providerId="LiveId" clId="{9C42E4DE-A4EE-4899-912D-CC2AC8F5DB5D}" dt="2026-10-18T02:23:03.450" v="11"/>
          <ac:picMkLst>
            <pc:docMk/>
            <pc:sldMk cId="2496468414" sldId="682"/>
            <ac:picMk id="10" creationId="{5DC1378F-AD9A-23ED-6BB6-E47B7519D056}"/>
          </ac:picMkLst>
        </pc:picChg>
      </pc:sldChg>
      <pc:sldChg chg="addSp delSp modSp mod delAnim modAnim">
        <pc:chgData name="יהודה טאוב" userId="80c2dbd02819b45c" providerId="LiveId" clId="{9C42E4DE-A4EE-4899-912D-CC2AC8F5DB5D}" dt="2026-10-18T02:23:04.156" v="15"/>
        <pc:sldMkLst>
          <pc:docMk/>
          <pc:sldMk cId="1786864824" sldId="683"/>
        </pc:sldMkLst>
        <pc:spChg chg="add mod">
          <ac:chgData name="יהודה טאוב" userId="80c2dbd02819b45c" providerId="LiveId" clId="{9C42E4DE-A4EE-4899-912D-CC2AC8F5DB5D}" dt="2026-10-18T02:23:04.156" v="15"/>
          <ac:spMkLst>
            <pc:docMk/>
            <pc:sldMk cId="1786864824" sldId="683"/>
            <ac:spMk id="6" creationId="{10A631B4-9584-27B0-0CC6-2565391EA60D}"/>
          </ac:spMkLst>
        </pc:spChg>
        <pc:picChg chg="del">
          <ac:chgData name="יהודה טאוב" userId="80c2dbd02819b45c" providerId="LiveId" clId="{9C42E4DE-A4EE-4899-912D-CC2AC8F5DB5D}" dt="2026-10-18T02:23:04.156" v="15"/>
          <ac:picMkLst>
            <pc:docMk/>
            <pc:sldMk cId="1786864824" sldId="683"/>
            <ac:picMk id="5" creationId="{8DCFBA0E-4E45-1000-19D7-596B50E56193}"/>
          </ac:picMkLst>
        </pc:picChg>
      </pc:sldChg>
      <pc:sldChg chg="delSp mod delAnim modAnim">
        <pc:chgData name="יהודה טאוב" userId="80c2dbd02819b45c" providerId="LiveId" clId="{9C42E4DE-A4EE-4899-912D-CC2AC8F5DB5D}" dt="2026-10-18T02:23:02.124" v="3"/>
        <pc:sldMkLst>
          <pc:docMk/>
          <pc:sldMk cId="307722825" sldId="703"/>
        </pc:sldMkLst>
        <pc:picChg chg="del">
          <ac:chgData name="יהודה טאוב" userId="80c2dbd02819b45c" providerId="LiveId" clId="{9C42E4DE-A4EE-4899-912D-CC2AC8F5DB5D}" dt="2026-10-18T02:23:02.124" v="3"/>
          <ac:picMkLst>
            <pc:docMk/>
            <pc:sldMk cId="307722825" sldId="703"/>
            <ac:picMk id="5" creationId="{C6855738-77E0-4E73-38B4-9995A4E8CB5F}"/>
          </ac:picMkLst>
        </pc:picChg>
      </pc:sldChg>
      <pc:sldChg chg="delSp mod delAnim modAnim">
        <pc:chgData name="יהודה טאוב" userId="80c2dbd02819b45c" providerId="LiveId" clId="{9C42E4DE-A4EE-4899-912D-CC2AC8F5DB5D}" dt="2026-10-18T02:23:01.896" v="1"/>
        <pc:sldMkLst>
          <pc:docMk/>
          <pc:sldMk cId="1443100094" sldId="705"/>
        </pc:sldMkLst>
        <pc:picChg chg="del">
          <ac:chgData name="יהודה טאוב" userId="80c2dbd02819b45c" providerId="LiveId" clId="{9C42E4DE-A4EE-4899-912D-CC2AC8F5DB5D}" dt="2026-10-18T02:23:01.896" v="1"/>
          <ac:picMkLst>
            <pc:docMk/>
            <pc:sldMk cId="1443100094" sldId="705"/>
            <ac:picMk id="3" creationId="{58A9F670-4DDC-D6E4-A3BE-DFD9ADF0259C}"/>
          </ac:picMkLst>
        </pc:picChg>
      </pc:sldChg>
      <pc:sldChg chg="delSp mod delAnim modAnim">
        <pc:chgData name="יהודה טאוב" userId="80c2dbd02819b45c" providerId="LiveId" clId="{9C42E4DE-A4EE-4899-912D-CC2AC8F5DB5D}" dt="2026-10-18T02:23:02.731" v="5"/>
        <pc:sldMkLst>
          <pc:docMk/>
          <pc:sldMk cId="3648137051" sldId="707"/>
        </pc:sldMkLst>
        <pc:picChg chg="del">
          <ac:chgData name="יהודה טאוב" userId="80c2dbd02819b45c" providerId="LiveId" clId="{9C42E4DE-A4EE-4899-912D-CC2AC8F5DB5D}" dt="2026-10-18T02:23:02.731" v="5"/>
          <ac:picMkLst>
            <pc:docMk/>
            <pc:sldMk cId="3648137051" sldId="707"/>
            <ac:picMk id="5" creationId="{C7B50C43-EDA4-AA66-9D95-F3532D01BE46}"/>
          </ac:picMkLst>
        </pc:picChg>
      </pc:sldChg>
      <pc:sldChg chg="delSp mod delAnim modAnim">
        <pc:chgData name="יהודה טאוב" userId="80c2dbd02819b45c" providerId="LiveId" clId="{9C42E4DE-A4EE-4899-912D-CC2AC8F5DB5D}" dt="2026-10-18T02:23:02.887" v="7"/>
        <pc:sldMkLst>
          <pc:docMk/>
          <pc:sldMk cId="283344798" sldId="708"/>
        </pc:sldMkLst>
        <pc:picChg chg="del">
          <ac:chgData name="יהודה טאוב" userId="80c2dbd02819b45c" providerId="LiveId" clId="{9C42E4DE-A4EE-4899-912D-CC2AC8F5DB5D}" dt="2026-10-18T02:23:02.887" v="7"/>
          <ac:picMkLst>
            <pc:docMk/>
            <pc:sldMk cId="283344798" sldId="708"/>
            <ac:picMk id="3" creationId="{B3A597E4-5291-BF83-BB08-C72168979493}"/>
          </ac:picMkLst>
        </pc:picChg>
      </pc:sldChg>
      <pc:sldChg chg="delSp mod delAnim modAnim">
        <pc:chgData name="יהודה טאוב" userId="80c2dbd02819b45c" providerId="LiveId" clId="{9C42E4DE-A4EE-4899-912D-CC2AC8F5DB5D}" dt="2026-10-18T02:23:03.056" v="9"/>
        <pc:sldMkLst>
          <pc:docMk/>
          <pc:sldMk cId="3586288421" sldId="709"/>
        </pc:sldMkLst>
        <pc:picChg chg="del">
          <ac:chgData name="יהודה טאוב" userId="80c2dbd02819b45c" providerId="LiveId" clId="{9C42E4DE-A4EE-4899-912D-CC2AC8F5DB5D}" dt="2026-10-18T02:23:03.056" v="9"/>
          <ac:picMkLst>
            <pc:docMk/>
            <pc:sldMk cId="3586288421" sldId="709"/>
            <ac:picMk id="9" creationId="{A3065080-A49D-769D-89E0-17F0F6442594}"/>
          </ac:picMkLst>
        </pc:picChg>
      </pc:sldChg>
    </pc:docChg>
  </pc:docChgLst>
  <pc:docChgLst>
    <pc:chgData name="יהודה טאוב" userId="80c2dbd02819b45c" providerId="LiveId" clId="{AED013E5-BC28-4BE2-B284-D8222BB80C27}"/>
    <pc:docChg chg="undo custSel addSld delSld modSld sldOrd modSection">
      <pc:chgData name="יהודה טאוב" userId="80c2dbd02819b45c" providerId="LiveId" clId="{AED013E5-BC28-4BE2-B284-D8222BB80C27}" dt="2024-05-15T05:17:05.856" v="5372" actId="15"/>
      <pc:docMkLst>
        <pc:docMk/>
      </pc:docMkLst>
      <pc:sldChg chg="addSp modSp mod setBg">
        <pc:chgData name="יהודה טאוב" userId="80c2dbd02819b45c" providerId="LiveId" clId="{AED013E5-BC28-4BE2-B284-D8222BB80C27}" dt="2024-05-01T04:09:18.877" v="1419"/>
        <pc:sldMkLst>
          <pc:docMk/>
          <pc:sldMk cId="685444161" sldId="256"/>
        </pc:sldMkLst>
        <pc:spChg chg="mod">
          <ac:chgData name="יהודה טאוב" userId="80c2dbd02819b45c" providerId="LiveId" clId="{AED013E5-BC28-4BE2-B284-D8222BB80C27}" dt="2024-05-01T04:08:51.304" v="1418" actId="13926"/>
          <ac:spMkLst>
            <pc:docMk/>
            <pc:sldMk cId="685444161" sldId="256"/>
            <ac:spMk id="2" creationId="{2F2AA11D-C26A-F3CE-D362-D80DA4F55F6F}"/>
          </ac:spMkLst>
        </pc:spChg>
        <pc:spChg chg="mod">
          <ac:chgData name="יהודה טאוב" userId="80c2dbd02819b45c" providerId="LiveId" clId="{AED013E5-BC28-4BE2-B284-D8222BB80C27}" dt="2024-05-01T04:08:22.293" v="1416" actId="13926"/>
          <ac:spMkLst>
            <pc:docMk/>
            <pc:sldMk cId="685444161" sldId="256"/>
            <ac:spMk id="3" creationId="{5857CA82-8A9D-728E-ED78-AC34D32E7ECE}"/>
          </ac:spMkLst>
        </pc:spChg>
        <pc:picChg chg="add mod">
          <ac:chgData name="יהודה טאוב" userId="80c2dbd02819b45c" providerId="LiveId" clId="{AED013E5-BC28-4BE2-B284-D8222BB80C27}" dt="2024-04-30T09:14:29.689" v="10" actId="14100"/>
          <ac:picMkLst>
            <pc:docMk/>
            <pc:sldMk cId="685444161" sldId="256"/>
            <ac:picMk id="1026" creationId="{CA1D066E-1D9A-D001-DE36-1C6BC56C3B37}"/>
          </ac:picMkLst>
        </pc:picChg>
        <pc:picChg chg="add mod">
          <ac:chgData name="יהודה טאוב" userId="80c2dbd02819b45c" providerId="LiveId" clId="{AED013E5-BC28-4BE2-B284-D8222BB80C27}" dt="2024-04-30T09:14:44.309" v="13" actId="14100"/>
          <ac:picMkLst>
            <pc:docMk/>
            <pc:sldMk cId="685444161" sldId="256"/>
            <ac:picMk id="1028" creationId="{932A5A05-9560-82BD-EF31-EC27936D1A2C}"/>
          </ac:picMkLst>
        </pc:picChg>
      </pc:sldChg>
      <pc:sldChg chg="addSp delSp modSp mod ord addAnim delAnim modAnim">
        <pc:chgData name="יהודה טאוב" userId="80c2dbd02819b45c" providerId="LiveId" clId="{AED013E5-BC28-4BE2-B284-D8222BB80C27}" dt="2024-04-30T09:27:10.255" v="132" actId="20577"/>
        <pc:sldMkLst>
          <pc:docMk/>
          <pc:sldMk cId="1429896432" sldId="670"/>
        </pc:sldMkLst>
        <pc:spChg chg="mod">
          <ac:chgData name="יהודה טאוב" userId="80c2dbd02819b45c" providerId="LiveId" clId="{AED013E5-BC28-4BE2-B284-D8222BB80C27}" dt="2024-04-30T09:27:10.255" v="132" actId="20577"/>
          <ac:spMkLst>
            <pc:docMk/>
            <pc:sldMk cId="1429896432" sldId="670"/>
            <ac:spMk id="2" creationId="{6E5E004A-7240-C534-9710-CC2159C6095A}"/>
          </ac:spMkLst>
        </pc:spChg>
        <pc:spChg chg="mod">
          <ac:chgData name="יהודה טאוב" userId="80c2dbd02819b45c" providerId="LiveId" clId="{AED013E5-BC28-4BE2-B284-D8222BB80C27}" dt="2024-04-30T09:27:01.493" v="109" actId="21"/>
          <ac:spMkLst>
            <pc:docMk/>
            <pc:sldMk cId="1429896432" sldId="670"/>
            <ac:spMk id="3" creationId="{CFBCB363-E023-ECFA-91B1-FC6E0E7B2F9A}"/>
          </ac:spMkLst>
        </pc:spChg>
        <pc:picChg chg="add del mod">
          <ac:chgData name="יהודה טאוב" userId="80c2dbd02819b45c" providerId="LiveId" clId="{AED013E5-BC28-4BE2-B284-D8222BB80C27}" dt="2024-04-30T09:21:25.103" v="71" actId="21"/>
          <ac:picMkLst>
            <pc:docMk/>
            <pc:sldMk cId="1429896432" sldId="670"/>
            <ac:picMk id="5" creationId="{C6855738-77E0-4E73-38B4-9995A4E8CB5F}"/>
          </ac:picMkLst>
        </pc:picChg>
        <pc:picChg chg="add mod">
          <ac:chgData name="יהודה טאוב" userId="80c2dbd02819b45c" providerId="LiveId" clId="{AED013E5-BC28-4BE2-B284-D8222BB80C27}" dt="2024-04-30T09:15:36.422" v="16" actId="14100"/>
          <ac:picMkLst>
            <pc:docMk/>
            <pc:sldMk cId="1429896432" sldId="670"/>
            <ac:picMk id="2050" creationId="{8AE1EB24-F719-A048-5DC8-CA10251B4EAE}"/>
          </ac:picMkLst>
        </pc:picChg>
        <pc:picChg chg="add mod">
          <ac:chgData name="יהודה טאוב" userId="80c2dbd02819b45c" providerId="LiveId" clId="{AED013E5-BC28-4BE2-B284-D8222BB80C27}" dt="2024-04-30T09:16:34.584" v="67" actId="1076"/>
          <ac:picMkLst>
            <pc:docMk/>
            <pc:sldMk cId="1429896432" sldId="670"/>
            <ac:picMk id="2052" creationId="{3B7E6609-9806-D5B0-FC43-B8A55702612D}"/>
          </ac:picMkLst>
        </pc:picChg>
        <pc:picChg chg="add">
          <ac:chgData name="יהודה טאוב" userId="80c2dbd02819b45c" providerId="LiveId" clId="{AED013E5-BC28-4BE2-B284-D8222BB80C27}" dt="2024-04-30T09:25:48.243" v="96"/>
          <ac:picMkLst>
            <pc:docMk/>
            <pc:sldMk cId="1429896432" sldId="670"/>
            <ac:picMk id="2054" creationId="{D92714EC-31D5-4527-D838-A6A3696C6C15}"/>
          </ac:picMkLst>
        </pc:picChg>
        <pc:picChg chg="add mod">
          <ac:chgData name="יהודה טאוב" userId="80c2dbd02819b45c" providerId="LiveId" clId="{AED013E5-BC28-4BE2-B284-D8222BB80C27}" dt="2024-04-30T09:26:01.380" v="102" actId="1076"/>
          <ac:picMkLst>
            <pc:docMk/>
            <pc:sldMk cId="1429896432" sldId="670"/>
            <ac:picMk id="2056" creationId="{B7458EB9-6709-5B44-CEBE-CA3341285935}"/>
          </ac:picMkLst>
        </pc:picChg>
        <pc:picChg chg="add mod">
          <ac:chgData name="יהודה טאוב" userId="80c2dbd02819b45c" providerId="LiveId" clId="{AED013E5-BC28-4BE2-B284-D8222BB80C27}" dt="2024-04-30T09:26:06.168" v="105" actId="1076"/>
          <ac:picMkLst>
            <pc:docMk/>
            <pc:sldMk cId="1429896432" sldId="670"/>
            <ac:picMk id="2058" creationId="{B8307FB1-ED89-EDC9-FF7D-523D9E1A9926}"/>
          </ac:picMkLst>
        </pc:picChg>
        <pc:picChg chg="add mod">
          <ac:chgData name="יהודה טאוב" userId="80c2dbd02819b45c" providerId="LiveId" clId="{AED013E5-BC28-4BE2-B284-D8222BB80C27}" dt="2024-04-30T09:26:19.937" v="108" actId="1076"/>
          <ac:picMkLst>
            <pc:docMk/>
            <pc:sldMk cId="1429896432" sldId="670"/>
            <ac:picMk id="2060" creationId="{7231C8A2-BDA0-7FC6-3521-CAA304D44D18}"/>
          </ac:picMkLst>
        </pc:picChg>
      </pc:sldChg>
      <pc:sldChg chg="addSp modSp modAnim">
        <pc:chgData name="יהודה טאוב" userId="80c2dbd02819b45c" providerId="LiveId" clId="{AED013E5-BC28-4BE2-B284-D8222BB80C27}" dt="2024-04-30T09:29:27.434" v="141" actId="20577"/>
        <pc:sldMkLst>
          <pc:docMk/>
          <pc:sldMk cId="2094133984" sldId="671"/>
        </pc:sldMkLst>
        <pc:spChg chg="mod">
          <ac:chgData name="יהודה טאוב" userId="80c2dbd02819b45c" providerId="LiveId" clId="{AED013E5-BC28-4BE2-B284-D8222BB80C27}" dt="2024-04-30T09:29:25.134" v="139" actId="20577"/>
          <ac:spMkLst>
            <pc:docMk/>
            <pc:sldMk cId="2094133984" sldId="671"/>
            <ac:spMk id="3" creationId="{CFBCB363-E023-ECFA-91B1-FC6E0E7B2F9A}"/>
          </ac:spMkLst>
        </pc:spChg>
        <pc:picChg chg="add mod">
          <ac:chgData name="יהודה טאוב" userId="80c2dbd02819b45c" providerId="LiveId" clId="{AED013E5-BC28-4BE2-B284-D8222BB80C27}" dt="2024-04-30T09:27:55.924" v="136" actId="1076"/>
          <ac:picMkLst>
            <pc:docMk/>
            <pc:sldMk cId="2094133984" sldId="671"/>
            <ac:picMk id="4098" creationId="{26170031-FE96-E049-1E2E-7C129D27A4BB}"/>
          </ac:picMkLst>
        </pc:picChg>
        <pc:picChg chg="add mod">
          <ac:chgData name="יהודה טאוב" userId="80c2dbd02819b45c" providerId="LiveId" clId="{AED013E5-BC28-4BE2-B284-D8222BB80C27}" dt="2024-04-30T09:28:47.273" v="138" actId="1076"/>
          <ac:picMkLst>
            <pc:docMk/>
            <pc:sldMk cId="2094133984" sldId="671"/>
            <ac:picMk id="4100" creationId="{D8BB3329-92E2-A9AA-B94D-3C5E84FD7A5B}"/>
          </ac:picMkLst>
        </pc:picChg>
        <pc:picChg chg="add">
          <ac:chgData name="יהודה טאוב" userId="80c2dbd02819b45c" providerId="LiveId" clId="{AED013E5-BC28-4BE2-B284-D8222BB80C27}" dt="2024-04-30T09:29:25.637" v="140"/>
          <ac:picMkLst>
            <pc:docMk/>
            <pc:sldMk cId="2094133984" sldId="671"/>
            <ac:picMk id="4102" creationId="{D32AE5E4-3972-5D36-5146-C890E0D7AAFD}"/>
          </ac:picMkLst>
        </pc:picChg>
      </pc:sldChg>
      <pc:sldChg chg="addSp modSp mod modAnim">
        <pc:chgData name="יהודה טאוב" userId="80c2dbd02819b45c" providerId="LiveId" clId="{AED013E5-BC28-4BE2-B284-D8222BB80C27}" dt="2024-04-30T09:33:15.198" v="160" actId="1076"/>
        <pc:sldMkLst>
          <pc:docMk/>
          <pc:sldMk cId="8960287" sldId="672"/>
        </pc:sldMkLst>
        <pc:spChg chg="mod">
          <ac:chgData name="יהודה טאוב" userId="80c2dbd02819b45c" providerId="LiveId" clId="{AED013E5-BC28-4BE2-B284-D8222BB80C27}" dt="2024-04-30T09:33:01.508" v="159" actId="1076"/>
          <ac:spMkLst>
            <pc:docMk/>
            <pc:sldMk cId="8960287" sldId="672"/>
            <ac:spMk id="3" creationId="{CFBCB363-E023-ECFA-91B1-FC6E0E7B2F9A}"/>
          </ac:spMkLst>
        </pc:spChg>
        <pc:picChg chg="mod">
          <ac:chgData name="יהודה טאוב" userId="80c2dbd02819b45c" providerId="LiveId" clId="{AED013E5-BC28-4BE2-B284-D8222BB80C27}" dt="2024-04-30T09:33:15.198" v="160" actId="1076"/>
          <ac:picMkLst>
            <pc:docMk/>
            <pc:sldMk cId="8960287" sldId="672"/>
            <ac:picMk id="7" creationId="{02EFD37F-CB62-2667-5DBF-23D73567F33A}"/>
          </ac:picMkLst>
        </pc:picChg>
        <pc:picChg chg="add mod">
          <ac:chgData name="יהודה טאוב" userId="80c2dbd02819b45c" providerId="LiveId" clId="{AED013E5-BC28-4BE2-B284-D8222BB80C27}" dt="2024-04-30T09:29:39.333" v="143" actId="1076"/>
          <ac:picMkLst>
            <pc:docMk/>
            <pc:sldMk cId="8960287" sldId="672"/>
            <ac:picMk id="5122" creationId="{B4928E96-9779-7F1F-9417-0BD37DBD74CF}"/>
          </ac:picMkLst>
        </pc:picChg>
        <pc:picChg chg="add mod">
          <ac:chgData name="יהודה טאוב" userId="80c2dbd02819b45c" providerId="LiveId" clId="{AED013E5-BC28-4BE2-B284-D8222BB80C27}" dt="2024-04-30T09:31:35.316" v="146" actId="1076"/>
          <ac:picMkLst>
            <pc:docMk/>
            <pc:sldMk cId="8960287" sldId="672"/>
            <ac:picMk id="5124" creationId="{37727726-0581-A06F-4684-AF8B562CB136}"/>
          </ac:picMkLst>
        </pc:picChg>
      </pc:sldChg>
      <pc:sldChg chg="addSp delSp modSp mod delAnim modAnim">
        <pc:chgData name="יהודה טאוב" userId="80c2dbd02819b45c" providerId="LiveId" clId="{AED013E5-BC28-4BE2-B284-D8222BB80C27}" dt="2024-05-01T06:37:16.239" v="1587" actId="21"/>
        <pc:sldMkLst>
          <pc:docMk/>
          <pc:sldMk cId="3432683688" sldId="673"/>
        </pc:sldMkLst>
        <pc:spChg chg="mod">
          <ac:chgData name="יהודה טאוב" userId="80c2dbd02819b45c" providerId="LiveId" clId="{AED013E5-BC28-4BE2-B284-D8222BB80C27}" dt="2024-04-30T09:42:58.126" v="336" actId="27636"/>
          <ac:spMkLst>
            <pc:docMk/>
            <pc:sldMk cId="3432683688" sldId="673"/>
            <ac:spMk id="8" creationId="{72719703-71CD-DF6B-BEEA-A2EF3485127F}"/>
          </ac:spMkLst>
        </pc:spChg>
        <pc:picChg chg="add del mod">
          <ac:chgData name="יהודה טאוב" userId="80c2dbd02819b45c" providerId="LiveId" clId="{AED013E5-BC28-4BE2-B284-D8222BB80C27}" dt="2024-05-01T06:37:16.239" v="1587" actId="21"/>
          <ac:picMkLst>
            <pc:docMk/>
            <pc:sldMk cId="3432683688" sldId="673"/>
            <ac:picMk id="9" creationId="{A3065080-A49D-769D-89E0-17F0F6442594}"/>
          </ac:picMkLst>
        </pc:picChg>
        <pc:picChg chg="add mod">
          <ac:chgData name="יהודה טאוב" userId="80c2dbd02819b45c" providerId="LiveId" clId="{AED013E5-BC28-4BE2-B284-D8222BB80C27}" dt="2024-04-30T09:42:17.016" v="329" actId="1076"/>
          <ac:picMkLst>
            <pc:docMk/>
            <pc:sldMk cId="3432683688" sldId="673"/>
            <ac:picMk id="7170" creationId="{0C7A9BD4-F5DF-343C-0776-D819C6BC6B2C}"/>
          </ac:picMkLst>
        </pc:picChg>
        <pc:picChg chg="add mod">
          <ac:chgData name="יהודה טאוב" userId="80c2dbd02819b45c" providerId="LiveId" clId="{AED013E5-BC28-4BE2-B284-D8222BB80C27}" dt="2024-04-30T09:43:01.582" v="337" actId="1076"/>
          <ac:picMkLst>
            <pc:docMk/>
            <pc:sldMk cId="3432683688" sldId="673"/>
            <ac:picMk id="7172" creationId="{E4C98B29-A1DD-D5E9-9B7B-A0911664339F}"/>
          </ac:picMkLst>
        </pc:picChg>
      </pc:sldChg>
      <pc:sldChg chg="addSp modSp modAnim">
        <pc:chgData name="יהודה טאוב" userId="80c2dbd02819b45c" providerId="LiveId" clId="{AED013E5-BC28-4BE2-B284-D8222BB80C27}" dt="2024-04-30T09:48:41.532" v="352"/>
        <pc:sldMkLst>
          <pc:docMk/>
          <pc:sldMk cId="3518836960" sldId="674"/>
        </pc:sldMkLst>
        <pc:spChg chg="mod">
          <ac:chgData name="יהודה טאוב" userId="80c2dbd02819b45c" providerId="LiveId" clId="{AED013E5-BC28-4BE2-B284-D8222BB80C27}" dt="2024-04-30T09:48:25.240" v="350" actId="20577"/>
          <ac:spMkLst>
            <pc:docMk/>
            <pc:sldMk cId="3518836960" sldId="674"/>
            <ac:spMk id="3" creationId="{CFBCB363-E023-ECFA-91B1-FC6E0E7B2F9A}"/>
          </ac:spMkLst>
        </pc:spChg>
        <pc:picChg chg="add mod">
          <ac:chgData name="יהודה טאוב" userId="80c2dbd02819b45c" providerId="LiveId" clId="{AED013E5-BC28-4BE2-B284-D8222BB80C27}" dt="2024-04-30T09:46:19.462" v="342" actId="1076"/>
          <ac:picMkLst>
            <pc:docMk/>
            <pc:sldMk cId="3518836960" sldId="674"/>
            <ac:picMk id="8194" creationId="{71EA9FF4-2625-9E71-C086-9FF38B36D30D}"/>
          </ac:picMkLst>
        </pc:picChg>
        <pc:picChg chg="add">
          <ac:chgData name="יהודה טאוב" userId="80c2dbd02819b45c" providerId="LiveId" clId="{AED013E5-BC28-4BE2-B284-D8222BB80C27}" dt="2024-04-30T09:48:02.666" v="347"/>
          <ac:picMkLst>
            <pc:docMk/>
            <pc:sldMk cId="3518836960" sldId="674"/>
            <ac:picMk id="8196" creationId="{699832B7-2E6A-13FF-4DF5-F94F5EFFFAE0}"/>
          </ac:picMkLst>
        </pc:picChg>
      </pc:sldChg>
      <pc:sldChg chg="addSp delSp modSp mod">
        <pc:chgData name="יהודה טאוב" userId="80c2dbd02819b45c" providerId="LiveId" clId="{AED013E5-BC28-4BE2-B284-D8222BB80C27}" dt="2024-04-30T09:48:59.829" v="363" actId="20577"/>
        <pc:sldMkLst>
          <pc:docMk/>
          <pc:sldMk cId="2790350363" sldId="675"/>
        </pc:sldMkLst>
        <pc:spChg chg="mod">
          <ac:chgData name="יהודה טאוב" userId="80c2dbd02819b45c" providerId="LiveId" clId="{AED013E5-BC28-4BE2-B284-D8222BB80C27}" dt="2024-04-30T09:48:59.829" v="363" actId="20577"/>
          <ac:spMkLst>
            <pc:docMk/>
            <pc:sldMk cId="2790350363" sldId="675"/>
            <ac:spMk id="2" creationId="{6E5E004A-7240-C534-9710-CC2159C6095A}"/>
          </ac:spMkLst>
        </pc:spChg>
        <pc:picChg chg="add del mod modCrop">
          <ac:chgData name="יהודה טאוב" userId="80c2dbd02819b45c" providerId="LiveId" clId="{AED013E5-BC28-4BE2-B284-D8222BB80C27}" dt="2024-04-30T09:12:30.449" v="7" actId="1076"/>
          <ac:picMkLst>
            <pc:docMk/>
            <pc:sldMk cId="2790350363" sldId="675"/>
            <ac:picMk id="6" creationId="{83C2FE3C-FE16-B8FB-36D8-7A8D6B1E8E23}"/>
          </ac:picMkLst>
        </pc:picChg>
      </pc:sldChg>
      <pc:sldChg chg="addSp modSp mod ord modAnim">
        <pc:chgData name="יהודה טאוב" userId="80c2dbd02819b45c" providerId="LiveId" clId="{AED013E5-BC28-4BE2-B284-D8222BB80C27}" dt="2024-05-01T06:32:44.407" v="1582"/>
        <pc:sldMkLst>
          <pc:docMk/>
          <pc:sldMk cId="1675713158" sldId="676"/>
        </pc:sldMkLst>
        <pc:spChg chg="mod">
          <ac:chgData name="יהודה טאוב" userId="80c2dbd02819b45c" providerId="LiveId" clId="{AED013E5-BC28-4BE2-B284-D8222BB80C27}" dt="2024-04-30T09:33:41.474" v="182" actId="20577"/>
          <ac:spMkLst>
            <pc:docMk/>
            <pc:sldMk cId="1675713158" sldId="676"/>
            <ac:spMk id="2" creationId="{6E5E004A-7240-C534-9710-CC2159C6095A}"/>
          </ac:spMkLst>
        </pc:spChg>
        <pc:spChg chg="mod">
          <ac:chgData name="יהודה טאוב" userId="80c2dbd02819b45c" providerId="LiveId" clId="{AED013E5-BC28-4BE2-B284-D8222BB80C27}" dt="2024-05-01T06:25:46.962" v="1575" actId="20577"/>
          <ac:spMkLst>
            <pc:docMk/>
            <pc:sldMk cId="1675713158" sldId="676"/>
            <ac:spMk id="3" creationId="{CFBCB363-E023-ECFA-91B1-FC6E0E7B2F9A}"/>
          </ac:spMkLst>
        </pc:spChg>
        <pc:picChg chg="add mod">
          <ac:chgData name="יהודה טאוב" userId="80c2dbd02819b45c" providerId="LiveId" clId="{AED013E5-BC28-4BE2-B284-D8222BB80C27}" dt="2024-05-01T06:32:35.080" v="1581" actId="14100"/>
          <ac:picMkLst>
            <pc:docMk/>
            <pc:sldMk cId="1675713158" sldId="676"/>
            <ac:picMk id="6" creationId="{99A2D3B1-F7CA-CC40-185A-4D738349D43A}"/>
          </ac:picMkLst>
        </pc:picChg>
        <pc:picChg chg="add">
          <ac:chgData name="יהודה טאוב" userId="80c2dbd02819b45c" providerId="LiveId" clId="{AED013E5-BC28-4BE2-B284-D8222BB80C27}" dt="2024-04-30T09:41:03.995" v="316"/>
          <ac:picMkLst>
            <pc:docMk/>
            <pc:sldMk cId="1675713158" sldId="676"/>
            <ac:picMk id="6146" creationId="{E3142E01-619E-4377-2CB0-865AE35C9651}"/>
          </ac:picMkLst>
        </pc:picChg>
        <pc:picChg chg="add mod">
          <ac:chgData name="יהודה טאוב" userId="80c2dbd02819b45c" providerId="LiveId" clId="{AED013E5-BC28-4BE2-B284-D8222BB80C27}" dt="2024-04-30T09:41:11.129" v="322" actId="1076"/>
          <ac:picMkLst>
            <pc:docMk/>
            <pc:sldMk cId="1675713158" sldId="676"/>
            <ac:picMk id="6148" creationId="{B570E5D7-467F-1321-FB6D-0CD3700988BA}"/>
          </ac:picMkLst>
        </pc:picChg>
        <pc:picChg chg="add mod">
          <ac:chgData name="יהודה טאוב" userId="80c2dbd02819b45c" providerId="LiveId" clId="{AED013E5-BC28-4BE2-B284-D8222BB80C27}" dt="2024-04-30T09:41:16.123" v="324" actId="1076"/>
          <ac:picMkLst>
            <pc:docMk/>
            <pc:sldMk cId="1675713158" sldId="676"/>
            <ac:picMk id="6150" creationId="{10D6169F-16E9-DCAD-F446-F291A6BC013B}"/>
          </ac:picMkLst>
        </pc:picChg>
        <pc:picChg chg="add mod">
          <ac:chgData name="יהודה טאוב" userId="80c2dbd02819b45c" providerId="LiveId" clId="{AED013E5-BC28-4BE2-B284-D8222BB80C27}" dt="2024-04-30T09:41:40.775" v="327" actId="1076"/>
          <ac:picMkLst>
            <pc:docMk/>
            <pc:sldMk cId="1675713158" sldId="676"/>
            <ac:picMk id="6152" creationId="{683FD69A-102C-EA17-FCDB-1BE5D87E5B09}"/>
          </ac:picMkLst>
        </pc:picChg>
      </pc:sldChg>
      <pc:sldChg chg="addSp delSp modSp mod ord modAnim">
        <pc:chgData name="יהודה טאוב" userId="80c2dbd02819b45c" providerId="LiveId" clId="{AED013E5-BC28-4BE2-B284-D8222BB80C27}" dt="2024-05-01T06:52:02.614" v="1686"/>
        <pc:sldMkLst>
          <pc:docMk/>
          <pc:sldMk cId="1821326160" sldId="677"/>
        </pc:sldMkLst>
        <pc:spChg chg="mod">
          <ac:chgData name="יהודה טאוב" userId="80c2dbd02819b45c" providerId="LiveId" clId="{AED013E5-BC28-4BE2-B284-D8222BB80C27}" dt="2024-04-30T09:49:12.616" v="378" actId="20577"/>
          <ac:spMkLst>
            <pc:docMk/>
            <pc:sldMk cId="1821326160" sldId="677"/>
            <ac:spMk id="2" creationId="{6E5E004A-7240-C534-9710-CC2159C6095A}"/>
          </ac:spMkLst>
        </pc:spChg>
        <pc:spChg chg="del">
          <ac:chgData name="יהודה טאוב" userId="80c2dbd02819b45c" providerId="LiveId" clId="{AED013E5-BC28-4BE2-B284-D8222BB80C27}" dt="2024-04-30T09:51:12.721" v="379"/>
          <ac:spMkLst>
            <pc:docMk/>
            <pc:sldMk cId="1821326160" sldId="677"/>
            <ac:spMk id="3" creationId="{CFBCB363-E023-ECFA-91B1-FC6E0E7B2F9A}"/>
          </ac:spMkLst>
        </pc:spChg>
        <pc:spChg chg="add del mod">
          <ac:chgData name="יהודה טאוב" userId="80c2dbd02819b45c" providerId="LiveId" clId="{AED013E5-BC28-4BE2-B284-D8222BB80C27}" dt="2024-04-30T10:00:07.465" v="472"/>
          <ac:spMkLst>
            <pc:docMk/>
            <pc:sldMk cId="1821326160" sldId="677"/>
            <ac:spMk id="5" creationId="{AA29A1ED-E165-B78A-BBD8-F0F68D239AC2}"/>
          </ac:spMkLst>
        </pc:spChg>
        <pc:picChg chg="add mod">
          <ac:chgData name="יהודה טאוב" userId="80c2dbd02819b45c" providerId="LiveId" clId="{AED013E5-BC28-4BE2-B284-D8222BB80C27}" dt="2024-04-30T10:01:15.601" v="524" actId="1076"/>
          <ac:picMkLst>
            <pc:docMk/>
            <pc:sldMk cId="1821326160" sldId="677"/>
            <ac:picMk id="6" creationId="{22816FF7-FBC4-DF59-531A-6CBE76474B3C}"/>
          </ac:picMkLst>
        </pc:picChg>
        <pc:picChg chg="add del mod">
          <ac:chgData name="יהודה טאוב" userId="80c2dbd02819b45c" providerId="LiveId" clId="{AED013E5-BC28-4BE2-B284-D8222BB80C27}" dt="2024-04-30T09:54:29.474" v="471" actId="478"/>
          <ac:picMkLst>
            <pc:docMk/>
            <pc:sldMk cId="1821326160" sldId="677"/>
            <ac:picMk id="9218" creationId="{73E29426-7C27-0F7E-6DD3-BE46BAA8CCA3}"/>
          </ac:picMkLst>
        </pc:picChg>
      </pc:sldChg>
      <pc:sldChg chg="addSp modSp mod ord modAnim">
        <pc:chgData name="יהודה טאוב" userId="80c2dbd02819b45c" providerId="LiveId" clId="{AED013E5-BC28-4BE2-B284-D8222BB80C27}" dt="2024-05-01T06:49:51.245" v="1681"/>
        <pc:sldMkLst>
          <pc:docMk/>
          <pc:sldMk cId="211713561" sldId="678"/>
        </pc:sldMkLst>
        <pc:spChg chg="mod">
          <ac:chgData name="יהודה טאוב" userId="80c2dbd02819b45c" providerId="LiveId" clId="{AED013E5-BC28-4BE2-B284-D8222BB80C27}" dt="2024-04-30T09:51:48.721" v="402" actId="20577"/>
          <ac:spMkLst>
            <pc:docMk/>
            <pc:sldMk cId="211713561" sldId="678"/>
            <ac:spMk id="2" creationId="{6E5E004A-7240-C534-9710-CC2159C6095A}"/>
          </ac:spMkLst>
        </pc:spChg>
        <pc:spChg chg="mod">
          <ac:chgData name="יהודה טאוב" userId="80c2dbd02819b45c" providerId="LiveId" clId="{AED013E5-BC28-4BE2-B284-D8222BB80C27}" dt="2024-04-30T10:12:09.868" v="622" actId="20577"/>
          <ac:spMkLst>
            <pc:docMk/>
            <pc:sldMk cId="211713561" sldId="678"/>
            <ac:spMk id="3" creationId="{CFBCB363-E023-ECFA-91B1-FC6E0E7B2F9A}"/>
          </ac:spMkLst>
        </pc:spChg>
        <pc:picChg chg="add mod">
          <ac:chgData name="יהודה טאוב" userId="80c2dbd02819b45c" providerId="LiveId" clId="{AED013E5-BC28-4BE2-B284-D8222BB80C27}" dt="2024-04-30T09:51:31.410" v="382" actId="1076"/>
          <ac:picMkLst>
            <pc:docMk/>
            <pc:sldMk cId="211713561" sldId="678"/>
            <ac:picMk id="10242" creationId="{DD3C6CE5-CFE3-C536-F323-ADD9E5E31B08}"/>
          </ac:picMkLst>
        </pc:picChg>
      </pc:sldChg>
      <pc:sldChg chg="addSp modSp mod modAnim">
        <pc:chgData name="יהודה טאוב" userId="80c2dbd02819b45c" providerId="LiveId" clId="{AED013E5-BC28-4BE2-B284-D8222BB80C27}" dt="2024-04-30T10:14:24.686" v="647"/>
        <pc:sldMkLst>
          <pc:docMk/>
          <pc:sldMk cId="2861537019" sldId="679"/>
        </pc:sldMkLst>
        <pc:spChg chg="mod">
          <ac:chgData name="יהודה טאוב" userId="80c2dbd02819b45c" providerId="LiveId" clId="{AED013E5-BC28-4BE2-B284-D8222BB80C27}" dt="2024-04-30T10:12:25.842" v="645" actId="20577"/>
          <ac:spMkLst>
            <pc:docMk/>
            <pc:sldMk cId="2861537019" sldId="679"/>
            <ac:spMk id="2" creationId="{6E5E004A-7240-C534-9710-CC2159C6095A}"/>
          </ac:spMkLst>
        </pc:spChg>
        <pc:spChg chg="mod">
          <ac:chgData name="יהודה טאוב" userId="80c2dbd02819b45c" providerId="LiveId" clId="{AED013E5-BC28-4BE2-B284-D8222BB80C27}" dt="2024-04-30T10:14:24.686" v="647"/>
          <ac:spMkLst>
            <pc:docMk/>
            <pc:sldMk cId="2861537019" sldId="679"/>
            <ac:spMk id="3" creationId="{CFBCB363-E023-ECFA-91B1-FC6E0E7B2F9A}"/>
          </ac:spMkLst>
        </pc:spChg>
        <pc:spChg chg="add">
          <ac:chgData name="יהודה טאוב" userId="80c2dbd02819b45c" providerId="LiveId" clId="{AED013E5-BC28-4BE2-B284-D8222BB80C27}" dt="2024-04-30T10:13:58.570" v="646"/>
          <ac:spMkLst>
            <pc:docMk/>
            <pc:sldMk cId="2861537019" sldId="679"/>
            <ac:spMk id="5" creationId="{56F0A448-DD16-9DA3-CCD2-E64CC066AD90}"/>
          </ac:spMkLst>
        </pc:spChg>
        <pc:picChg chg="add">
          <ac:chgData name="יהודה טאוב" userId="80c2dbd02819b45c" providerId="LiveId" clId="{AED013E5-BC28-4BE2-B284-D8222BB80C27}" dt="2024-04-30T10:13:58.570" v="646"/>
          <ac:picMkLst>
            <pc:docMk/>
            <pc:sldMk cId="2861537019" sldId="679"/>
            <ac:picMk id="11266" creationId="{ABE7E9F3-8662-20B5-E064-4A54A09454D9}"/>
          </ac:picMkLst>
        </pc:picChg>
      </pc:sldChg>
      <pc:sldChg chg="modSp mod ord modAnim">
        <pc:chgData name="יהודה טאוב" userId="80c2dbd02819b45c" providerId="LiveId" clId="{AED013E5-BC28-4BE2-B284-D8222BB80C27}" dt="2024-05-01T06:56:35.311" v="1850"/>
        <pc:sldMkLst>
          <pc:docMk/>
          <pc:sldMk cId="244618126" sldId="680"/>
        </pc:sldMkLst>
        <pc:spChg chg="mod">
          <ac:chgData name="יהודה טאוב" userId="80c2dbd02819b45c" providerId="LiveId" clId="{AED013E5-BC28-4BE2-B284-D8222BB80C27}" dt="2024-04-30T10:14:43.233" v="660" actId="20577"/>
          <ac:spMkLst>
            <pc:docMk/>
            <pc:sldMk cId="244618126" sldId="680"/>
            <ac:spMk id="2" creationId="{6E5E004A-7240-C534-9710-CC2159C6095A}"/>
          </ac:spMkLst>
        </pc:spChg>
        <pc:spChg chg="mod">
          <ac:chgData name="יהודה טאוב" userId="80c2dbd02819b45c" providerId="LiveId" clId="{AED013E5-BC28-4BE2-B284-D8222BB80C27}" dt="2024-04-30T10:18:54.964" v="1135" actId="20577"/>
          <ac:spMkLst>
            <pc:docMk/>
            <pc:sldMk cId="244618126" sldId="680"/>
            <ac:spMk id="3" creationId="{CFBCB363-E023-ECFA-91B1-FC6E0E7B2F9A}"/>
          </ac:spMkLst>
        </pc:spChg>
      </pc:sldChg>
      <pc:sldChg chg="modSp mod modAnim">
        <pc:chgData name="יהודה טאוב" userId="80c2dbd02819b45c" providerId="LiveId" clId="{AED013E5-BC28-4BE2-B284-D8222BB80C27}" dt="2024-05-15T05:17:05.856" v="5372" actId="15"/>
        <pc:sldMkLst>
          <pc:docMk/>
          <pc:sldMk cId="1687471079" sldId="681"/>
        </pc:sldMkLst>
        <pc:spChg chg="mod">
          <ac:chgData name="יהודה טאוב" userId="80c2dbd02819b45c" providerId="LiveId" clId="{AED013E5-BC28-4BE2-B284-D8222BB80C27}" dt="2024-04-30T10:20:58.782" v="1148" actId="20577"/>
          <ac:spMkLst>
            <pc:docMk/>
            <pc:sldMk cId="1687471079" sldId="681"/>
            <ac:spMk id="2" creationId="{6E5E004A-7240-C534-9710-CC2159C6095A}"/>
          </ac:spMkLst>
        </pc:spChg>
        <pc:spChg chg="mod">
          <ac:chgData name="יהודה טאוב" userId="80c2dbd02819b45c" providerId="LiveId" clId="{AED013E5-BC28-4BE2-B284-D8222BB80C27}" dt="2024-05-15T05:17:04.293" v="5371" actId="15"/>
          <ac:spMkLst>
            <pc:docMk/>
            <pc:sldMk cId="1687471079" sldId="681"/>
            <ac:spMk id="3" creationId="{CFBCB363-E023-ECFA-91B1-FC6E0E7B2F9A}"/>
          </ac:spMkLst>
        </pc:spChg>
      </pc:sldChg>
      <pc:sldChg chg="addSp delSp modSp mod ord delAnim modAnim">
        <pc:chgData name="יהודה טאוב" userId="80c2dbd02819b45c" providerId="LiveId" clId="{AED013E5-BC28-4BE2-B284-D8222BB80C27}" dt="2024-05-01T06:47:31.474" v="1598" actId="1076"/>
        <pc:sldMkLst>
          <pc:docMk/>
          <pc:sldMk cId="2496468414" sldId="682"/>
        </pc:sldMkLst>
        <pc:spChg chg="mod">
          <ac:chgData name="יהודה טאוב" userId="80c2dbd02819b45c" providerId="LiveId" clId="{AED013E5-BC28-4BE2-B284-D8222BB80C27}" dt="2024-04-30T11:06:12.136" v="1195" actId="20577"/>
          <ac:spMkLst>
            <pc:docMk/>
            <pc:sldMk cId="2496468414" sldId="682"/>
            <ac:spMk id="2" creationId="{6E5E004A-7240-C534-9710-CC2159C6095A}"/>
          </ac:spMkLst>
        </pc:spChg>
        <pc:spChg chg="del">
          <ac:chgData name="יהודה טאוב" userId="80c2dbd02819b45c" providerId="LiveId" clId="{AED013E5-BC28-4BE2-B284-D8222BB80C27}" dt="2024-04-30T11:06:03.353" v="1169" actId="22"/>
          <ac:spMkLst>
            <pc:docMk/>
            <pc:sldMk cId="2496468414" sldId="682"/>
            <ac:spMk id="3" creationId="{CFBCB363-E023-ECFA-91B1-FC6E0E7B2F9A}"/>
          </ac:spMkLst>
        </pc:spChg>
        <pc:spChg chg="add mod">
          <ac:chgData name="יהודה טאוב" userId="80c2dbd02819b45c" providerId="LiveId" clId="{AED013E5-BC28-4BE2-B284-D8222BB80C27}" dt="2024-04-30T11:07:22.654" v="1299" actId="20577"/>
          <ac:spMkLst>
            <pc:docMk/>
            <pc:sldMk cId="2496468414" sldId="682"/>
            <ac:spMk id="8" creationId="{C1369914-43FA-3EAD-D669-B38884D6621E}"/>
          </ac:spMkLst>
        </pc:spChg>
        <pc:picChg chg="add del mod ord">
          <ac:chgData name="יהודה טאוב" userId="80c2dbd02819b45c" providerId="LiveId" clId="{AED013E5-BC28-4BE2-B284-D8222BB80C27}" dt="2024-04-30T11:06:23.982" v="1196" actId="21"/>
          <ac:picMkLst>
            <pc:docMk/>
            <pc:sldMk cId="2496468414" sldId="682"/>
            <ac:picMk id="6" creationId="{CC365A37-2343-0817-6817-A97FA03EC170}"/>
          </ac:picMkLst>
        </pc:picChg>
        <pc:picChg chg="add mod">
          <ac:chgData name="יהודה טאוב" userId="80c2dbd02819b45c" providerId="LiveId" clId="{AED013E5-BC28-4BE2-B284-D8222BB80C27}" dt="2024-05-01T06:47:11.679" v="1596" actId="1076"/>
          <ac:picMkLst>
            <pc:docMk/>
            <pc:sldMk cId="2496468414" sldId="682"/>
            <ac:picMk id="9" creationId="{CC365A37-2343-0817-6817-A97FA03EC170}"/>
          </ac:picMkLst>
        </pc:picChg>
        <pc:picChg chg="add mod">
          <ac:chgData name="יהודה טאוב" userId="80c2dbd02819b45c" providerId="LiveId" clId="{AED013E5-BC28-4BE2-B284-D8222BB80C27}" dt="2024-05-01T06:47:31.474" v="1598" actId="1076"/>
          <ac:picMkLst>
            <pc:docMk/>
            <pc:sldMk cId="2496468414" sldId="682"/>
            <ac:picMk id="10" creationId="{5DC1378F-AD9A-23ED-6BB6-E47B7519D056}"/>
          </ac:picMkLst>
        </pc:picChg>
      </pc:sldChg>
      <pc:sldChg chg="addSp delSp modSp mod ord modAnim">
        <pc:chgData name="יהודה טאוב" userId="80c2dbd02819b45c" providerId="LiveId" clId="{AED013E5-BC28-4BE2-B284-D8222BB80C27}" dt="2024-05-01T06:50:23.192" v="1684"/>
        <pc:sldMkLst>
          <pc:docMk/>
          <pc:sldMk cId="1786864824" sldId="683"/>
        </pc:sldMkLst>
        <pc:spChg chg="mod">
          <ac:chgData name="יהודה טאוב" userId="80c2dbd02819b45c" providerId="LiveId" clId="{AED013E5-BC28-4BE2-B284-D8222BB80C27}" dt="2024-04-30T13:27:47.868" v="1323" actId="20577"/>
          <ac:spMkLst>
            <pc:docMk/>
            <pc:sldMk cId="1786864824" sldId="683"/>
            <ac:spMk id="2" creationId="{6E5E004A-7240-C534-9710-CC2159C6095A}"/>
          </ac:spMkLst>
        </pc:spChg>
        <pc:spChg chg="del">
          <ac:chgData name="יהודה טאוב" userId="80c2dbd02819b45c" providerId="LiveId" clId="{AED013E5-BC28-4BE2-B284-D8222BB80C27}" dt="2024-05-01T06:50:23.192" v="1684"/>
          <ac:spMkLst>
            <pc:docMk/>
            <pc:sldMk cId="1786864824" sldId="683"/>
            <ac:spMk id="3" creationId="{CFBCB363-E023-ECFA-91B1-FC6E0E7B2F9A}"/>
          </ac:spMkLst>
        </pc:spChg>
        <pc:picChg chg="add mod">
          <ac:chgData name="יהודה טאוב" userId="80c2dbd02819b45c" providerId="LiveId" clId="{AED013E5-BC28-4BE2-B284-D8222BB80C27}" dt="2024-05-01T06:50:23.192" v="1684"/>
          <ac:picMkLst>
            <pc:docMk/>
            <pc:sldMk cId="1786864824" sldId="683"/>
            <ac:picMk id="5" creationId="{8DCFBA0E-4E45-1000-19D7-596B50E56193}"/>
          </ac:picMkLst>
        </pc:picChg>
      </pc:sldChg>
      <pc:sldChg chg="modSp ord modAnim">
        <pc:chgData name="יהודה טאוב" userId="80c2dbd02819b45c" providerId="LiveId" clId="{AED013E5-BC28-4BE2-B284-D8222BB80C27}" dt="2024-05-01T06:54:01.596" v="1788"/>
        <pc:sldMkLst>
          <pc:docMk/>
          <pc:sldMk cId="1336269477" sldId="684"/>
        </pc:sldMkLst>
        <pc:spChg chg="mod">
          <ac:chgData name="יהודה טאוב" userId="80c2dbd02819b45c" providerId="LiveId" clId="{AED013E5-BC28-4BE2-B284-D8222BB80C27}" dt="2024-05-01T06:54:01.596" v="1788"/>
          <ac:spMkLst>
            <pc:docMk/>
            <pc:sldMk cId="1336269477" sldId="684"/>
            <ac:spMk id="3" creationId="{CFBCB363-E023-ECFA-91B1-FC6E0E7B2F9A}"/>
          </ac:spMkLst>
        </pc:spChg>
      </pc:sldChg>
      <pc:sldChg chg="addSp delSp modSp mod ord delAnim modAnim">
        <pc:chgData name="יהודה טאוב" userId="80c2dbd02819b45c" providerId="LiveId" clId="{AED013E5-BC28-4BE2-B284-D8222BB80C27}" dt="2024-05-01T04:39:09.576" v="1499" actId="21"/>
        <pc:sldMkLst>
          <pc:docMk/>
          <pc:sldMk cId="3533640322" sldId="685"/>
        </pc:sldMkLst>
        <pc:spChg chg="mod">
          <ac:chgData name="יהודה טאוב" userId="80c2dbd02819b45c" providerId="LiveId" clId="{AED013E5-BC28-4BE2-B284-D8222BB80C27}" dt="2024-05-01T04:22:01.929" v="1485" actId="13926"/>
          <ac:spMkLst>
            <pc:docMk/>
            <pc:sldMk cId="3533640322" sldId="685"/>
            <ac:spMk id="2" creationId="{6E5E004A-7240-C534-9710-CC2159C6095A}"/>
          </ac:spMkLst>
        </pc:spChg>
        <pc:spChg chg="mod">
          <ac:chgData name="יהודה טאוב" userId="80c2dbd02819b45c" providerId="LiveId" clId="{AED013E5-BC28-4BE2-B284-D8222BB80C27}" dt="2024-05-01T04:25:26.223" v="1496" actId="6549"/>
          <ac:spMkLst>
            <pc:docMk/>
            <pc:sldMk cId="3533640322" sldId="685"/>
            <ac:spMk id="3" creationId="{CFBCB363-E023-ECFA-91B1-FC6E0E7B2F9A}"/>
          </ac:spMkLst>
        </pc:spChg>
        <pc:picChg chg="add del mod">
          <ac:chgData name="יהודה טאוב" userId="80c2dbd02819b45c" providerId="LiveId" clId="{AED013E5-BC28-4BE2-B284-D8222BB80C27}" dt="2024-05-01T04:39:09.576" v="1499" actId="21"/>
          <ac:picMkLst>
            <pc:docMk/>
            <pc:sldMk cId="3533640322" sldId="685"/>
            <ac:picMk id="5" creationId="{C7B50C43-EDA4-AA66-9D95-F3532D01BE46}"/>
          </ac:picMkLst>
        </pc:picChg>
      </pc:sldChg>
      <pc:sldChg chg="modSp mod ord modAnim">
        <pc:chgData name="יהודה טאוב" userId="80c2dbd02819b45c" providerId="LiveId" clId="{AED013E5-BC28-4BE2-B284-D8222BB80C27}" dt="2024-05-01T06:53:36.166" v="1786" actId="20577"/>
        <pc:sldMkLst>
          <pc:docMk/>
          <pc:sldMk cId="238379822" sldId="686"/>
        </pc:sldMkLst>
        <pc:spChg chg="mod">
          <ac:chgData name="יהודה טאוב" userId="80c2dbd02819b45c" providerId="LiveId" clId="{AED013E5-BC28-4BE2-B284-D8222BB80C27}" dt="2024-05-01T06:52:25.980" v="1700" actId="20577"/>
          <ac:spMkLst>
            <pc:docMk/>
            <pc:sldMk cId="238379822" sldId="686"/>
            <ac:spMk id="2" creationId="{6E5E004A-7240-C534-9710-CC2159C6095A}"/>
          </ac:spMkLst>
        </pc:spChg>
        <pc:spChg chg="mod">
          <ac:chgData name="יהודה טאוב" userId="80c2dbd02819b45c" providerId="LiveId" clId="{AED013E5-BC28-4BE2-B284-D8222BB80C27}" dt="2024-05-01T06:53:36.166" v="1786" actId="20577"/>
          <ac:spMkLst>
            <pc:docMk/>
            <pc:sldMk cId="238379822" sldId="686"/>
            <ac:spMk id="3" creationId="{CFBCB363-E023-ECFA-91B1-FC6E0E7B2F9A}"/>
          </ac:spMkLst>
        </pc:spChg>
      </pc:sldChg>
      <pc:sldChg chg="modSp mod modAnim">
        <pc:chgData name="יהודה טאוב" userId="80c2dbd02819b45c" providerId="LiveId" clId="{AED013E5-BC28-4BE2-B284-D8222BB80C27}" dt="2024-05-01T06:55:49.824" v="1828" actId="27636"/>
        <pc:sldMkLst>
          <pc:docMk/>
          <pc:sldMk cId="721038136" sldId="687"/>
        </pc:sldMkLst>
        <pc:spChg chg="mod">
          <ac:chgData name="יהודה טאוב" userId="80c2dbd02819b45c" providerId="LiveId" clId="{AED013E5-BC28-4BE2-B284-D8222BB80C27}" dt="2024-05-01T06:55:13.735" v="1803" actId="20577"/>
          <ac:spMkLst>
            <pc:docMk/>
            <pc:sldMk cId="721038136" sldId="687"/>
            <ac:spMk id="2" creationId="{6E5E004A-7240-C534-9710-CC2159C6095A}"/>
          </ac:spMkLst>
        </pc:spChg>
        <pc:spChg chg="mod">
          <ac:chgData name="יהודה טאוב" userId="80c2dbd02819b45c" providerId="LiveId" clId="{AED013E5-BC28-4BE2-B284-D8222BB80C27}" dt="2024-05-01T06:55:49.824" v="1828" actId="27636"/>
          <ac:spMkLst>
            <pc:docMk/>
            <pc:sldMk cId="721038136" sldId="687"/>
            <ac:spMk id="3" creationId="{CFBCB363-E023-ECFA-91B1-FC6E0E7B2F9A}"/>
          </ac:spMkLst>
        </pc:spChg>
      </pc:sldChg>
      <pc:sldChg chg="modSp mod modAnim">
        <pc:chgData name="יהודה טאוב" userId="80c2dbd02819b45c" providerId="LiveId" clId="{AED013E5-BC28-4BE2-B284-D8222BB80C27}" dt="2024-05-01T06:56:24.875" v="1846" actId="20577"/>
        <pc:sldMkLst>
          <pc:docMk/>
          <pc:sldMk cId="3716279854" sldId="688"/>
        </pc:sldMkLst>
        <pc:spChg chg="mod">
          <ac:chgData name="יהודה טאוב" userId="80c2dbd02819b45c" providerId="LiveId" clId="{AED013E5-BC28-4BE2-B284-D8222BB80C27}" dt="2024-05-01T06:56:24.875" v="1846" actId="20577"/>
          <ac:spMkLst>
            <pc:docMk/>
            <pc:sldMk cId="3716279854" sldId="688"/>
            <ac:spMk id="2" creationId="{6E5E004A-7240-C534-9710-CC2159C6095A}"/>
          </ac:spMkLst>
        </pc:spChg>
        <pc:spChg chg="mod">
          <ac:chgData name="יהודה טאוב" userId="80c2dbd02819b45c" providerId="LiveId" clId="{AED013E5-BC28-4BE2-B284-D8222BB80C27}" dt="2024-05-01T06:56:18.861" v="1831"/>
          <ac:spMkLst>
            <pc:docMk/>
            <pc:sldMk cId="3716279854" sldId="688"/>
            <ac:spMk id="3" creationId="{CFBCB363-E023-ECFA-91B1-FC6E0E7B2F9A}"/>
          </ac:spMkLst>
        </pc:spChg>
      </pc:sldChg>
      <pc:sldChg chg="modSp mod modAnim">
        <pc:chgData name="יהודה טאוב" userId="80c2dbd02819b45c" providerId="LiveId" clId="{AED013E5-BC28-4BE2-B284-D8222BB80C27}" dt="2024-05-01T06:57:21.883" v="1860" actId="20577"/>
        <pc:sldMkLst>
          <pc:docMk/>
          <pc:sldMk cId="737813928" sldId="689"/>
        </pc:sldMkLst>
        <pc:spChg chg="mod">
          <ac:chgData name="יהודה טאוב" userId="80c2dbd02819b45c" providerId="LiveId" clId="{AED013E5-BC28-4BE2-B284-D8222BB80C27}" dt="2024-05-01T06:57:21.883" v="1860" actId="20577"/>
          <ac:spMkLst>
            <pc:docMk/>
            <pc:sldMk cId="737813928" sldId="689"/>
            <ac:spMk id="2" creationId="{6E5E004A-7240-C534-9710-CC2159C6095A}"/>
          </ac:spMkLst>
        </pc:spChg>
        <pc:spChg chg="mod">
          <ac:chgData name="יהודה טאוב" userId="80c2dbd02819b45c" providerId="LiveId" clId="{AED013E5-BC28-4BE2-B284-D8222BB80C27}" dt="2024-05-01T06:57:15.589" v="1851"/>
          <ac:spMkLst>
            <pc:docMk/>
            <pc:sldMk cId="737813928" sldId="689"/>
            <ac:spMk id="3" creationId="{CFBCB363-E023-ECFA-91B1-FC6E0E7B2F9A}"/>
          </ac:spMkLst>
        </pc:spChg>
      </pc:sldChg>
      <pc:sldChg chg="del">
        <pc:chgData name="יהודה טאוב" userId="80c2dbd02819b45c" providerId="LiveId" clId="{AED013E5-BC28-4BE2-B284-D8222BB80C27}" dt="2024-05-01T13:11:36.101" v="1861" actId="47"/>
        <pc:sldMkLst>
          <pc:docMk/>
          <pc:sldMk cId="33016839" sldId="690"/>
        </pc:sldMkLst>
      </pc:sldChg>
      <pc:sldChg chg="addSp delSp modSp mod setBg modAnim">
        <pc:chgData name="יהודה טאוב" userId="80c2dbd02819b45c" providerId="LiveId" clId="{AED013E5-BC28-4BE2-B284-D8222BB80C27}" dt="2024-05-13T12:53:50.983" v="2183" actId="20577"/>
        <pc:sldMkLst>
          <pc:docMk/>
          <pc:sldMk cId="1476847456" sldId="692"/>
        </pc:sldMkLst>
        <pc:spChg chg="mod">
          <ac:chgData name="יהודה טאוב" userId="80c2dbd02819b45c" providerId="LiveId" clId="{AED013E5-BC28-4BE2-B284-D8222BB80C27}" dt="2024-05-13T12:53:50.983" v="2183" actId="20577"/>
          <ac:spMkLst>
            <pc:docMk/>
            <pc:sldMk cId="1476847456" sldId="692"/>
            <ac:spMk id="2" creationId="{6E5E004A-7240-C534-9710-CC2159C6095A}"/>
          </ac:spMkLst>
        </pc:spChg>
        <pc:spChg chg="add del mod">
          <ac:chgData name="יהודה טאוב" userId="80c2dbd02819b45c" providerId="LiveId" clId="{AED013E5-BC28-4BE2-B284-D8222BB80C27}" dt="2024-05-13T12:27:58.745" v="1896" actId="20577"/>
          <ac:spMkLst>
            <pc:docMk/>
            <pc:sldMk cId="1476847456" sldId="692"/>
            <ac:spMk id="3" creationId="{CFBCB363-E023-ECFA-91B1-FC6E0E7B2F9A}"/>
          </ac:spMkLst>
        </pc:spChg>
        <pc:spChg chg="add mod">
          <ac:chgData name="יהודה טאוב" userId="80c2dbd02819b45c" providerId="LiveId" clId="{AED013E5-BC28-4BE2-B284-D8222BB80C27}" dt="2024-05-13T12:27:28.561" v="1863"/>
          <ac:spMkLst>
            <pc:docMk/>
            <pc:sldMk cId="1476847456" sldId="692"/>
            <ac:spMk id="5" creationId="{A3FE4E9A-7E69-4936-B5BA-BDECC8EC10D5}"/>
          </ac:spMkLst>
        </pc:spChg>
      </pc:sldChg>
      <pc:sldChg chg="modSp mod modAnim">
        <pc:chgData name="יהודה טאוב" userId="80c2dbd02819b45c" providerId="LiveId" clId="{AED013E5-BC28-4BE2-B284-D8222BB80C27}" dt="2024-05-13T12:53:10.016" v="2166" actId="20577"/>
        <pc:sldMkLst>
          <pc:docMk/>
          <pc:sldMk cId="2260355731" sldId="693"/>
        </pc:sldMkLst>
        <pc:spChg chg="mod">
          <ac:chgData name="יהודה טאוב" userId="80c2dbd02819b45c" providerId="LiveId" clId="{AED013E5-BC28-4BE2-B284-D8222BB80C27}" dt="2024-05-13T12:45:44.844" v="1917" actId="20577"/>
          <ac:spMkLst>
            <pc:docMk/>
            <pc:sldMk cId="2260355731" sldId="693"/>
            <ac:spMk id="2" creationId="{6E5E004A-7240-C534-9710-CC2159C6095A}"/>
          </ac:spMkLst>
        </pc:spChg>
        <pc:spChg chg="mod">
          <ac:chgData name="יהודה טאוב" userId="80c2dbd02819b45c" providerId="LiveId" clId="{AED013E5-BC28-4BE2-B284-D8222BB80C27}" dt="2024-05-13T12:53:10.016" v="2166" actId="20577"/>
          <ac:spMkLst>
            <pc:docMk/>
            <pc:sldMk cId="2260355731" sldId="693"/>
            <ac:spMk id="3" creationId="{CFBCB363-E023-ECFA-91B1-FC6E0E7B2F9A}"/>
          </ac:spMkLst>
        </pc:spChg>
      </pc:sldChg>
      <pc:sldChg chg="modSp mod modAnim">
        <pc:chgData name="יהודה טאוב" userId="80c2dbd02819b45c" providerId="LiveId" clId="{AED013E5-BC28-4BE2-B284-D8222BB80C27}" dt="2024-05-13T12:58:26.825" v="2397" actId="20577"/>
        <pc:sldMkLst>
          <pc:docMk/>
          <pc:sldMk cId="414370659" sldId="694"/>
        </pc:sldMkLst>
        <pc:spChg chg="mod">
          <ac:chgData name="יהודה טאוב" userId="80c2dbd02819b45c" providerId="LiveId" clId="{AED013E5-BC28-4BE2-B284-D8222BB80C27}" dt="2024-05-13T12:53:56.202" v="2193" actId="20577"/>
          <ac:spMkLst>
            <pc:docMk/>
            <pc:sldMk cId="414370659" sldId="694"/>
            <ac:spMk id="2" creationId="{6E5E004A-7240-C534-9710-CC2159C6095A}"/>
          </ac:spMkLst>
        </pc:spChg>
        <pc:spChg chg="mod">
          <ac:chgData name="יהודה טאוב" userId="80c2dbd02819b45c" providerId="LiveId" clId="{AED013E5-BC28-4BE2-B284-D8222BB80C27}" dt="2024-05-13T12:58:26.825" v="2397" actId="20577"/>
          <ac:spMkLst>
            <pc:docMk/>
            <pc:sldMk cId="414370659" sldId="694"/>
            <ac:spMk id="3" creationId="{CFBCB363-E023-ECFA-91B1-FC6E0E7B2F9A}"/>
          </ac:spMkLst>
        </pc:spChg>
      </pc:sldChg>
      <pc:sldChg chg="addSp modSp mod setBg modAnim">
        <pc:chgData name="יהודה טאוב" userId="80c2dbd02819b45c" providerId="LiveId" clId="{AED013E5-BC28-4BE2-B284-D8222BB80C27}" dt="2024-05-13T13:06:05.512" v="2575" actId="20577"/>
        <pc:sldMkLst>
          <pc:docMk/>
          <pc:sldMk cId="259361860" sldId="695"/>
        </pc:sldMkLst>
        <pc:spChg chg="mod">
          <ac:chgData name="יהודה טאוב" userId="80c2dbd02819b45c" providerId="LiveId" clId="{AED013E5-BC28-4BE2-B284-D8222BB80C27}" dt="2024-05-13T13:01:59.827" v="2431" actId="20577"/>
          <ac:spMkLst>
            <pc:docMk/>
            <pc:sldMk cId="259361860" sldId="695"/>
            <ac:spMk id="2" creationId="{6E5E004A-7240-C534-9710-CC2159C6095A}"/>
          </ac:spMkLst>
        </pc:spChg>
        <pc:spChg chg="mod">
          <ac:chgData name="יהודה טאוב" userId="80c2dbd02819b45c" providerId="LiveId" clId="{AED013E5-BC28-4BE2-B284-D8222BB80C27}" dt="2024-05-13T13:06:05.512" v="2575" actId="20577"/>
          <ac:spMkLst>
            <pc:docMk/>
            <pc:sldMk cId="259361860" sldId="695"/>
            <ac:spMk id="3" creationId="{CFBCB363-E023-ECFA-91B1-FC6E0E7B2F9A}"/>
          </ac:spMkLst>
        </pc:spChg>
        <pc:spChg chg="add">
          <ac:chgData name="יהודה טאוב" userId="80c2dbd02819b45c" providerId="LiveId" clId="{AED013E5-BC28-4BE2-B284-D8222BB80C27}" dt="2024-05-13T13:05:38.027" v="2565"/>
          <ac:spMkLst>
            <pc:docMk/>
            <pc:sldMk cId="259361860" sldId="695"/>
            <ac:spMk id="5" creationId="{E2940512-4D7C-DB15-8495-D2CEB0E26456}"/>
          </ac:spMkLst>
        </pc:spChg>
      </pc:sldChg>
      <pc:sldChg chg="modSp mod modAnim">
        <pc:chgData name="יהודה טאוב" userId="80c2dbd02819b45c" providerId="LiveId" clId="{AED013E5-BC28-4BE2-B284-D8222BB80C27}" dt="2024-05-13T13:10:17.045" v="2851" actId="20577"/>
        <pc:sldMkLst>
          <pc:docMk/>
          <pc:sldMk cId="344070721" sldId="696"/>
        </pc:sldMkLst>
        <pc:spChg chg="mod">
          <ac:chgData name="יהודה טאוב" userId="80c2dbd02819b45c" providerId="LiveId" clId="{AED013E5-BC28-4BE2-B284-D8222BB80C27}" dt="2024-05-13T13:10:17.045" v="2851" actId="20577"/>
          <ac:spMkLst>
            <pc:docMk/>
            <pc:sldMk cId="344070721" sldId="696"/>
            <ac:spMk id="2" creationId="{6E5E004A-7240-C534-9710-CC2159C6095A}"/>
          </ac:spMkLst>
        </pc:spChg>
        <pc:spChg chg="mod">
          <ac:chgData name="יהודה טאוב" userId="80c2dbd02819b45c" providerId="LiveId" clId="{AED013E5-BC28-4BE2-B284-D8222BB80C27}" dt="2024-05-13T13:09:48.379" v="2834" actId="20577"/>
          <ac:spMkLst>
            <pc:docMk/>
            <pc:sldMk cId="344070721" sldId="696"/>
            <ac:spMk id="3" creationId="{CFBCB363-E023-ECFA-91B1-FC6E0E7B2F9A}"/>
          </ac:spMkLst>
        </pc:spChg>
      </pc:sldChg>
      <pc:sldChg chg="modSp mod modAnim">
        <pc:chgData name="יהודה טאוב" userId="80c2dbd02819b45c" providerId="LiveId" clId="{AED013E5-BC28-4BE2-B284-D8222BB80C27}" dt="2024-05-13T13:11:31.099" v="3048" actId="20577"/>
        <pc:sldMkLst>
          <pc:docMk/>
          <pc:sldMk cId="3431899221" sldId="697"/>
        </pc:sldMkLst>
        <pc:spChg chg="mod">
          <ac:chgData name="יהודה טאוב" userId="80c2dbd02819b45c" providerId="LiveId" clId="{AED013E5-BC28-4BE2-B284-D8222BB80C27}" dt="2024-05-13T13:10:26.174" v="2864" actId="20577"/>
          <ac:spMkLst>
            <pc:docMk/>
            <pc:sldMk cId="3431899221" sldId="697"/>
            <ac:spMk id="2" creationId="{6E5E004A-7240-C534-9710-CC2159C6095A}"/>
          </ac:spMkLst>
        </pc:spChg>
        <pc:spChg chg="mod">
          <ac:chgData name="יהודה טאוב" userId="80c2dbd02819b45c" providerId="LiveId" clId="{AED013E5-BC28-4BE2-B284-D8222BB80C27}" dt="2024-05-13T13:11:31.099" v="3048" actId="20577"/>
          <ac:spMkLst>
            <pc:docMk/>
            <pc:sldMk cId="3431899221" sldId="697"/>
            <ac:spMk id="3" creationId="{CFBCB363-E023-ECFA-91B1-FC6E0E7B2F9A}"/>
          </ac:spMkLst>
        </pc:spChg>
      </pc:sldChg>
      <pc:sldChg chg="modSp mod modAnim">
        <pc:chgData name="יהודה טאוב" userId="80c2dbd02819b45c" providerId="LiveId" clId="{AED013E5-BC28-4BE2-B284-D8222BB80C27}" dt="2024-05-13T13:13:44.730" v="3298" actId="20577"/>
        <pc:sldMkLst>
          <pc:docMk/>
          <pc:sldMk cId="484775901" sldId="698"/>
        </pc:sldMkLst>
        <pc:spChg chg="mod">
          <ac:chgData name="יהודה טאוב" userId="80c2dbd02819b45c" providerId="LiveId" clId="{AED013E5-BC28-4BE2-B284-D8222BB80C27}" dt="2024-05-13T13:12:22.397" v="3057" actId="20577"/>
          <ac:spMkLst>
            <pc:docMk/>
            <pc:sldMk cId="484775901" sldId="698"/>
            <ac:spMk id="2" creationId="{6E5E004A-7240-C534-9710-CC2159C6095A}"/>
          </ac:spMkLst>
        </pc:spChg>
        <pc:spChg chg="mod">
          <ac:chgData name="יהודה טאוב" userId="80c2dbd02819b45c" providerId="LiveId" clId="{AED013E5-BC28-4BE2-B284-D8222BB80C27}" dt="2024-05-13T13:13:44.730" v="3298" actId="20577"/>
          <ac:spMkLst>
            <pc:docMk/>
            <pc:sldMk cId="484775901" sldId="698"/>
            <ac:spMk id="3" creationId="{CFBCB363-E023-ECFA-91B1-FC6E0E7B2F9A}"/>
          </ac:spMkLst>
        </pc:spChg>
      </pc:sldChg>
      <pc:sldChg chg="modSp mod modAnim">
        <pc:chgData name="יהודה טאוב" userId="80c2dbd02819b45c" providerId="LiveId" clId="{AED013E5-BC28-4BE2-B284-D8222BB80C27}" dt="2024-05-13T13:16:13.825" v="3440" actId="20577"/>
        <pc:sldMkLst>
          <pc:docMk/>
          <pc:sldMk cId="3287042119" sldId="699"/>
        </pc:sldMkLst>
        <pc:spChg chg="mod">
          <ac:chgData name="יהודה טאוב" userId="80c2dbd02819b45c" providerId="LiveId" clId="{AED013E5-BC28-4BE2-B284-D8222BB80C27}" dt="2024-05-13T13:14:45.192" v="3324" actId="20577"/>
          <ac:spMkLst>
            <pc:docMk/>
            <pc:sldMk cId="3287042119" sldId="699"/>
            <ac:spMk id="2" creationId="{6E5E004A-7240-C534-9710-CC2159C6095A}"/>
          </ac:spMkLst>
        </pc:spChg>
        <pc:spChg chg="mod">
          <ac:chgData name="יהודה טאוב" userId="80c2dbd02819b45c" providerId="LiveId" clId="{AED013E5-BC28-4BE2-B284-D8222BB80C27}" dt="2024-05-13T13:16:13.825" v="3440" actId="20577"/>
          <ac:spMkLst>
            <pc:docMk/>
            <pc:sldMk cId="3287042119" sldId="699"/>
            <ac:spMk id="3" creationId="{CFBCB363-E023-ECFA-91B1-FC6E0E7B2F9A}"/>
          </ac:spMkLst>
        </pc:spChg>
      </pc:sldChg>
      <pc:sldChg chg="modSp mod modAnim">
        <pc:chgData name="יהודה טאוב" userId="80c2dbd02819b45c" providerId="LiveId" clId="{AED013E5-BC28-4BE2-B284-D8222BB80C27}" dt="2024-05-13T13:18:29.867" v="3766" actId="20577"/>
        <pc:sldMkLst>
          <pc:docMk/>
          <pc:sldMk cId="1858094413" sldId="700"/>
        </pc:sldMkLst>
        <pc:spChg chg="mod">
          <ac:chgData name="יהודה טאוב" userId="80c2dbd02819b45c" providerId="LiveId" clId="{AED013E5-BC28-4BE2-B284-D8222BB80C27}" dt="2024-05-13T13:16:38.764" v="3453" actId="20577"/>
          <ac:spMkLst>
            <pc:docMk/>
            <pc:sldMk cId="1858094413" sldId="700"/>
            <ac:spMk id="2" creationId="{6E5E004A-7240-C534-9710-CC2159C6095A}"/>
          </ac:spMkLst>
        </pc:spChg>
        <pc:spChg chg="mod">
          <ac:chgData name="יהודה טאוב" userId="80c2dbd02819b45c" providerId="LiveId" clId="{AED013E5-BC28-4BE2-B284-D8222BB80C27}" dt="2024-05-13T13:18:29.867" v="3766" actId="20577"/>
          <ac:spMkLst>
            <pc:docMk/>
            <pc:sldMk cId="1858094413" sldId="700"/>
            <ac:spMk id="3" creationId="{CFBCB363-E023-ECFA-91B1-FC6E0E7B2F9A}"/>
          </ac:spMkLst>
        </pc:spChg>
      </pc:sldChg>
      <pc:sldChg chg="modSp mod modAnim">
        <pc:chgData name="יהודה טאוב" userId="80c2dbd02819b45c" providerId="LiveId" clId="{AED013E5-BC28-4BE2-B284-D8222BB80C27}" dt="2024-05-13T13:24:29.676" v="4609" actId="20577"/>
        <pc:sldMkLst>
          <pc:docMk/>
          <pc:sldMk cId="3098675432" sldId="701"/>
        </pc:sldMkLst>
        <pc:spChg chg="mod">
          <ac:chgData name="יהודה טאוב" userId="80c2dbd02819b45c" providerId="LiveId" clId="{AED013E5-BC28-4BE2-B284-D8222BB80C27}" dt="2024-05-13T13:19:44.928" v="3789" actId="20577"/>
          <ac:spMkLst>
            <pc:docMk/>
            <pc:sldMk cId="3098675432" sldId="701"/>
            <ac:spMk id="2" creationId="{6E5E004A-7240-C534-9710-CC2159C6095A}"/>
          </ac:spMkLst>
        </pc:spChg>
        <pc:spChg chg="mod">
          <ac:chgData name="יהודה טאוב" userId="80c2dbd02819b45c" providerId="LiveId" clId="{AED013E5-BC28-4BE2-B284-D8222BB80C27}" dt="2024-05-13T13:24:29.676" v="4609" actId="20577"/>
          <ac:spMkLst>
            <pc:docMk/>
            <pc:sldMk cId="3098675432" sldId="701"/>
            <ac:spMk id="3" creationId="{CFBCB363-E023-ECFA-91B1-FC6E0E7B2F9A}"/>
          </ac:spMkLst>
        </pc:spChg>
      </pc:sldChg>
      <pc:sldChg chg="modSp mod modAnim">
        <pc:chgData name="יהודה טאוב" userId="80c2dbd02819b45c" providerId="LiveId" clId="{AED013E5-BC28-4BE2-B284-D8222BB80C27}" dt="2024-05-13T13:35:38.499" v="5370" actId="20577"/>
        <pc:sldMkLst>
          <pc:docMk/>
          <pc:sldMk cId="2315735507" sldId="702"/>
        </pc:sldMkLst>
        <pc:spChg chg="mod">
          <ac:chgData name="יהודה טאוב" userId="80c2dbd02819b45c" providerId="LiveId" clId="{AED013E5-BC28-4BE2-B284-D8222BB80C27}" dt="2024-05-13T13:24:38.343" v="4620" actId="20577"/>
          <ac:spMkLst>
            <pc:docMk/>
            <pc:sldMk cId="2315735507" sldId="702"/>
            <ac:spMk id="2" creationId="{6E5E004A-7240-C534-9710-CC2159C6095A}"/>
          </ac:spMkLst>
        </pc:spChg>
        <pc:spChg chg="mod">
          <ac:chgData name="יהודה טאוב" userId="80c2dbd02819b45c" providerId="LiveId" clId="{AED013E5-BC28-4BE2-B284-D8222BB80C27}" dt="2024-05-13T13:35:38.499" v="5370" actId="20577"/>
          <ac:spMkLst>
            <pc:docMk/>
            <pc:sldMk cId="2315735507" sldId="702"/>
            <ac:spMk id="3" creationId="{CFBCB363-E023-ECFA-91B1-FC6E0E7B2F9A}"/>
          </ac:spMkLst>
        </pc:spChg>
      </pc:sldChg>
      <pc:sldChg chg="addSp modSp new mod modAnim">
        <pc:chgData name="יהודה טאוב" userId="80c2dbd02819b45c" providerId="LiveId" clId="{AED013E5-BC28-4BE2-B284-D8222BB80C27}" dt="2024-04-30T09:24:17.612" v="90" actId="20577"/>
        <pc:sldMkLst>
          <pc:docMk/>
          <pc:sldMk cId="307722825" sldId="703"/>
        </pc:sldMkLst>
        <pc:spChg chg="add mod">
          <ac:chgData name="יהודה טאוב" userId="80c2dbd02819b45c" providerId="LiveId" clId="{AED013E5-BC28-4BE2-B284-D8222BB80C27}" dt="2024-04-30T09:24:17.612" v="90" actId="20577"/>
          <ac:spMkLst>
            <pc:docMk/>
            <pc:sldMk cId="307722825" sldId="703"/>
            <ac:spMk id="4" creationId="{8E9A3755-4951-1708-F3F7-8447FEAEACAC}"/>
          </ac:spMkLst>
        </pc:spChg>
        <pc:picChg chg="add mod">
          <ac:chgData name="יהודה טאוב" userId="80c2dbd02819b45c" providerId="LiveId" clId="{AED013E5-BC28-4BE2-B284-D8222BB80C27}" dt="2024-04-30T09:21:33.536" v="73"/>
          <ac:picMkLst>
            <pc:docMk/>
            <pc:sldMk cId="307722825" sldId="703"/>
            <ac:picMk id="5" creationId="{C6855738-77E0-4E73-38B4-9995A4E8CB5F}"/>
          </ac:picMkLst>
        </pc:picChg>
      </pc:sldChg>
      <pc:sldChg chg="delSp modSp add mod ord delAnim modAnim">
        <pc:chgData name="יהודה טאוב" userId="80c2dbd02819b45c" providerId="LiveId" clId="{AED013E5-BC28-4BE2-B284-D8222BB80C27}" dt="2024-04-30T09:32:21.618" v="155"/>
        <pc:sldMkLst>
          <pc:docMk/>
          <pc:sldMk cId="3727996195" sldId="704"/>
        </pc:sldMkLst>
        <pc:spChg chg="mod">
          <ac:chgData name="יהודה טאוב" userId="80c2dbd02819b45c" providerId="LiveId" clId="{AED013E5-BC28-4BE2-B284-D8222BB80C27}" dt="2024-04-30T09:31:57.459" v="148" actId="6549"/>
          <ac:spMkLst>
            <pc:docMk/>
            <pc:sldMk cId="3727996195" sldId="704"/>
            <ac:spMk id="3" creationId="{CFBCB363-E023-ECFA-91B1-FC6E0E7B2F9A}"/>
          </ac:spMkLst>
        </pc:spChg>
        <pc:picChg chg="del">
          <ac:chgData name="יהודה טאוב" userId="80c2dbd02819b45c" providerId="LiveId" clId="{AED013E5-BC28-4BE2-B284-D8222BB80C27}" dt="2024-04-30T09:31:59.949" v="149" actId="478"/>
          <ac:picMkLst>
            <pc:docMk/>
            <pc:sldMk cId="3727996195" sldId="704"/>
            <ac:picMk id="7" creationId="{02EFD37F-CB62-2667-5DBF-23D73567F33A}"/>
          </ac:picMkLst>
        </pc:picChg>
        <pc:picChg chg="mod">
          <ac:chgData name="יהודה טאוב" userId="80c2dbd02819b45c" providerId="LiveId" clId="{AED013E5-BC28-4BE2-B284-D8222BB80C27}" dt="2024-04-30T09:32:10.640" v="153" actId="14100"/>
          <ac:picMkLst>
            <pc:docMk/>
            <pc:sldMk cId="3727996195" sldId="704"/>
            <ac:picMk id="5124" creationId="{37727726-0581-A06F-4684-AF8B562CB136}"/>
          </ac:picMkLst>
        </pc:picChg>
      </pc:sldChg>
      <pc:sldChg chg="addSp modSp new mod modAnim">
        <pc:chgData name="יהודה טאוב" userId="80c2dbd02819b45c" providerId="LiveId" clId="{AED013E5-BC28-4BE2-B284-D8222BB80C27}" dt="2024-05-01T04:12:57.470" v="1434" actId="1076"/>
        <pc:sldMkLst>
          <pc:docMk/>
          <pc:sldMk cId="1443100094" sldId="705"/>
        </pc:sldMkLst>
        <pc:picChg chg="add mod">
          <ac:chgData name="יהודה טאוב" userId="80c2dbd02819b45c" providerId="LiveId" clId="{AED013E5-BC28-4BE2-B284-D8222BB80C27}" dt="2024-05-01T04:12:57.470" v="1434" actId="1076"/>
          <ac:picMkLst>
            <pc:docMk/>
            <pc:sldMk cId="1443100094" sldId="705"/>
            <ac:picMk id="3" creationId="{58A9F670-4DDC-D6E4-A3BE-DFD9ADF0259C}"/>
          </ac:picMkLst>
        </pc:picChg>
      </pc:sldChg>
      <pc:sldChg chg="modSp new mod">
        <pc:chgData name="יהודה טאוב" userId="80c2dbd02819b45c" providerId="LiveId" clId="{AED013E5-BC28-4BE2-B284-D8222BB80C27}" dt="2024-05-01T04:19:11.872" v="1463" actId="20577"/>
        <pc:sldMkLst>
          <pc:docMk/>
          <pc:sldMk cId="2258982140" sldId="706"/>
        </pc:sldMkLst>
        <pc:spChg chg="mod">
          <ac:chgData name="יהודה טאוב" userId="80c2dbd02819b45c" providerId="LiveId" clId="{AED013E5-BC28-4BE2-B284-D8222BB80C27}" dt="2024-05-01T04:19:11.872" v="1463" actId="20577"/>
          <ac:spMkLst>
            <pc:docMk/>
            <pc:sldMk cId="2258982140" sldId="706"/>
            <ac:spMk id="2" creationId="{BF6F3F76-F0F7-7FAD-A2D9-1041AD998510}"/>
          </ac:spMkLst>
        </pc:spChg>
        <pc:spChg chg="mod">
          <ac:chgData name="יהודה טאוב" userId="80c2dbd02819b45c" providerId="LiveId" clId="{AED013E5-BC28-4BE2-B284-D8222BB80C27}" dt="2024-05-01T04:19:02.643" v="1437" actId="27636"/>
          <ac:spMkLst>
            <pc:docMk/>
            <pc:sldMk cId="2258982140" sldId="706"/>
            <ac:spMk id="3" creationId="{BB96D5DE-1F2C-DCDA-1EBC-BCFA0ECF625E}"/>
          </ac:spMkLst>
        </pc:spChg>
      </pc:sldChg>
      <pc:sldChg chg="addSp modSp new mod modAnim">
        <pc:chgData name="יהודה טאוב" userId="80c2dbd02819b45c" providerId="LiveId" clId="{AED013E5-BC28-4BE2-B284-D8222BB80C27}" dt="2024-05-01T04:39:29.604" v="1508" actId="1076"/>
        <pc:sldMkLst>
          <pc:docMk/>
          <pc:sldMk cId="3648137051" sldId="707"/>
        </pc:sldMkLst>
        <pc:picChg chg="add mod">
          <ac:chgData name="יהודה טאוב" userId="80c2dbd02819b45c" providerId="LiveId" clId="{AED013E5-BC28-4BE2-B284-D8222BB80C27}" dt="2024-05-01T04:39:29.604" v="1508" actId="1076"/>
          <ac:picMkLst>
            <pc:docMk/>
            <pc:sldMk cId="3648137051" sldId="707"/>
            <ac:picMk id="5" creationId="{C7B50C43-EDA4-AA66-9D95-F3532D01BE46}"/>
          </ac:picMkLst>
        </pc:picChg>
      </pc:sldChg>
      <pc:sldChg chg="addSp modSp new mod modAnim">
        <pc:chgData name="יהודה טאוב" userId="80c2dbd02819b45c" providerId="LiveId" clId="{AED013E5-BC28-4BE2-B284-D8222BB80C27}" dt="2024-05-01T06:23:41.550" v="1515" actId="1076"/>
        <pc:sldMkLst>
          <pc:docMk/>
          <pc:sldMk cId="283344798" sldId="708"/>
        </pc:sldMkLst>
        <pc:picChg chg="add mod">
          <ac:chgData name="יהודה טאוב" userId="80c2dbd02819b45c" providerId="LiveId" clId="{AED013E5-BC28-4BE2-B284-D8222BB80C27}" dt="2024-05-01T06:23:41.550" v="1515" actId="1076"/>
          <ac:picMkLst>
            <pc:docMk/>
            <pc:sldMk cId="283344798" sldId="708"/>
            <ac:picMk id="3" creationId="{B3A597E4-5291-BF83-BB08-C72168979493}"/>
          </ac:picMkLst>
        </pc:picChg>
      </pc:sldChg>
      <pc:sldChg chg="addSp delSp modSp new mod delAnim modAnim">
        <pc:chgData name="יהודה טאוב" userId="80c2dbd02819b45c" providerId="LiveId" clId="{AED013E5-BC28-4BE2-B284-D8222BB80C27}" dt="2024-05-01T06:37:55.711" v="1590"/>
        <pc:sldMkLst>
          <pc:docMk/>
          <pc:sldMk cId="3586288421" sldId="709"/>
        </pc:sldMkLst>
        <pc:picChg chg="add del mod">
          <ac:chgData name="יהודה טאוב" userId="80c2dbd02819b45c" providerId="LiveId" clId="{AED013E5-BC28-4BE2-B284-D8222BB80C27}" dt="2024-05-01T06:35:39.822" v="1585" actId="478"/>
          <ac:picMkLst>
            <pc:docMk/>
            <pc:sldMk cId="3586288421" sldId="709"/>
            <ac:picMk id="3" creationId="{ED964787-C466-9358-C50E-160FA4155229}"/>
          </ac:picMkLst>
        </pc:picChg>
        <pc:picChg chg="add mod">
          <ac:chgData name="יהודה טאוב" userId="80c2dbd02819b45c" providerId="LiveId" clId="{AED013E5-BC28-4BE2-B284-D8222BB80C27}" dt="2024-05-01T06:37:55.711" v="1590"/>
          <ac:picMkLst>
            <pc:docMk/>
            <pc:sldMk cId="3586288421" sldId="709"/>
            <ac:picMk id="9" creationId="{A3065080-A49D-769D-89E0-17F0F644259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e.wikipedia.org/wiki/%D7%9E%D7%A9%D7%94_%D7%9E%D7%95%D7%A0%D7%98%D7%99%D7%A4%D7%99%D7%95%D7%A8%D7%99" TargetMode="External"/><Relationship Id="rId2" Type="http://schemas.openxmlformats.org/officeDocument/2006/relationships/hyperlink" Target="https://he.wikipedia.org/wiki/%D7%9E%D7%A8%D7%93%D7%9B%D7%99_%D7%91%D7%9F_%D7%94%D7%9C%D7%9C_%D7%94%D7%9B%D7%94%D7%9F" TargetMode="External"/><Relationship Id="rId1" Type="http://schemas.openxmlformats.org/officeDocument/2006/relationships/slideLayout" Target="../slideLayouts/slideLayout2.xml"/><Relationship Id="rId4" Type="http://schemas.openxmlformats.org/officeDocument/2006/relationships/hyperlink" Target="https://he.wikipedia.org/wiki/188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alpha val="43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0000FF"/>
                </a:highlight>
              </a:rPr>
              <a:t>בין </a:t>
            </a:r>
            <a:r>
              <a:rPr lang="he-IL" b="1" dirty="0">
                <a:solidFill>
                  <a:schemeClr val="accent1">
                    <a:lumMod val="75000"/>
                  </a:schemeClr>
                </a:solidFill>
                <a:highlight>
                  <a:srgbClr val="C0C0C0"/>
                </a:highlight>
              </a:rPr>
              <a:t>תכלת</a:t>
            </a:r>
            <a:r>
              <a:rPr lang="he-IL" b="1" dirty="0">
                <a:solidFill>
                  <a:srgbClr val="FF66FF"/>
                </a:solidFill>
                <a:highlight>
                  <a:srgbClr val="0000FF"/>
                </a:highlight>
              </a:rPr>
              <a:t> </a:t>
            </a:r>
            <a:r>
              <a:rPr lang="he-IL" b="1" dirty="0">
                <a:solidFill>
                  <a:schemeClr val="bg2"/>
                </a:solidFill>
                <a:highlight>
                  <a:srgbClr val="0000FF"/>
                </a:highlight>
              </a:rPr>
              <a:t>ללבן</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0000FF"/>
                </a:highlight>
                <a:latin typeface="Aharoni" panose="02010803020104030203" pitchFamily="2" charset="-79"/>
                <a:cs typeface="Aharoni" panose="02010803020104030203" pitchFamily="2" charset="-79"/>
              </a:rPr>
              <a:t>הקשר של ציצית ויציאת מצרים</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026" name="Picture 2" descr="‫בין תכלת ללבן - נוף הכנרת במגדל - מחירים, מבצעים והמלצות | Go Villa‬‎">
            <a:extLst>
              <a:ext uri="{FF2B5EF4-FFF2-40B4-BE49-F238E27FC236}">
                <a16:creationId xmlns:a16="http://schemas.microsoft.com/office/drawing/2014/main" id="{CA1D066E-1D9A-D001-DE36-1C6BC56C3B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9272" y="122665"/>
            <a:ext cx="3800311" cy="2175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פורטל הדף היומי: ארגמון קהה קוצים - &quot;בין תכלת&quot; (ברכות ט ע&quot;ב)">
            <a:extLst>
              <a:ext uri="{FF2B5EF4-FFF2-40B4-BE49-F238E27FC236}">
                <a16:creationId xmlns:a16="http://schemas.microsoft.com/office/drawing/2014/main" id="{932A5A05-9560-82BD-EF31-EC27936D1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93" y="107633"/>
            <a:ext cx="2759184" cy="4146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994564AC-43AF-3212-32D6-3932D8A32980}"/>
              </a:ext>
            </a:extLst>
          </p:cNvPr>
          <p:cNvSpPr>
            <a:spLocks noGrp="1"/>
          </p:cNvSpPr>
          <p:nvPr>
            <p:ph type="sldNum" sz="quarter" idx="12"/>
          </p:nvPr>
        </p:nvSpPr>
        <p:spPr/>
        <p:txBody>
          <a:bodyPr/>
          <a:lstStyle/>
          <a:p>
            <a:fld id="{70CA20A1-E7C3-450A-A92A-ECBF97E20AEA}" type="slidenum">
              <a:rPr lang="he-IL" smtClean="0"/>
              <a:t>2</a:t>
            </a:fld>
            <a:endParaRPr lang="he-IL"/>
          </a:p>
        </p:txBody>
      </p:sp>
    </p:spTree>
    <p:extLst>
      <p:ext uri="{BB962C8B-B14F-4D97-AF65-F5344CB8AC3E}">
        <p14:creationId xmlns:p14="http://schemas.microsoft.com/office/powerpoint/2010/main" val="144310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ADDD6FA-8B2B-FB7E-9AEA-938EB0F96CC8}"/>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
        <p:nvSpPr>
          <p:cNvPr id="4" name="תיבת טקסט 3">
            <a:extLst>
              <a:ext uri="{FF2B5EF4-FFF2-40B4-BE49-F238E27FC236}">
                <a16:creationId xmlns:a16="http://schemas.microsoft.com/office/drawing/2014/main" id="{8E9A3755-4951-1708-F3F7-8447FEAEACAC}"/>
              </a:ext>
            </a:extLst>
          </p:cNvPr>
          <p:cNvSpPr txBox="1"/>
          <p:nvPr/>
        </p:nvSpPr>
        <p:spPr>
          <a:xfrm>
            <a:off x="1526650" y="0"/>
            <a:ext cx="7372848" cy="507831"/>
          </a:xfrm>
          <a:prstGeom prst="rect">
            <a:avLst/>
          </a:prstGeom>
          <a:noFill/>
        </p:spPr>
        <p:txBody>
          <a:bodyPr wrap="square">
            <a:spAutoFit/>
          </a:bodyPr>
          <a:lstStyle/>
          <a:p>
            <a:r>
              <a:rPr lang="he-IL" dirty="0"/>
              <a:t>בכל יום אנו מוסיפים פרשה שאינה קשורה לקריאת שמע </a:t>
            </a:r>
            <a:r>
              <a:rPr lang="he-IL" sz="900" dirty="0"/>
              <a:t>במדבר פרק טו פסוק </a:t>
            </a:r>
            <a:r>
              <a:rPr lang="he-IL" sz="900" dirty="0" err="1"/>
              <a:t>לז</a:t>
            </a:r>
            <a:r>
              <a:rPr lang="he-IL" sz="900" dirty="0"/>
              <a:t> – </a:t>
            </a:r>
            <a:r>
              <a:rPr lang="he-IL" sz="900" dirty="0" err="1"/>
              <a:t>מא</a:t>
            </a:r>
            <a:r>
              <a:rPr lang="he-IL" sz="900" dirty="0"/>
              <a:t> – סיום פרשת שלח. </a:t>
            </a:r>
          </a:p>
        </p:txBody>
      </p:sp>
    </p:spTree>
    <p:extLst>
      <p:ext uri="{BB962C8B-B14F-4D97-AF65-F5344CB8AC3E}">
        <p14:creationId xmlns:p14="http://schemas.microsoft.com/office/powerpoint/2010/main" val="307722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מצוות זכירת יציאת מצרים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8525806" cy="5116946"/>
          </a:xfrm>
        </p:spPr>
        <p:txBody>
          <a:bodyPr/>
          <a:lstStyle/>
          <a:p>
            <a:r>
              <a:rPr lang="he-IL" dirty="0"/>
              <a:t>בכל יום אנו מוסיפים פרשה שלישית לקריאת שמע </a:t>
            </a:r>
            <a:r>
              <a:rPr lang="he-IL" sz="1050" dirty="0"/>
              <a:t>במדבר פרק טו פסוק </a:t>
            </a:r>
            <a:r>
              <a:rPr lang="he-IL" sz="1050" dirty="0" err="1"/>
              <a:t>לז</a:t>
            </a:r>
            <a:r>
              <a:rPr lang="he-IL" sz="1050" dirty="0"/>
              <a:t> – </a:t>
            </a:r>
            <a:r>
              <a:rPr lang="he-IL" sz="1050" dirty="0" err="1"/>
              <a:t>מא</a:t>
            </a:r>
            <a:r>
              <a:rPr lang="he-IL" sz="1050" dirty="0"/>
              <a:t> – סיום פרשת שלח. </a:t>
            </a:r>
          </a:p>
          <a:p>
            <a:r>
              <a:rPr lang="he-IL" dirty="0"/>
              <a:t>וַיֹּאמֶר יְהֹוָה אֶל מֹשֶׁה </a:t>
            </a:r>
            <a:r>
              <a:rPr lang="he-IL" dirty="0" err="1"/>
              <a:t>לֵּאמֹר</a:t>
            </a:r>
            <a:r>
              <a:rPr lang="he-IL" dirty="0"/>
              <a:t>: דַּבֵּר אֶל בְּנֵי יִשְׂרָאֵל וְאָמַרְתָּ </a:t>
            </a:r>
            <a:r>
              <a:rPr lang="he-IL" dirty="0" err="1"/>
              <a:t>אֲלֵהֶם</a:t>
            </a:r>
            <a:r>
              <a:rPr lang="he-IL" dirty="0"/>
              <a:t> וְעָשׂוּ לָהֶם צִיצִת עַל כַּנְפֵי בִגְדֵיהֶם </a:t>
            </a:r>
            <a:r>
              <a:rPr lang="he-IL" dirty="0" err="1"/>
              <a:t>לְדֹרֹתָם</a:t>
            </a:r>
            <a:r>
              <a:rPr lang="he-IL" dirty="0"/>
              <a:t> וְנָתְנוּ עַל צִיצִת הַכָּנָף פְּתִיל תְּכֵלֶת: וְהָיָה לָכֶם לְצִיצִת וּרְאִיתֶם אֹתוֹ וּזְכַרְתֶּם אֶת כָּל מִצְוֹת יְהֹוָה וַעֲשִׂיתֶם אֹתָם וְלֹא תָתוּרוּ אַחֲרֵי לְבַבְכֶם וְאַחֲרֵי עֵינֵיכֶם אֲשֶׁר אַתֶּם זֹנִים אַחֲרֵיהֶם: לְמַעַן תִּזְכְּרוּ וַעֲשִׂיתֶם אֶת כָּל </a:t>
            </a:r>
            <a:r>
              <a:rPr lang="he-IL" dirty="0" err="1"/>
              <a:t>מִצְוֹתָי</a:t>
            </a:r>
            <a:r>
              <a:rPr lang="he-IL" dirty="0"/>
              <a:t> וִהְיִיתֶם קְדֹשִׁים </a:t>
            </a:r>
            <a:r>
              <a:rPr lang="he-IL" dirty="0" err="1"/>
              <a:t>לֵאלֹהֵיכֶם</a:t>
            </a:r>
            <a:r>
              <a:rPr lang="he-IL" dirty="0"/>
              <a:t>: </a:t>
            </a:r>
            <a:r>
              <a:rPr lang="he-IL" dirty="0">
                <a:highlight>
                  <a:srgbClr val="FFFF00"/>
                </a:highlight>
              </a:rPr>
              <a:t>אֲנִי יְהֹוָה </a:t>
            </a:r>
            <a:r>
              <a:rPr lang="he-IL" dirty="0" err="1">
                <a:highlight>
                  <a:srgbClr val="FFFF00"/>
                </a:highlight>
              </a:rPr>
              <a:t>אֱלֹהֵיכֶם</a:t>
            </a:r>
            <a:r>
              <a:rPr lang="he-IL" dirty="0">
                <a:highlight>
                  <a:srgbClr val="FFFF00"/>
                </a:highlight>
              </a:rPr>
              <a:t> אֲשֶׁר הוֹצֵאתִי אֶתְכֶם מֵאֶרֶץ מִצְרַיִם לִהְיוֹת לָכֶם </a:t>
            </a:r>
            <a:r>
              <a:rPr lang="he-IL" dirty="0" err="1">
                <a:highlight>
                  <a:srgbClr val="FFFF00"/>
                </a:highlight>
              </a:rPr>
              <a:t>לֵאלֹהִים</a:t>
            </a:r>
            <a:r>
              <a:rPr lang="he-IL" dirty="0">
                <a:highlight>
                  <a:srgbClr val="FFFF00"/>
                </a:highlight>
              </a:rPr>
              <a:t> אֲנִי יְהֹוָה </a:t>
            </a:r>
            <a:r>
              <a:rPr lang="he-IL" dirty="0" err="1">
                <a:highlight>
                  <a:srgbClr val="FFFF00"/>
                </a:highlight>
              </a:rPr>
              <a:t>אֱלֹהֵיכֶם</a:t>
            </a:r>
            <a:r>
              <a:rPr lang="he-IL" dirty="0">
                <a:highlight>
                  <a:srgbClr val="FFFF00"/>
                </a:highlight>
              </a:rPr>
              <a:t>: </a:t>
            </a:r>
          </a:p>
          <a:p>
            <a:endParaRPr lang="he-IL" dirty="0">
              <a:highlight>
                <a:srgbClr val="FFFF00"/>
              </a:highlight>
            </a:endParaRPr>
          </a:p>
          <a:p>
            <a:endParaRPr lang="he-IL" dirty="0">
              <a:highlight>
                <a:srgbClr val="FFFF00"/>
              </a:highlight>
            </a:endParaRPr>
          </a:p>
          <a:p>
            <a:endParaRPr lang="he-IL" dirty="0">
              <a:highlight>
                <a:srgbClr val="FFFF00"/>
              </a:highlight>
            </a:endParaRPr>
          </a:p>
          <a:p>
            <a:endParaRPr lang="he-IL" dirty="0">
              <a:highlight>
                <a:srgbClr val="FFFF00"/>
              </a:highlight>
            </a:endParaRP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2050" name="Picture 2" descr="‫קריאת שמע | לקסיקון לתרבות ישראל | תרבות.il‬‎">
            <a:extLst>
              <a:ext uri="{FF2B5EF4-FFF2-40B4-BE49-F238E27FC236}">
                <a16:creationId xmlns:a16="http://schemas.microsoft.com/office/drawing/2014/main" id="{8AE1EB24-F719-A048-5DC8-CA10251B4E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5949" y="55950"/>
            <a:ext cx="3275730" cy="20866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כרית 'קריאת שמע' - בנים | ישראטויס">
            <a:extLst>
              <a:ext uri="{FF2B5EF4-FFF2-40B4-BE49-F238E27FC236}">
                <a16:creationId xmlns:a16="http://schemas.microsoft.com/office/drawing/2014/main" id="{3B7E6609-9806-D5B0-FC43-B8A5570261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5850" y="373301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רשימות שיעורים על ברכות י״ב ב:כב">
            <a:extLst>
              <a:ext uri="{FF2B5EF4-FFF2-40B4-BE49-F238E27FC236}">
                <a16:creationId xmlns:a16="http://schemas.microsoft.com/office/drawing/2014/main" id="{7231C8A2-BDA0-7FC6-3521-CAA304D44D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2589" y="3535307"/>
            <a:ext cx="2952750"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משיכיר</a:t>
            </a:r>
            <a:r>
              <a:rPr lang="he-IL" dirty="0"/>
              <a:t>  בין תכלת ללבן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highlight>
                  <a:srgbClr val="FFFF00"/>
                </a:highlight>
              </a:rPr>
              <a:t>מדוע נבחרה פרשת ציצית שדווקא בה נקיים מצוות זכירת יציאת מצרים?</a:t>
            </a:r>
          </a:p>
          <a:p>
            <a:r>
              <a:rPr lang="he-IL" dirty="0">
                <a:highlight>
                  <a:srgbClr val="FFFF00"/>
                </a:highlight>
              </a:rPr>
              <a:t>ומה הקשר בפרשה עצמה בין יציאת מצרים לפרשת ציצית?</a:t>
            </a:r>
          </a:p>
          <a:p>
            <a:endParaRPr lang="he-IL" dirty="0"/>
          </a:p>
          <a:p>
            <a:r>
              <a:rPr lang="he-IL" dirty="0"/>
              <a:t>משנה מסכת ברכות פרק א משנה ב</a:t>
            </a:r>
          </a:p>
          <a:p>
            <a:r>
              <a:rPr lang="he-IL" dirty="0"/>
              <a:t>מאימתי קורין את שמע בשחרית </a:t>
            </a:r>
            <a:r>
              <a:rPr lang="he-IL" dirty="0" err="1">
                <a:highlight>
                  <a:srgbClr val="FFFF00"/>
                </a:highlight>
              </a:rPr>
              <a:t>משיכיר</a:t>
            </a:r>
            <a:r>
              <a:rPr lang="he-IL" dirty="0">
                <a:highlight>
                  <a:srgbClr val="FFFF00"/>
                </a:highlight>
              </a:rPr>
              <a:t> בין תכלת ללבן </a:t>
            </a:r>
          </a:p>
          <a:p>
            <a:r>
              <a:rPr lang="he-IL" dirty="0"/>
              <a:t>מדוע נקבע זמן קריאת שמע – לפי פרשת ציצית?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4098" name="Picture 2" descr="מנהג אחיזת הציצית ונישוקה בעת קריאת שמע - לימוד יומי">
            <a:extLst>
              <a:ext uri="{FF2B5EF4-FFF2-40B4-BE49-F238E27FC236}">
                <a16:creationId xmlns:a16="http://schemas.microsoft.com/office/drawing/2014/main" id="{26170031-FE96-E049-1E2E-7C129D27A4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7434" y="110117"/>
            <a:ext cx="25146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פרשת השבוע לילדים - שלח | מצוות ציצית">
            <a:extLst>
              <a:ext uri="{FF2B5EF4-FFF2-40B4-BE49-F238E27FC236}">
                <a16:creationId xmlns:a16="http://schemas.microsoft.com/office/drawing/2014/main" id="{D8BB3329-92E2-A9AA-B94D-3C5E84FD7A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93" y="107219"/>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6F3F76-F0F7-7FAD-A2D9-1041AD998510}"/>
              </a:ext>
            </a:extLst>
          </p:cNvPr>
          <p:cNvSpPr>
            <a:spLocks noGrp="1"/>
          </p:cNvSpPr>
          <p:nvPr>
            <p:ph type="title"/>
          </p:nvPr>
        </p:nvSpPr>
        <p:spPr/>
        <p:txBody>
          <a:bodyPr/>
          <a:lstStyle/>
          <a:p>
            <a:r>
              <a:rPr lang="he-IL" dirty="0"/>
              <a:t>כחול ולבן – זה הצבע שלי</a:t>
            </a:r>
          </a:p>
        </p:txBody>
      </p:sp>
      <p:sp>
        <p:nvSpPr>
          <p:cNvPr id="3" name="מציין מיקום תוכן 2">
            <a:extLst>
              <a:ext uri="{FF2B5EF4-FFF2-40B4-BE49-F238E27FC236}">
                <a16:creationId xmlns:a16="http://schemas.microsoft.com/office/drawing/2014/main" id="{BB96D5DE-1F2C-DCDA-1EBC-BCFA0ECF625E}"/>
              </a:ext>
            </a:extLst>
          </p:cNvPr>
          <p:cNvSpPr>
            <a:spLocks noGrp="1"/>
          </p:cNvSpPr>
          <p:nvPr>
            <p:ph idx="1"/>
          </p:nvPr>
        </p:nvSpPr>
        <p:spPr/>
        <p:txBody>
          <a:bodyPr>
            <a:normAutofit lnSpcReduction="10000"/>
          </a:bodyPr>
          <a:lstStyle/>
          <a:p>
            <a:r>
              <a:rPr lang="he-IL" dirty="0"/>
              <a:t>משמעות הצבעים כחול ולבן יחד תלויה בהקשר שבו הם מופיעים.</a:t>
            </a:r>
          </a:p>
          <a:p>
            <a:r>
              <a:rPr lang="he-IL" b="1" dirty="0"/>
              <a:t>בתרבות הכללית:</a:t>
            </a:r>
            <a:endParaRPr lang="he-IL" dirty="0"/>
          </a:p>
          <a:p>
            <a:pPr>
              <a:buFont typeface="Arial" panose="020B0604020202020204" pitchFamily="34" charset="0"/>
              <a:buChar char="•"/>
            </a:pPr>
            <a:r>
              <a:rPr lang="he-IL" b="1" dirty="0"/>
              <a:t>שלווה ורוגע:</a:t>
            </a:r>
            <a:r>
              <a:rPr lang="he-IL" dirty="0"/>
              <a:t> כחול ולבן נתפסים לעתים קרובות כצבעים המייצגים שלווה, רוגע ושלווה. שילוב זה יכול לעורר תחושות של ביטחון, אמון ויציבות.</a:t>
            </a:r>
          </a:p>
          <a:p>
            <a:pPr>
              <a:buFont typeface="Arial" panose="020B0604020202020204" pitchFamily="34" charset="0"/>
              <a:buChar char="•"/>
            </a:pPr>
            <a:r>
              <a:rPr lang="he-IL" b="1" dirty="0"/>
              <a:t>טוהר וניקיון:</a:t>
            </a:r>
            <a:r>
              <a:rPr lang="he-IL" dirty="0"/>
              <a:t> לבן מסמל לעתים קרובות טוהר, ניקיון וקדושה. כחול יכול גם לייצג טוהר, במיוחד בהקשר של מים או שמיים.</a:t>
            </a:r>
          </a:p>
          <a:p>
            <a:pPr>
              <a:buFont typeface="Arial" panose="020B0604020202020204" pitchFamily="34" charset="0"/>
              <a:buChar char="•"/>
            </a:pPr>
            <a:r>
              <a:rPr lang="he-IL" b="1" dirty="0"/>
              <a:t>תקווה ואמונה:</a:t>
            </a:r>
            <a:r>
              <a:rPr lang="he-IL" dirty="0"/>
              <a:t> כחול יכול לייצג תקווה ואמונה, בעוד שצבע לבן יכול לסמל אופטימיות והתחלות חדשות.</a:t>
            </a:r>
          </a:p>
          <a:p>
            <a:pPr>
              <a:buFont typeface="Arial" panose="020B0604020202020204" pitchFamily="34" charset="0"/>
              <a:buChar char="•"/>
            </a:pPr>
            <a:r>
              <a:rPr lang="he-IL" b="1" dirty="0"/>
              <a:t>אמת וצדק:</a:t>
            </a:r>
            <a:r>
              <a:rPr lang="he-IL" dirty="0"/>
              <a:t> לבן קשור לעתים קרובות לאמת וצדק, בעוד שכחול יכול לייצג יושר ואמינות.</a:t>
            </a:r>
          </a:p>
          <a:p>
            <a:r>
              <a:rPr lang="he-IL" b="1" dirty="0"/>
              <a:t>בישראל:</a:t>
            </a:r>
            <a:endParaRPr lang="he-IL" dirty="0"/>
          </a:p>
          <a:p>
            <a:pPr>
              <a:buFont typeface="Arial" panose="020B0604020202020204" pitchFamily="34" charset="0"/>
              <a:buChar char="•"/>
            </a:pPr>
            <a:r>
              <a:rPr lang="he-IL" b="1" dirty="0"/>
              <a:t>הצבעים הלאומיים:</a:t>
            </a:r>
            <a:r>
              <a:rPr lang="he-IL" dirty="0"/>
              <a:t> כחול ולבן הם הצבעים הלאומיים של מדינת ישראל. הם מופיעים בדגל ישראל, המורכב משני פסים כחולים אופקיים עם מגן דוד לבן במרכז. צבעים אלו נבחרו על ידי מייסדי הציונות לייצג את השמים והים התיכון, וכן את התקווה להקמת מדינה יהודית בארץ ישראל.</a:t>
            </a:r>
          </a:p>
          <a:p>
            <a:pPr>
              <a:buFont typeface="Arial" panose="020B0604020202020204" pitchFamily="34" charset="0"/>
              <a:buChar char="•"/>
            </a:pPr>
            <a:r>
              <a:rPr lang="he-IL" b="1" dirty="0"/>
              <a:t>יהדות:</a:t>
            </a:r>
            <a:r>
              <a:rPr lang="he-IL" dirty="0"/>
              <a:t> ביהדות, הצבע הכחול משמש לעתים קרובות לייצוג אלוקים או השמיים, בעוד שצבע לבן קשור לעתים קרובות לקדושה וטוהר. צבעים אלו משמשים בטקסים ובאביזרים דתיים רבים.</a:t>
            </a:r>
          </a:p>
          <a:p>
            <a:endParaRPr lang="he-IL" dirty="0"/>
          </a:p>
        </p:txBody>
      </p:sp>
      <p:sp>
        <p:nvSpPr>
          <p:cNvPr id="4" name="מציין מיקום של מספר שקופית 3">
            <a:extLst>
              <a:ext uri="{FF2B5EF4-FFF2-40B4-BE49-F238E27FC236}">
                <a16:creationId xmlns:a16="http://schemas.microsoft.com/office/drawing/2014/main" id="{55E1FE2F-E4E8-8974-C8B3-3033470F8F5E}"/>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258982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solidFill>
                  <a:srgbClr val="00B0F0"/>
                </a:solidFill>
              </a:rPr>
              <a:t>צבעי</a:t>
            </a:r>
            <a:r>
              <a:rPr lang="he-IL" dirty="0"/>
              <a:t> </a:t>
            </a:r>
            <a:r>
              <a:rPr lang="he-IL" b="0" dirty="0">
                <a:solidFill>
                  <a:schemeClr val="bg2"/>
                </a:solidFill>
                <a:highlight>
                  <a:srgbClr val="00FF00"/>
                </a:highlight>
              </a:rPr>
              <a:t>עמנו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הסופר </a:t>
            </a:r>
            <a:r>
              <a:rPr lang="he-IL" dirty="0">
                <a:hlinkClick r:id="rId2" tooltip="מרדכי בן הלל הכהן"/>
              </a:rPr>
              <a:t>מרדכי בן הלל הכהן</a:t>
            </a:r>
            <a:r>
              <a:rPr lang="he-IL" dirty="0"/>
              <a:t> תיעד מסיבה לכבוד יום הולדתו ה-100 של </a:t>
            </a:r>
            <a:r>
              <a:rPr lang="he-IL" dirty="0">
                <a:hlinkClick r:id="rId3" tooltip="משה מונטיפיורי"/>
              </a:rPr>
              <a:t>משה </a:t>
            </a:r>
            <a:r>
              <a:rPr lang="he-IL" dirty="0" err="1">
                <a:hlinkClick r:id="rId3" tooltip="משה מונטיפיורי"/>
              </a:rPr>
              <a:t>מונטיפיורי</a:t>
            </a:r>
            <a:r>
              <a:rPr lang="he-IL" dirty="0"/>
              <a:t>, בשנת </a:t>
            </a:r>
            <a:r>
              <a:rPr lang="he-IL" dirty="0">
                <a:hlinkClick r:id="rId4" tooltip="1884"/>
              </a:rPr>
              <a:t>1884</a:t>
            </a:r>
            <a:r>
              <a:rPr lang="he-IL" dirty="0"/>
              <a:t>, ובה "בפעם הראשונה גילינו לפני הקהל הרחב את צבעינו הלאומיים, כי רבים לא ידעו כי תכלת ולבן הם צבעי עמנו".</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AF663AF9-EA30-C2CB-1D23-36DFDD31BBC7}"/>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648137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נשתנה 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מנחות דף מג עמוד ב</a:t>
            </a:r>
          </a:p>
          <a:p>
            <a:r>
              <a:rPr lang="he-IL" dirty="0"/>
              <a:t>תניא, היה ר' מאיר אומר: מה נשתנה תכלת מכל מיני </a:t>
            </a:r>
            <a:r>
              <a:rPr lang="he-IL" dirty="0" err="1"/>
              <a:t>צבעונין</a:t>
            </a:r>
            <a:r>
              <a:rPr lang="he-IL" dirty="0"/>
              <a:t>? </a:t>
            </a:r>
          </a:p>
          <a:p>
            <a:r>
              <a:rPr lang="he-IL" dirty="0"/>
              <a:t>מפני שהתכלת דומה לים וים דומה לרקיע ורקיע </a:t>
            </a:r>
            <a:r>
              <a:rPr lang="he-IL" dirty="0" err="1"/>
              <a:t>לכסא</a:t>
            </a:r>
            <a:r>
              <a:rPr lang="he-IL" dirty="0"/>
              <a:t> הכבוד.</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5122" name="Picture 2" descr="קריאת שמע | חב&quot;ד - אור אין סוף">
            <a:extLst>
              <a:ext uri="{FF2B5EF4-FFF2-40B4-BE49-F238E27FC236}">
                <a16:creationId xmlns:a16="http://schemas.microsoft.com/office/drawing/2014/main" id="{B4928E96-9779-7F1F-9417-0BD37DBD74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7055" y="110201"/>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תכלת דומה לים - ישיבת ההסדר רמת השרון">
            <a:extLst>
              <a:ext uri="{FF2B5EF4-FFF2-40B4-BE49-F238E27FC236}">
                <a16:creationId xmlns:a16="http://schemas.microsoft.com/office/drawing/2014/main" id="{37727726-0581-A06F-4684-AF8B562CB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218" y="2791862"/>
            <a:ext cx="2965275" cy="3958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99619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נשתנה 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80872" y="1626886"/>
            <a:ext cx="9698182" cy="5116946"/>
          </a:xfrm>
        </p:spPr>
        <p:txBody>
          <a:bodyPr/>
          <a:lstStyle/>
          <a:p>
            <a:r>
              <a:rPr lang="he-IL" dirty="0"/>
              <a:t>רש"י: מה נשתנה תכלת - שיחדו הקדוש ברוך הוא </a:t>
            </a:r>
            <a:r>
              <a:rPr lang="he-IL" dirty="0" err="1"/>
              <a:t>למצוה</a:t>
            </a:r>
            <a:r>
              <a:rPr lang="he-IL" dirty="0"/>
              <a:t> זו.</a:t>
            </a:r>
          </a:p>
          <a:p>
            <a:r>
              <a:rPr lang="he-IL" dirty="0">
                <a:highlight>
                  <a:srgbClr val="FFFF00"/>
                </a:highlight>
              </a:rPr>
              <a:t>דומה לים - שנעשו בו נסים לישראל.</a:t>
            </a:r>
          </a:p>
          <a:p>
            <a:r>
              <a:rPr lang="he-IL" dirty="0"/>
              <a:t>למדנו שראית התכלת = מזכירה לנו את יציאת מצרים.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7" name="מציין מיקום תוכן 5">
            <a:extLst>
              <a:ext uri="{FF2B5EF4-FFF2-40B4-BE49-F238E27FC236}">
                <a16:creationId xmlns:a16="http://schemas.microsoft.com/office/drawing/2014/main" id="{02EFD37F-CB62-2667-5DBF-23D73567F33A}"/>
              </a:ext>
            </a:extLst>
          </p:cNvPr>
          <p:cNvPicPr>
            <a:picLocks noChangeAspect="1"/>
          </p:cNvPicPr>
          <p:nvPr/>
        </p:nvPicPr>
        <p:blipFill rotWithShape="1">
          <a:blip r:embed="rId2"/>
          <a:srcRect b="33276"/>
          <a:stretch/>
        </p:blipFill>
        <p:spPr>
          <a:xfrm>
            <a:off x="4584903" y="2767054"/>
            <a:ext cx="4738697" cy="2985715"/>
          </a:xfrm>
          <a:prstGeom prst="rect">
            <a:avLst/>
          </a:prstGeom>
        </p:spPr>
      </p:pic>
      <p:pic>
        <p:nvPicPr>
          <p:cNvPr id="5122" name="Picture 2" descr="קריאת שמע | חב&quot;ד - אור אין סוף">
            <a:extLst>
              <a:ext uri="{FF2B5EF4-FFF2-40B4-BE49-F238E27FC236}">
                <a16:creationId xmlns:a16="http://schemas.microsoft.com/office/drawing/2014/main" id="{B4928E96-9779-7F1F-9417-0BD37DBD74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7055" y="110201"/>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תכלת דומה לים - ישיבת ההסדר רמת השרון">
            <a:extLst>
              <a:ext uri="{FF2B5EF4-FFF2-40B4-BE49-F238E27FC236}">
                <a16:creationId xmlns:a16="http://schemas.microsoft.com/office/drawing/2014/main" id="{37727726-0581-A06F-4684-AF8B562CB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2427" y="2783910"/>
            <a:ext cx="184785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56459966-FDEE-2621-472A-ED10D9B1862B}"/>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83344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 קריעת ים סוף</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8358829" cy="5116946"/>
          </a:xfrm>
        </p:spPr>
        <p:txBody>
          <a:bodyPr/>
          <a:lstStyle/>
          <a:p>
            <a:r>
              <a:rPr lang="he-IL" dirty="0"/>
              <a:t>לפי זה מובן מדוע פרשת ציצית מזכירה את יציאת מצרים. </a:t>
            </a:r>
          </a:p>
          <a:p>
            <a:r>
              <a:rPr lang="he-IL" dirty="0"/>
              <a:t>שכן מצוות התכלת – מטרתה להזכיר את יציאת מצרים. </a:t>
            </a:r>
          </a:p>
          <a:p>
            <a:r>
              <a:rPr lang="he-IL" dirty="0"/>
              <a:t>ולכן גם רק צבע תכלת שמגיע מחילזון הים כשר – ולא </a:t>
            </a:r>
            <a:r>
              <a:rPr lang="he-IL" dirty="0" err="1"/>
              <a:t>קלא</a:t>
            </a:r>
            <a:r>
              <a:rPr lang="he-IL" dirty="0"/>
              <a:t> אילן.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pic>
        <p:nvPicPr>
          <p:cNvPr id="6150" name="Picture 6" descr="קריעת ים סוף – המכלול">
            <a:extLst>
              <a:ext uri="{FF2B5EF4-FFF2-40B4-BE49-F238E27FC236}">
                <a16:creationId xmlns:a16="http://schemas.microsoft.com/office/drawing/2014/main" id="{10D6169F-16E9-DCAD-F446-F291A6BC01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2481" y="124405"/>
            <a:ext cx="2552700" cy="17907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קריעת-ים-סוף-2 - אתר מסורת">
            <a:extLst>
              <a:ext uri="{FF2B5EF4-FFF2-40B4-BE49-F238E27FC236}">
                <a16:creationId xmlns:a16="http://schemas.microsoft.com/office/drawing/2014/main" id="{683FD69A-102C-EA17-FCDB-1BE5D87E5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762" y="3028329"/>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99A2D3B1-F7CA-CC40-185A-4D738349D43A}"/>
              </a:ext>
            </a:extLst>
          </p:cNvPr>
          <p:cNvPicPr>
            <a:picLocks noChangeAspect="1"/>
          </p:cNvPicPr>
          <p:nvPr/>
        </p:nvPicPr>
        <p:blipFill>
          <a:blip r:embed="rId4"/>
          <a:stretch>
            <a:fillRect/>
          </a:stretch>
        </p:blipFill>
        <p:spPr>
          <a:xfrm>
            <a:off x="3200482" y="2940078"/>
            <a:ext cx="5561855" cy="3495042"/>
          </a:xfrm>
          <a:prstGeom prst="rect">
            <a:avLst/>
          </a:prstGeom>
        </p:spPr>
      </p:pic>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2FFD12A-81C3-65AB-1A22-E90D003BC29A}"/>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586288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חותם של טיט</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
        <p:nvSpPr>
          <p:cNvPr id="8" name="מציין מיקום תוכן 7">
            <a:extLst>
              <a:ext uri="{FF2B5EF4-FFF2-40B4-BE49-F238E27FC236}">
                <a16:creationId xmlns:a16="http://schemas.microsoft.com/office/drawing/2014/main" id="{72719703-71CD-DF6B-BEEA-A2EF3485127F}"/>
              </a:ext>
            </a:extLst>
          </p:cNvPr>
          <p:cNvSpPr>
            <a:spLocks noGrp="1"/>
          </p:cNvSpPr>
          <p:nvPr>
            <p:ph idx="1"/>
          </p:nvPr>
        </p:nvSpPr>
        <p:spPr/>
        <p:txBody>
          <a:bodyPr>
            <a:normAutofit lnSpcReduction="10000"/>
          </a:bodyPr>
          <a:lstStyle/>
          <a:p>
            <a:r>
              <a:rPr lang="he-IL" dirty="0"/>
              <a:t>תלמוד בבלי מסכת מנחות דף מג עמוד ב</a:t>
            </a:r>
          </a:p>
          <a:p>
            <a:r>
              <a:rPr lang="he-IL" dirty="0"/>
              <a:t>תניא, היה רבי מאיר אומר: </a:t>
            </a:r>
            <a:r>
              <a:rPr lang="he-IL" b="1" dirty="0"/>
              <a:t>גדול עונשו של לבן יותר מעונשו של תכלת</a:t>
            </a:r>
            <a:r>
              <a:rPr lang="he-IL" dirty="0"/>
              <a:t>, </a:t>
            </a:r>
          </a:p>
          <a:p>
            <a:r>
              <a:rPr lang="he-IL" dirty="0"/>
              <a:t>משל למה הדבר דומה? למלך בשר ודם שאמר לשני עבדיו, לאחד אמר: הבא לי חותם של טיט, ולאחד אמר: הבא לי חותם של זהב, ופשעו שניהם ולא הביאו, איזה מהן עונשו מרובה? הוי אומר: זה שאמר לו הבא לי </a:t>
            </a:r>
            <a:r>
              <a:rPr lang="he-IL" dirty="0" err="1"/>
              <a:t>חותםשל</a:t>
            </a:r>
            <a:r>
              <a:rPr lang="he-IL" dirty="0"/>
              <a:t> טיט ולא הביא. </a:t>
            </a:r>
          </a:p>
          <a:p>
            <a:endParaRPr lang="he-IL" dirty="0"/>
          </a:p>
          <a:p>
            <a:endParaRPr lang="he-IL" dirty="0"/>
          </a:p>
          <a:p>
            <a:endParaRPr lang="he-IL" dirty="0"/>
          </a:p>
          <a:p>
            <a:endParaRPr lang="he-IL" dirty="0"/>
          </a:p>
          <a:p>
            <a:endParaRPr lang="he-IL" dirty="0"/>
          </a:p>
          <a:p>
            <a:r>
              <a:rPr lang="he-IL" dirty="0"/>
              <a:t>תוספות מסכת מנחות דף מג עמוד ב</a:t>
            </a:r>
          </a:p>
          <a:p>
            <a:r>
              <a:rPr lang="he-IL" dirty="0"/>
              <a:t>חותם של טיט - מה שמדמה חותם של טיט לציצית? שכן </a:t>
            </a:r>
            <a:r>
              <a:rPr lang="he-IL" dirty="0" err="1"/>
              <a:t>עושין</a:t>
            </a:r>
            <a:r>
              <a:rPr lang="he-IL" dirty="0"/>
              <a:t> לעבדים </a:t>
            </a:r>
            <a:r>
              <a:rPr lang="he-IL" b="1" dirty="0"/>
              <a:t>והציצית מעיד על ישראל שהם עבדי הקדוש ברוך הוא</a:t>
            </a:r>
            <a:r>
              <a:rPr lang="he-IL" dirty="0"/>
              <a:t> </a:t>
            </a:r>
            <a:r>
              <a:rPr lang="he-IL" sz="1050" dirty="0" err="1"/>
              <a:t>כדאיתא</a:t>
            </a:r>
            <a:r>
              <a:rPr lang="he-IL" sz="1050" dirty="0"/>
              <a:t> פרק במה </a:t>
            </a:r>
            <a:r>
              <a:rPr lang="he-IL" sz="1050" dirty="0" err="1"/>
              <a:t>אשה</a:t>
            </a:r>
            <a:r>
              <a:rPr lang="he-IL" sz="1050" dirty="0"/>
              <a:t> (שבת דף </a:t>
            </a:r>
            <a:r>
              <a:rPr lang="he-IL" sz="1050" dirty="0" err="1"/>
              <a:t>נז</a:t>
            </a:r>
            <a:r>
              <a:rPr lang="he-IL" sz="1050" dirty="0"/>
              <a:t>:) </a:t>
            </a:r>
            <a:r>
              <a:rPr lang="he-IL" sz="1050" dirty="0" err="1"/>
              <a:t>כבלא</a:t>
            </a:r>
            <a:r>
              <a:rPr lang="he-IL" sz="1050" dirty="0"/>
              <a:t> </a:t>
            </a:r>
            <a:r>
              <a:rPr lang="he-IL" sz="1050" dirty="0" err="1"/>
              <a:t>דעבדא</a:t>
            </a:r>
            <a:r>
              <a:rPr lang="he-IL" sz="1050" dirty="0"/>
              <a:t> תנן.</a:t>
            </a:r>
          </a:p>
          <a:p>
            <a:r>
              <a:rPr lang="he-IL" dirty="0"/>
              <a:t> </a:t>
            </a:r>
          </a:p>
        </p:txBody>
      </p:sp>
      <p:pic>
        <p:nvPicPr>
          <p:cNvPr id="7170" name="Picture 2" descr="Amazon.com: חותמת חרס מותאמת אישית של STAMTECH לחימר - התאמה אישית של חותמת  טיט לחימר עם עיצוב משלך כלי חימר פולימרים עם טביעות ייחודיות בכלי חרס חימר  (1 אינץ') : אמנות, יצירה ותפירה">
            <a:extLst>
              <a:ext uri="{FF2B5EF4-FFF2-40B4-BE49-F238E27FC236}">
                <a16:creationId xmlns:a16="http://schemas.microsoft.com/office/drawing/2014/main" id="{0C7A9BD4-F5DF-343C-0776-D819C6BC6B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831" y="8336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טבעת חותם לגבר | Goldiam - תכשיטים בעיצוב אישי, מהמפעל בבורסת היהלומים">
            <a:extLst>
              <a:ext uri="{FF2B5EF4-FFF2-40B4-BE49-F238E27FC236}">
                <a16:creationId xmlns:a16="http://schemas.microsoft.com/office/drawing/2014/main" id="{E4C98B29-A1DD-D5E9-9B7B-A091166433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1499" y="296968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מתי נעשינו עבדי קב"ה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ויקרא פרק כה פסוק </a:t>
            </a:r>
            <a:r>
              <a:rPr lang="he-IL" dirty="0" err="1"/>
              <a:t>מב</a:t>
            </a:r>
            <a:r>
              <a:rPr lang="he-IL" dirty="0"/>
              <a:t> - כִּי עֲבָדַי הֵם אֲשֶׁר הוֹצֵאתִי אֹתָם מֵאֶרֶץ מִצְרָיִם לֹא יִמָּכְרוּ מִמְכֶּרֶת עָבֶד: </a:t>
            </a:r>
          </a:p>
          <a:p>
            <a:r>
              <a:rPr lang="he-IL" dirty="0"/>
              <a:t>כִּי לִי בְנֵי יִשְׂרָאֵל עֲבָדִים עֲבָדַי הֵם אֲשֶׁר הוֹצֵאתִי אוֹתָם מֵאֶרֶץ מִצְרָיִם אֲנִי יְהֹוָה </a:t>
            </a:r>
            <a:r>
              <a:rPr lang="he-IL" dirty="0" err="1"/>
              <a:t>אֱלֹהֵיכֶם</a:t>
            </a:r>
            <a:r>
              <a:rPr lang="he-IL" dirty="0"/>
              <a:t>: </a:t>
            </a:r>
          </a:p>
          <a:p>
            <a:endParaRPr lang="he-IL" dirty="0"/>
          </a:p>
          <a:p>
            <a:endParaRPr lang="he-IL" dirty="0"/>
          </a:p>
          <a:p>
            <a:endParaRPr lang="he-IL" dirty="0"/>
          </a:p>
          <a:p>
            <a:endParaRPr lang="he-IL" dirty="0"/>
          </a:p>
          <a:p>
            <a:endParaRPr lang="he-IL" dirty="0"/>
          </a:p>
          <a:p>
            <a:r>
              <a:rPr lang="he-IL" dirty="0"/>
              <a:t>לפי זה מובן הקשר בין ציצית לבין יציאת מצרים. </a:t>
            </a:r>
          </a:p>
          <a:p>
            <a:r>
              <a:rPr lang="he-IL" dirty="0"/>
              <a:t>ציצית היא סמל שאנו עבדי הקב"ה, וביציאת מצרים נהינו עבדי הקב"ה.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pic>
        <p:nvPicPr>
          <p:cNvPr id="8194" name="Picture 2" descr="‫אנא עבדא דקודשא בריך הוא - דוד אליאב - YouTube‬‎">
            <a:extLst>
              <a:ext uri="{FF2B5EF4-FFF2-40B4-BE49-F238E27FC236}">
                <a16:creationId xmlns:a16="http://schemas.microsoft.com/office/drawing/2014/main" id="{71EA9FF4-2625-9E71-C086-9FF38B36D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1785" y="76532"/>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עבדים היינו… ונשארנו?">
            <a:extLst>
              <a:ext uri="{FF2B5EF4-FFF2-40B4-BE49-F238E27FC236}">
                <a16:creationId xmlns:a16="http://schemas.microsoft.com/office/drawing/2014/main" id="{699832B7-2E6A-13FF-4DF5-F94F5EFFF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0" y="2571750"/>
            <a:ext cx="2667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ברית מילה – יום ליבשה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
        <p:nvSpPr>
          <p:cNvPr id="8" name="מציין מיקום תוכן 7">
            <a:extLst>
              <a:ext uri="{FF2B5EF4-FFF2-40B4-BE49-F238E27FC236}">
                <a16:creationId xmlns:a16="http://schemas.microsoft.com/office/drawing/2014/main" id="{C1369914-43FA-3EAD-D669-B38884D6621E}"/>
              </a:ext>
            </a:extLst>
          </p:cNvPr>
          <p:cNvSpPr>
            <a:spLocks noGrp="1"/>
          </p:cNvSpPr>
          <p:nvPr>
            <p:ph idx="1"/>
          </p:nvPr>
        </p:nvSpPr>
        <p:spPr>
          <a:xfrm>
            <a:off x="188823" y="1634837"/>
            <a:ext cx="9698182" cy="5116946"/>
          </a:xfrm>
        </p:spPr>
        <p:txBody>
          <a:bodyPr/>
          <a:lstStyle/>
          <a:p>
            <a:r>
              <a:rPr lang="he-IL" dirty="0"/>
              <a:t>הקשר בין ברית מילה, קריעת ים סוף וציצית.</a:t>
            </a:r>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r>
              <a:rPr lang="he-IL" dirty="0"/>
              <a:t>גם ברית מילה היא אות עלינו, וגם הציצית. </a:t>
            </a:r>
          </a:p>
          <a:p>
            <a:endParaRPr lang="he-IL" dirty="0"/>
          </a:p>
        </p:txBody>
      </p:sp>
      <p:pic>
        <p:nvPicPr>
          <p:cNvPr id="9" name="מציין מיקום תוכן 5">
            <a:extLst>
              <a:ext uri="{FF2B5EF4-FFF2-40B4-BE49-F238E27FC236}">
                <a16:creationId xmlns:a16="http://schemas.microsoft.com/office/drawing/2014/main" id="{CC365A37-2343-0817-6817-A97FA03EC170}"/>
              </a:ext>
            </a:extLst>
          </p:cNvPr>
          <p:cNvPicPr>
            <a:picLocks noChangeAspect="1"/>
          </p:cNvPicPr>
          <p:nvPr/>
        </p:nvPicPr>
        <p:blipFill>
          <a:blip r:embed="rId2"/>
          <a:stretch>
            <a:fillRect/>
          </a:stretch>
        </p:blipFill>
        <p:spPr>
          <a:xfrm>
            <a:off x="1128289" y="954156"/>
            <a:ext cx="9705818" cy="4507767"/>
          </a:xfrm>
          <a:prstGeom prst="rect">
            <a:avLst/>
          </a:prstGeom>
        </p:spPr>
      </p:pic>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sz="1000" dirty="0"/>
              <a:t>תלמוד בבלי מסכת שבת דף נח עמוד א- </a:t>
            </a:r>
            <a:r>
              <a:rPr lang="he-IL" dirty="0"/>
              <a:t>אמר שמואל: יוצא העבד בחותם </a:t>
            </a:r>
            <a:r>
              <a:rPr lang="he-IL" dirty="0" err="1"/>
              <a:t>שבצוארו</a:t>
            </a:r>
            <a:r>
              <a:rPr lang="he-IL" dirty="0"/>
              <a:t>, אבל לא בחותם שבכסותו.</a:t>
            </a:r>
          </a:p>
          <a:p>
            <a:r>
              <a:rPr lang="he-IL" dirty="0"/>
              <a:t>צאצאיו חתם באות ברית קודש.  </a:t>
            </a:r>
          </a:p>
          <a:p>
            <a:r>
              <a:rPr lang="he-IL" dirty="0"/>
              <a:t>זה חותם בגוף – והיכן החותם בבגד?</a:t>
            </a:r>
          </a:p>
          <a:p>
            <a:r>
              <a:rPr lang="he-IL" dirty="0"/>
              <a:t>וזו כוונת הפייטן: למי זאת נרשמת - רושם משמעותו חותם, הכר נא דבר אמת למי החותמת ולמי הפתילים - שני חותמות יש לנו שאנחנו עבדי המקום, למי החותמת - צאצאיו חתם באות ברית, חותם הגוף שבברית מילה. ולמי הפתילים - חותם שעל הבגד, שיש לנו מצוות ציצית.</a:t>
            </a:r>
            <a:endParaRPr lang="en-US" dirty="0"/>
          </a:p>
          <a:p>
            <a:r>
              <a:rPr lang="he-IL" dirty="0"/>
              <a:t>והנה בפוסקים מוזכר להלכה, שבכל הכיבודים שיש בברית מילה צריכים להתעטף בטלית, וכן המנהג. ונראה לומר שזהו מקור הדין וטעמו, השלימות בחותם העבדות הוא בשילוב שתי החותמות, ברית מילה עם מצוות ציצית. </a:t>
            </a:r>
            <a:endParaRPr lang="en-US" dirty="0"/>
          </a:p>
          <a:p>
            <a:endParaRPr lang="he-IL" dirty="0"/>
          </a:p>
          <a:p>
            <a:r>
              <a:rPr lang="he-IL" dirty="0"/>
              <a:t>ברית מילה – ביום השמיני</a:t>
            </a:r>
          </a:p>
          <a:p>
            <a:r>
              <a:rPr lang="he-IL" dirty="0"/>
              <a:t>ציצית – שמונה חוטים.</a:t>
            </a:r>
          </a:p>
          <a:p>
            <a:r>
              <a:rPr lang="he-IL" dirty="0"/>
              <a:t>אז ישיר – אז גמ' 8.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אם כבנים אם כעבדים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ביציאת מצרים יש שני חלקים: היציאה מהעבדות וקריעת ים סוף. </a:t>
            </a:r>
          </a:p>
          <a:p>
            <a:r>
              <a:rPr lang="he-IL" dirty="0"/>
              <a:t>בקריעת ים סוף עם ישראל זכה להגיע לדרגת בנים:</a:t>
            </a:r>
          </a:p>
          <a:p>
            <a:r>
              <a:rPr lang="he-IL" dirty="0"/>
              <a:t>העושה לנו נקמה בפרעה, אותות ומופתים באדמת בני חם, המכה בעברתו כל בכורי מצריים, ויוצא את ישראל מתוכם לחירות עולם; </a:t>
            </a:r>
            <a:r>
              <a:rPr lang="he-IL" dirty="0">
                <a:highlight>
                  <a:srgbClr val="FFFF00"/>
                </a:highlight>
              </a:rPr>
              <a:t>המעביר בניו </a:t>
            </a:r>
            <a:r>
              <a:rPr lang="he-IL" dirty="0"/>
              <a:t>בין גזרי ים סוף, ואת רודפיהם ואת שונאיהם בתהומות טיבע.  </a:t>
            </a:r>
            <a:r>
              <a:rPr lang="he-IL" dirty="0">
                <a:highlight>
                  <a:srgbClr val="FFFF00"/>
                </a:highlight>
              </a:rPr>
              <a:t>ראו בנים את </a:t>
            </a:r>
            <a:r>
              <a:rPr lang="he-IL" dirty="0"/>
              <a:t>גבורתו, והודו ושיבחו לשמו; </a:t>
            </a:r>
          </a:p>
          <a:p>
            <a:r>
              <a:rPr lang="he-IL" dirty="0">
                <a:highlight>
                  <a:srgbClr val="FFFF00"/>
                </a:highlight>
              </a:rPr>
              <a:t>ומלכותו ברצון </a:t>
            </a:r>
            <a:r>
              <a:rPr lang="he-IL" dirty="0"/>
              <a:t>קיבלו עליהם, וענו כולם </a:t>
            </a:r>
            <a:r>
              <a:rPr lang="he-IL" dirty="0">
                <a:highlight>
                  <a:srgbClr val="FFFF00"/>
                </a:highlight>
              </a:rPr>
              <a:t>בשמחה רבה</a:t>
            </a:r>
            <a:r>
              <a:rPr lang="he-IL" dirty="0"/>
              <a:t> ואמרו:  מי כמוך באלים ה', מי כמוך נאדר בקודש; נורא תהילות, עושה פלא.  ה' ימלוך, לעולם ועד.  ונאמר גואלנו, ה' צבאות שמו--קדוש, ישראל. </a:t>
            </a:r>
          </a:p>
          <a:p>
            <a:r>
              <a:rPr lang="he-IL" dirty="0"/>
              <a:t>נמצא שהחוט התכלת והלבן – רומזים שניהם על יציאת מצרים – עבדות ובנים.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pic>
        <p:nvPicPr>
          <p:cNvPr id="10242" name="Picture 2" descr="ח. קשירת הציצית | שיעורי הרב יואל עמיטל">
            <a:extLst>
              <a:ext uri="{FF2B5EF4-FFF2-40B4-BE49-F238E27FC236}">
                <a16:creationId xmlns:a16="http://schemas.microsoft.com/office/drawing/2014/main" id="{DD3C6CE5-CFE3-C536-F323-ADD9E5E31B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3074" y="93967"/>
            <a:ext cx="2971800" cy="15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בין תכלת ללבן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
        <p:nvSpPr>
          <p:cNvPr id="5" name="מציין מיקום תוכן 4">
            <a:extLst>
              <a:ext uri="{FF2B5EF4-FFF2-40B4-BE49-F238E27FC236}">
                <a16:creationId xmlns:a16="http://schemas.microsoft.com/office/drawing/2014/main" id="{2E344980-A653-0849-BA65-2ABF4D2D355C}"/>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חותם של זהב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pic>
        <p:nvPicPr>
          <p:cNvPr id="6" name="תמונה 5">
            <a:extLst>
              <a:ext uri="{FF2B5EF4-FFF2-40B4-BE49-F238E27FC236}">
                <a16:creationId xmlns:a16="http://schemas.microsoft.com/office/drawing/2014/main" id="{83C2FE3C-FE16-B8FB-36D8-7A8D6B1E8E23}"/>
              </a:ext>
            </a:extLst>
          </p:cNvPr>
          <p:cNvPicPr>
            <a:picLocks noChangeAspect="1"/>
          </p:cNvPicPr>
          <p:nvPr/>
        </p:nvPicPr>
        <p:blipFill rotWithShape="1">
          <a:blip r:embed="rId2"/>
          <a:srcRect b="48437"/>
          <a:stretch/>
        </p:blipFill>
        <p:spPr>
          <a:xfrm>
            <a:off x="1331160" y="1653869"/>
            <a:ext cx="8286750" cy="4110827"/>
          </a:xfrm>
          <a:prstGeom prst="rect">
            <a:avLst/>
          </a:prstGeom>
        </p:spPr>
      </p:pic>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של בנים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מצוות התכלת מסמלת את אהבת ה'. </a:t>
            </a:r>
          </a:p>
          <a:p>
            <a:r>
              <a:rPr lang="he-IL" dirty="0"/>
              <a:t>וַיֹּאמֶר יְהֹוָה אֶל מֹשֶׁה </a:t>
            </a:r>
            <a:r>
              <a:rPr lang="he-IL" dirty="0" err="1"/>
              <a:t>לֵּאמֹר</a:t>
            </a:r>
            <a:r>
              <a:rPr lang="he-IL" dirty="0"/>
              <a:t>: דַּבֵּר אֶל בְּנֵי יִשְׂרָאֵל וְאָמַרְתָּ </a:t>
            </a:r>
            <a:r>
              <a:rPr lang="he-IL" dirty="0" err="1"/>
              <a:t>אֲלֵהֶם</a:t>
            </a:r>
            <a:r>
              <a:rPr lang="he-IL" dirty="0"/>
              <a:t> וְעָשׂוּ לָהֶם צִיצִת עַל כַּנְפֵי בִגְדֵיהֶם </a:t>
            </a:r>
            <a:r>
              <a:rPr lang="he-IL" dirty="0" err="1"/>
              <a:t>לְדֹרֹתָם</a:t>
            </a:r>
            <a:r>
              <a:rPr lang="he-IL" dirty="0"/>
              <a:t> וְנָתְנוּ עַל צִיצִת הַכָּנָף פְּתִיל תְּכֵלֶת: וְהָיָה לָכֶם לְצִיצִת וּרְאִיתֶם אֹתוֹ וּזְכַרְתֶּם אֶת כָּל מִצְוֹת יְהֹוָה וַעֲשִׂיתֶם אֹתָם וְלֹא תָתוּרוּ אַחֲרֵי לְבַבְכֶם וְאַחֲרֵי עֵינֵיכֶם אֲשֶׁר אַתֶּם זֹנִים אַחֲרֵיהֶם: לְמַעַן תִּזְכְּרוּ וַעֲשִׂיתֶם אֶת כָּל </a:t>
            </a:r>
            <a:r>
              <a:rPr lang="he-IL" dirty="0" err="1"/>
              <a:t>מִצְוֹתָי</a:t>
            </a:r>
            <a:r>
              <a:rPr lang="he-IL" dirty="0"/>
              <a:t> וִהְיִיתֶם קְדֹשִׁים </a:t>
            </a:r>
            <a:r>
              <a:rPr lang="he-IL" dirty="0" err="1"/>
              <a:t>לֵאלֹהֵיכֶם</a:t>
            </a:r>
            <a:r>
              <a:rPr lang="he-IL" dirty="0"/>
              <a:t>: </a:t>
            </a:r>
            <a:r>
              <a:rPr lang="he-IL" dirty="0">
                <a:highlight>
                  <a:srgbClr val="FFFF00"/>
                </a:highlight>
              </a:rPr>
              <a:t>אֲנִי יְהֹוָה </a:t>
            </a:r>
            <a:r>
              <a:rPr lang="he-IL" dirty="0" err="1">
                <a:highlight>
                  <a:srgbClr val="FFFF00"/>
                </a:highlight>
              </a:rPr>
              <a:t>אֱלֹהֵיכֶם</a:t>
            </a:r>
            <a:r>
              <a:rPr lang="he-IL" dirty="0">
                <a:highlight>
                  <a:srgbClr val="FFFF00"/>
                </a:highlight>
              </a:rPr>
              <a:t> אֲשֶׁר הוֹצֵאתִי אֶתְכֶם מֵאֶרֶץ מִצְרַיִם לִהְיוֹת לָכֶם </a:t>
            </a:r>
            <a:r>
              <a:rPr lang="he-IL" dirty="0" err="1">
                <a:highlight>
                  <a:srgbClr val="FFFF00"/>
                </a:highlight>
              </a:rPr>
              <a:t>לֵאלֹהִים</a:t>
            </a:r>
            <a:r>
              <a:rPr lang="he-IL" dirty="0">
                <a:highlight>
                  <a:srgbClr val="FFFF00"/>
                </a:highlight>
              </a:rPr>
              <a:t> אֲנִי יְהֹוָה </a:t>
            </a:r>
            <a:r>
              <a:rPr lang="he-IL" dirty="0" err="1">
                <a:highlight>
                  <a:srgbClr val="FFFF00"/>
                </a:highlight>
              </a:rPr>
              <a:t>אֱלֹהֵיכֶם</a:t>
            </a:r>
            <a:r>
              <a:rPr lang="he-IL" dirty="0">
                <a:highlight>
                  <a:srgbClr val="FFFF00"/>
                </a:highlight>
              </a:rPr>
              <a:t>: </a:t>
            </a:r>
          </a:p>
          <a:p>
            <a:r>
              <a:rPr lang="he-IL" dirty="0"/>
              <a:t>למה נכפל אני ה' אלוקיכם? </a:t>
            </a:r>
          </a:p>
          <a:p>
            <a:r>
              <a:rPr lang="he-IL" dirty="0"/>
              <a:t>יראה ואהבה.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התכלת אינו מעכב את הלבן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שאלה</a:t>
            </a:r>
            <a:endParaRPr lang="en-US" dirty="0"/>
          </a:p>
          <a:p>
            <a:r>
              <a:rPr lang="he-IL" dirty="0"/>
              <a:t>במידה והחלטתי להטיל תכלת:</a:t>
            </a:r>
            <a:endParaRPr lang="en-US" dirty="0"/>
          </a:p>
          <a:p>
            <a:r>
              <a:rPr lang="he-IL" dirty="0"/>
              <a:t>האם אסור לי ללבוש בגד ארבע כנפות, שחייב בציצית, ללא תכלת?</a:t>
            </a:r>
            <a:endParaRPr lang="en-US" dirty="0"/>
          </a:p>
          <a:p>
            <a:r>
              <a:rPr lang="he-IL" dirty="0"/>
              <a:t>אני לא שואל מצד כבוד הציבור של עולה לתורה וכדו’, אלא </a:t>
            </a:r>
            <a:r>
              <a:rPr lang="he-IL" dirty="0" err="1"/>
              <a:t>בסתמא</a:t>
            </a:r>
            <a:r>
              <a:rPr lang="he-IL" dirty="0"/>
              <a:t>, אם הציצית שלי בכביסה - האם אסור לי ללבוש ציצית שמוטל בה רק לבן, או ללבוש צעיף (גדול - החייב בציציות) בעל ציציות לבנות?</a:t>
            </a:r>
            <a:endParaRPr lang="en-US" dirty="0"/>
          </a:p>
          <a:p>
            <a:r>
              <a:rPr lang="he-IL" dirty="0"/>
              <a:t>אני מדגיש את נושא האיסור ללבוש בגד ארבע כנפות עם לבן בלבד - בדומה לציצית צמר שבאחד </a:t>
            </a:r>
            <a:r>
              <a:rPr lang="he-IL" dirty="0" err="1"/>
              <a:t>הכנפות</a:t>
            </a:r>
            <a:r>
              <a:rPr lang="he-IL" dirty="0"/>
              <a:t> נקרע הלבן וצריך מייד לפשוט את הציצית.</a:t>
            </a:r>
            <a:endParaRPr lang="en-US" dirty="0"/>
          </a:p>
          <a:p>
            <a:r>
              <a:rPr lang="he-IL" dirty="0"/>
              <a:t>תשובה</a:t>
            </a:r>
            <a:endParaRPr lang="en-US" dirty="0"/>
          </a:p>
          <a:p>
            <a:r>
              <a:rPr lang="he-IL" dirty="0"/>
              <a:t>אם התחלת ללבוש תכלת, ואפשר היום להשיג תכלת ולקיים </a:t>
            </a:r>
            <a:r>
              <a:rPr lang="he-IL" dirty="0" err="1"/>
              <a:t>המצוה</a:t>
            </a:r>
            <a:r>
              <a:rPr lang="he-IL" dirty="0"/>
              <a:t> כהלכתה, אין לך ללבוש בגד ללא תכלת כי בזה הנך מבטל </a:t>
            </a:r>
            <a:r>
              <a:rPr lang="he-IL" dirty="0" err="1"/>
              <a:t>המצוה</a:t>
            </a:r>
            <a:r>
              <a:rPr lang="he-IL" dirty="0"/>
              <a:t>. הרי כל הנושא של ציצית אינו חיוב כמו תפילין שאדם חייב להניח כל יום. אם אין לו לא חייב. אם אין תכלת אז אל תלבש, אם יש לך תכלת ואתה לובש ציצית, ביחוד בגד צמר שחיובו מן התורה, אז זהו ביטול </a:t>
            </a:r>
            <a:r>
              <a:rPr lang="he-IL" dirty="0" err="1"/>
              <a:t>המצוה</a:t>
            </a:r>
            <a:r>
              <a:rPr lang="he-IL" dirty="0"/>
              <a:t>.</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אהבת ה' אלינו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סוטה דף </a:t>
            </a:r>
            <a:r>
              <a:rPr lang="he-IL" dirty="0" err="1"/>
              <a:t>יז</a:t>
            </a:r>
            <a:r>
              <a:rPr lang="he-IL" dirty="0"/>
              <a:t> עמוד א</a:t>
            </a:r>
          </a:p>
          <a:p>
            <a:r>
              <a:rPr lang="he-IL" dirty="0" err="1"/>
              <a:t>דתניא</a:t>
            </a:r>
            <a:r>
              <a:rPr lang="he-IL" dirty="0"/>
              <a:t>, היה ר"מ אומר: מה נשתנה תכלת מכל מיני </a:t>
            </a:r>
            <a:r>
              <a:rPr lang="he-IL" dirty="0" err="1"/>
              <a:t>צבעונין</a:t>
            </a:r>
            <a:r>
              <a:rPr lang="he-IL" dirty="0"/>
              <a:t>? מפני שהתכלת דומה לים, וים דומה לרקיע, ורקיע דומה </a:t>
            </a:r>
            <a:r>
              <a:rPr lang="he-IL" dirty="0" err="1"/>
              <a:t>לכסא</a:t>
            </a:r>
            <a:r>
              <a:rPr lang="he-IL" dirty="0"/>
              <a:t> הכבוד.</a:t>
            </a:r>
          </a:p>
          <a:p>
            <a:r>
              <a:rPr lang="he-IL" dirty="0"/>
              <a:t>רש"י: ורקיע </a:t>
            </a:r>
            <a:r>
              <a:rPr lang="he-IL" dirty="0" err="1"/>
              <a:t>לכסא</a:t>
            </a:r>
            <a:r>
              <a:rPr lang="he-IL" dirty="0"/>
              <a:t> הכבוד - </a:t>
            </a:r>
            <a:r>
              <a:rPr lang="he-IL" dirty="0" err="1"/>
              <a:t>ומכח</a:t>
            </a:r>
            <a:r>
              <a:rPr lang="he-IL" dirty="0"/>
              <a:t> התכלת מזכיר היושב על </a:t>
            </a:r>
            <a:r>
              <a:rPr lang="he-IL" dirty="0" err="1"/>
              <a:t>כסא</a:t>
            </a:r>
            <a:r>
              <a:rPr lang="he-IL" dirty="0"/>
              <a:t> </a:t>
            </a:r>
            <a:r>
              <a:rPr lang="he-IL" dirty="0">
                <a:highlight>
                  <a:srgbClr val="FFFF00"/>
                </a:highlight>
              </a:rPr>
              <a:t>ועוד נאה לישראל שיהא כסאו עליהם שנאמר ותחת רגליו וגו' דהיינו רקיע.</a:t>
            </a:r>
          </a:p>
          <a:p>
            <a:r>
              <a:rPr lang="he-IL" dirty="0"/>
              <a:t>עוד ראיתי לבאר בזה - מבואר ברמב"ן שתכלת הוא בגד מלכות</a:t>
            </a:r>
          </a:p>
          <a:p>
            <a:r>
              <a:rPr lang="he-IL" dirty="0"/>
              <a:t>רמב"ן שמות (פרשת </a:t>
            </a:r>
            <a:r>
              <a:rPr lang="he-IL" dirty="0" err="1"/>
              <a:t>תצוה</a:t>
            </a:r>
            <a:r>
              <a:rPr lang="he-IL" dirty="0"/>
              <a:t>) פרק </a:t>
            </a:r>
            <a:r>
              <a:rPr lang="he-IL" dirty="0" err="1"/>
              <a:t>כח</a:t>
            </a:r>
            <a:r>
              <a:rPr lang="he-IL" dirty="0"/>
              <a:t> פסוק ב</a:t>
            </a:r>
          </a:p>
          <a:p>
            <a:r>
              <a:rPr lang="he-IL" dirty="0"/>
              <a:t>והתכלת גם היום לא ירים איש את ידו ללבוש חוץ ממלך גוים, וכתיב (אסתר ח טו) ומרדכי יצא מלפני המלך בלבוש מלכות תכלת וחור ועטרת זהב גדולה ותכריך בוץ וארגמן, והתכריך הוא המעיל </a:t>
            </a:r>
            <a:r>
              <a:rPr lang="he-IL" dirty="0" err="1"/>
              <a:t>שיעטף</a:t>
            </a:r>
            <a:r>
              <a:rPr lang="he-IL" dirty="0"/>
              <a:t> בו</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למה לא ברור היום - התכלת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
        <p:nvSpPr>
          <p:cNvPr id="6" name="מציין מיקום תוכן 5">
            <a:extLst>
              <a:ext uri="{FF2B5EF4-FFF2-40B4-BE49-F238E27FC236}">
                <a16:creationId xmlns:a16="http://schemas.microsoft.com/office/drawing/2014/main" id="{10A631B4-9584-27B0-0CC6-2565391EA60D}"/>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בארץ ישראל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a:bodyPr>
          <a:lstStyle/>
          <a:p>
            <a:r>
              <a:rPr lang="he-IL" b="1" dirty="0"/>
              <a:t>צריך לדעת שיש קשר חזק מאוד בין תכלת לארץ הקודש</a:t>
            </a:r>
            <a:endParaRPr lang="en-US" dirty="0"/>
          </a:p>
          <a:p>
            <a:r>
              <a:rPr lang="he-IL" dirty="0"/>
              <a:t>ונכתוב כאן בקצרה ממש</a:t>
            </a:r>
            <a:endParaRPr lang="en-US" dirty="0"/>
          </a:p>
          <a:p>
            <a:r>
              <a:rPr lang="he-IL" dirty="0"/>
              <a:t>חוט לבן - הוא כנגד חותם של טיט - עבד ה' - יראת ה'. </a:t>
            </a:r>
            <a:endParaRPr lang="en-US" dirty="0"/>
          </a:p>
          <a:p>
            <a:r>
              <a:rPr lang="he-IL" dirty="0"/>
              <a:t>חוט תכלת - הוא כנגד חותם של זהב - בן של ה' - אהבת ה'. </a:t>
            </a:r>
            <a:endParaRPr lang="en-US" dirty="0"/>
          </a:p>
          <a:p>
            <a:r>
              <a:rPr lang="en-US" dirty="0"/>
              <a:t> </a:t>
            </a:r>
          </a:p>
          <a:p>
            <a:r>
              <a:rPr lang="he-IL" dirty="0"/>
              <a:t>בחוץ לארץ אנחנו בעיקר עבדי ה' ומתעסקים ביראת ה'. </a:t>
            </a:r>
            <a:endParaRPr lang="en-US" dirty="0"/>
          </a:p>
          <a:p>
            <a:r>
              <a:rPr lang="he-IL" dirty="0"/>
              <a:t>בארץ ישראל אנחנו בארמון המלך - </a:t>
            </a:r>
            <a:r>
              <a:rPr lang="he-IL" dirty="0" err="1"/>
              <a:t>הבאני</a:t>
            </a:r>
            <a:r>
              <a:rPr lang="he-IL" dirty="0"/>
              <a:t> המלך חדריו אומר </a:t>
            </a:r>
            <a:r>
              <a:rPr lang="he-IL" dirty="0" err="1"/>
              <a:t>הגר''א</a:t>
            </a:r>
            <a:r>
              <a:rPr lang="he-IL" dirty="0"/>
              <a:t> זה הכניסה לארץ ישראל. כאן אנחנו בניו לובשים בגדי מלך. והרי בגדי מלך הם תכלת כמו שכתוב במגילת אסתר - ומרדכי יצא בלבוש מלכות - תכלת. </a:t>
            </a:r>
            <a:endParaRPr lang="en-US" dirty="0"/>
          </a:p>
          <a:p>
            <a:r>
              <a:rPr lang="en-US" dirty="0"/>
              <a:t> </a:t>
            </a:r>
          </a:p>
          <a:p>
            <a:r>
              <a:rPr lang="he-IL" dirty="0"/>
              <a:t>לכן כל מי שזכה להבין שאנחנו היום בארץ ישראל - בגלל </a:t>
            </a:r>
            <a:r>
              <a:rPr lang="he-IL" dirty="0" err="1"/>
              <a:t>שהבאני</a:t>
            </a:r>
            <a:r>
              <a:rPr lang="he-IL" dirty="0"/>
              <a:t> המלך חדריו, ולא בגלל שבמקרה התגלגל ובן גוריון הכריז על מדינה </a:t>
            </a:r>
            <a:r>
              <a:rPr lang="he-IL" dirty="0" err="1"/>
              <a:t>וכ</a:t>
            </a:r>
            <a:r>
              <a:rPr lang="he-IL" dirty="0"/>
              <a:t>''ו. </a:t>
            </a:r>
            <a:endParaRPr lang="en-US" dirty="0"/>
          </a:p>
          <a:p>
            <a:r>
              <a:rPr lang="he-IL" dirty="0"/>
              <a:t>וכל מה שקורה כאן זה נבואות הגאולה שמתקיימות לעינינו </a:t>
            </a:r>
            <a:endParaRPr lang="en-US" dirty="0"/>
          </a:p>
          <a:p>
            <a:r>
              <a:rPr lang="he-IL" dirty="0"/>
              <a:t>הרי הוא זוכה ללבוש תכלת - בגד של בן מלך שנמצא בארמון המלך. </a:t>
            </a:r>
            <a:endParaRPr lang="en-US" dirty="0"/>
          </a:p>
          <a:p>
            <a:r>
              <a:rPr lang="he-IL" dirty="0"/>
              <a:t>אשרי הזוכה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דומה לרקיע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תשובות והנהגות כרך ד סימן ה</a:t>
            </a:r>
          </a:p>
          <a:p>
            <a:r>
              <a:rPr lang="he-IL" dirty="0"/>
              <a:t>וקבלה בידינו מהקדוש </a:t>
            </a:r>
            <a:r>
              <a:rPr lang="he-IL" dirty="0" err="1"/>
              <a:t>האריז"ל</a:t>
            </a:r>
            <a:r>
              <a:rPr lang="he-IL" dirty="0"/>
              <a:t> שתכלת דומה לרקיע לרמוז שאנו מונהגים בהשגחתו הגלויה, ובזמן המקדש שזכינו לניסים ממש אז התגלה לנו האפשרות לקיומה של </a:t>
            </a:r>
            <a:r>
              <a:rPr lang="he-IL" dirty="0" err="1"/>
              <a:t>המצוה</a:t>
            </a:r>
            <a:r>
              <a:rPr lang="he-IL" dirty="0"/>
              <a:t>, אבל מן החורבן ואילך שנתמעט והולך גילוי השכינה, ואדרבה </a:t>
            </a:r>
            <a:r>
              <a:rPr lang="he-IL" dirty="0" err="1"/>
              <a:t>בעו"ה</a:t>
            </a:r>
            <a:r>
              <a:rPr lang="he-IL" dirty="0"/>
              <a:t> איכא הסתר פנים אף התכלת נסתר, [וזהו שורש גניזת התכלת המוזכר </a:t>
            </a:r>
            <a:r>
              <a:rPr lang="he-IL" dirty="0" err="1"/>
              <a:t>בתנחומא</a:t>
            </a:r>
            <a:r>
              <a:rPr lang="he-IL" dirty="0"/>
              <a:t> </a:t>
            </a:r>
            <a:r>
              <a:rPr lang="he-IL" dirty="0" err="1"/>
              <a:t>ס"פ</a:t>
            </a:r>
            <a:r>
              <a:rPr lang="he-IL" dirty="0"/>
              <a:t> שלח],</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a:t>מקום אהבה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העמק דבר דברים פרק ל פסוק ו</a:t>
            </a:r>
            <a:endParaRPr lang="en-US" dirty="0"/>
          </a:p>
          <a:p>
            <a:r>
              <a:rPr lang="he-IL" dirty="0"/>
              <a:t>לאהבה את ה' וגו' למען חייך. אי אפשר לפרש כדי שתחיה ולא תמות, </a:t>
            </a:r>
            <a:r>
              <a:rPr lang="he-IL" dirty="0" err="1"/>
              <a:t>דא"כ</a:t>
            </a:r>
            <a:r>
              <a:rPr lang="he-IL" dirty="0"/>
              <a:t> אינו אהבת ה' אלא אהבת עצמו, ותו הרי אהבת ה' נכלל בכל המצות שכבר כתוב ושבת עד ה' וגו', וגם זה הוא מצות עשה, וכאן לא </a:t>
            </a:r>
            <a:r>
              <a:rPr lang="he-IL" dirty="0" err="1"/>
              <a:t>מיירי</a:t>
            </a:r>
            <a:r>
              <a:rPr lang="he-IL" dirty="0"/>
              <a:t> אלא בברכת ה', </a:t>
            </a:r>
            <a:endParaRPr lang="en-US" dirty="0"/>
          </a:p>
          <a:p>
            <a:r>
              <a:rPr lang="he-IL" dirty="0"/>
              <a:t>אלא משמעות למען חייך הוא </a:t>
            </a:r>
            <a:r>
              <a:rPr lang="he-IL" dirty="0" err="1"/>
              <a:t>כמש"כ</a:t>
            </a:r>
            <a:r>
              <a:rPr lang="he-IL" dirty="0"/>
              <a:t> לעיל ד' א' במה </a:t>
            </a:r>
            <a:r>
              <a:rPr lang="he-IL" dirty="0" err="1"/>
              <a:t>דכתב</a:t>
            </a:r>
            <a:r>
              <a:rPr lang="he-IL" dirty="0"/>
              <a:t> למען תחיו, </a:t>
            </a:r>
            <a:r>
              <a:rPr lang="he-IL" b="1" dirty="0"/>
              <a:t>שתרגישו בזה עונג וחיות הנפש היותר אפשר. </a:t>
            </a:r>
            <a:endParaRPr lang="en-US" dirty="0"/>
          </a:p>
          <a:p>
            <a:r>
              <a:rPr lang="he-IL" dirty="0"/>
              <a:t>ובאשר בהיותנו בחו"ל אפי' מי שמדבק עצמו באהבת ה' אינו משיגה בשלימות, משום שאין הקדוש ברוך הוא </a:t>
            </a:r>
            <a:r>
              <a:rPr lang="he-IL" dirty="0" err="1"/>
              <a:t>מתדבק</a:t>
            </a:r>
            <a:r>
              <a:rPr lang="he-IL" dirty="0"/>
              <a:t> עמנו להופיע עלינו רוח הקודש, </a:t>
            </a:r>
            <a:r>
              <a:rPr lang="he-IL" b="1" dirty="0"/>
              <a:t>והרי טבע האהבה שאינה נשלמת אלא באופן שהנאהב </a:t>
            </a:r>
            <a:r>
              <a:rPr lang="he-IL" b="1" dirty="0" err="1"/>
              <a:t>מתדבק</a:t>
            </a:r>
            <a:r>
              <a:rPr lang="he-IL" b="1" dirty="0"/>
              <a:t> </a:t>
            </a:r>
            <a:r>
              <a:rPr lang="he-IL" b="1" dirty="0" err="1"/>
              <a:t>להאוהב</a:t>
            </a:r>
            <a:r>
              <a:rPr lang="he-IL" dirty="0"/>
              <a:t>, וא"כ אין חיות הנפש בשלימות עדיין, אבל בימי המשיח תהיה האהבה בשלימות כי ישפוך הוא </a:t>
            </a:r>
            <a:r>
              <a:rPr lang="he-IL" dirty="0" err="1"/>
              <a:t>ית</a:t>
            </a:r>
            <a:r>
              <a:rPr lang="he-IL" dirty="0"/>
              <a:t>' את רוחו עלינו, וזו היא ברכה שאין למעלה הימנה, והנביא יואל (ג') אמר והיה אחרי כן אשפוך את רוחי על כל בשר וגו':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מצווה של אהבה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הדעות הסוברות שתכלת אינה חובה – יוצא שזה מצווה מיוחדת שאין לה כמעט דוגמא.</a:t>
            </a:r>
          </a:p>
          <a:p>
            <a:r>
              <a:rPr lang="he-IL" dirty="0"/>
              <a:t>מצווה קיומית – אם קיימת זכית לשכר, ואם לא קיימת לא ביטלת מצווה. </a:t>
            </a:r>
          </a:p>
          <a:p>
            <a:r>
              <a:rPr lang="he-IL" dirty="0"/>
              <a:t>מצאנו דוגמא אחת לזה – מצוות ישוב ארץ ישראל. </a:t>
            </a:r>
          </a:p>
          <a:p>
            <a:r>
              <a:rPr lang="he-IL" dirty="0"/>
              <a:t>שכר גדול יש למקימה אבל אין זה חובה. </a:t>
            </a:r>
          </a:p>
          <a:p>
            <a:r>
              <a:rPr lang="he-IL" dirty="0"/>
              <a:t>משום שארץ ישראל היא ביטוי של אהבה – מי שאוהב את המלך בא לגור לידו. </a:t>
            </a:r>
          </a:p>
          <a:p>
            <a:r>
              <a:rPr lang="he-IL" dirty="0"/>
              <a:t>ולפי זה מצוות התכלת ומצוות ישוב ארץ ישראל הם קשורות זו לזו. </a:t>
            </a:r>
          </a:p>
          <a:p>
            <a:r>
              <a:rPr lang="he-IL" dirty="0" err="1"/>
              <a:t>ששתיהם</a:t>
            </a:r>
            <a:r>
              <a:rPr lang="he-IL" dirty="0"/>
              <a:t> מבטאות את אהבת ה' אלינו.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כך נוצר דגל קונגרס הציוני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 בשנת תרנ"ז (1987) דוד וולפסון, תוך שהוא מתאר את עצמו כאבי הרעיון של עיצוב הדגל על פי הטלית:</a:t>
            </a:r>
          </a:p>
          <a:p>
            <a:r>
              <a:rPr lang="he-IL" dirty="0"/>
              <a:t>בפקודת מנהיגנו הרצל באתי </a:t>
            </a:r>
            <a:r>
              <a:rPr lang="he-IL" dirty="0" err="1"/>
              <a:t>לבזל</a:t>
            </a:r>
            <a:r>
              <a:rPr lang="he-IL" dirty="0"/>
              <a:t>, כדי לעשות את כל ההכנות לקונגרס הראשון. בין השאלות הרבות שהעסיקוני אז הייתה אחת... באיזה דגל נקשט את אולם הקונגרס? מה הם צבעיו? הן דגל אין לנו. הרעיון הזה הכאיבני מאוד. צריך ליצור את הדגל. ואולם באיזה צבעים נבחר?</a:t>
            </a:r>
          </a:p>
          <a:p>
            <a:r>
              <a:rPr lang="he-IL" dirty="0"/>
              <a:t>והנה הבהיק רעיון במוחי: הרי יש לנו דגל. לבן כחול. הטלית אשר בה נתעטף בתפילתנו – טלית זו היא סמלנו. </a:t>
            </a:r>
            <a:r>
              <a:rPr lang="he-IL" dirty="0" err="1"/>
              <a:t>נוציא־נא</a:t>
            </a:r>
            <a:r>
              <a:rPr lang="he-IL" dirty="0"/>
              <a:t> את הטלית מנרתיקה ונגולל אותה לעיני ישראל ולעיני כל העמים. הזמנתי אז דגל תכול לבן ומגן דוד מצויר עליו.</a:t>
            </a:r>
          </a:p>
          <a:p>
            <a:r>
              <a:rPr lang="he-IL" dirty="0"/>
              <a:t>וכך בא לעולם דגלנו הלאומי.[10]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פסים שחורים או כחולים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בעבר רבים היו עושים פס תכלת בציצית. </a:t>
            </a:r>
          </a:p>
          <a:p>
            <a:r>
              <a:rPr lang="he-IL" dirty="0"/>
              <a:t>זכר לתכלת שאבדה לנו. </a:t>
            </a:r>
          </a:p>
          <a:p>
            <a:r>
              <a:rPr lang="he-IL" dirty="0"/>
              <a:t>כמו שכתב המשנה ברורה סימן ט </a:t>
            </a:r>
            <a:r>
              <a:rPr lang="he-IL" dirty="0" err="1"/>
              <a:t>ס"ק</a:t>
            </a:r>
            <a:r>
              <a:rPr lang="he-IL" dirty="0"/>
              <a:t> </a:t>
            </a:r>
            <a:r>
              <a:rPr lang="he-IL" dirty="0" err="1"/>
              <a:t>טז</a:t>
            </a:r>
            <a:endParaRPr lang="he-IL" dirty="0"/>
          </a:p>
          <a:p>
            <a:r>
              <a:rPr lang="he-IL" dirty="0"/>
              <a:t>ומה ששפת הבגד כעין תכלת בטליתות שלנו בתר עיקר הבגד </a:t>
            </a:r>
            <a:r>
              <a:rPr lang="he-IL" dirty="0" err="1"/>
              <a:t>אזלינן</a:t>
            </a:r>
            <a:r>
              <a:rPr lang="he-IL" dirty="0"/>
              <a:t>:</a:t>
            </a:r>
          </a:p>
          <a:p>
            <a:r>
              <a:rPr lang="he-IL" dirty="0"/>
              <a:t>כיצד הגיעה השחור?</a:t>
            </a:r>
          </a:p>
          <a:p>
            <a:r>
              <a:rPr lang="he-IL" dirty="0"/>
              <a:t>יש אומרים בדיחה – שהיו כאלו שלא רצו להיות ציונים – לכן החליפו לשחור. </a:t>
            </a:r>
          </a:p>
          <a:p>
            <a:r>
              <a:rPr lang="he-IL" dirty="0"/>
              <a:t>אבל הטעם האמיתי הוא בגלל שכתוב ברמב"ם שתכלת דומה לשחור.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דגל המדינה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בהכרת המדינה ב ה' באייר היה דגל התנועה הציונית בשתי </a:t>
            </a:r>
            <a:r>
              <a:rPr lang="he-IL" dirty="0" err="1"/>
              <a:t>הצצדים</a:t>
            </a:r>
            <a:r>
              <a:rPr lang="he-IL" dirty="0"/>
              <a:t> של האולם. </a:t>
            </a:r>
          </a:p>
          <a:p>
            <a:r>
              <a:rPr lang="he-IL" dirty="0"/>
              <a:t>ובדעתם היה לקבוע מייד לאחר מכן דגל אחר. </a:t>
            </a:r>
          </a:p>
          <a:p>
            <a:r>
              <a:rPr lang="he-IL" dirty="0"/>
              <a:t>כחצי שנה לקח ב 28 באוקטובר נקבע הדגל הציוני לדגל המדינה. </a:t>
            </a:r>
          </a:p>
          <a:p>
            <a:r>
              <a:rPr lang="he-IL" dirty="0"/>
              <a:t>האם זה במקרה?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קוממיות לארצנו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וַהֲבִיאֵנוּ לְשָׁלוֹם </a:t>
            </a:r>
            <a:r>
              <a:rPr lang="he-IL" b="1" dirty="0"/>
              <a:t>מֵאַרְבַּע כַּנְפוֹת הָאָרֶץ</a:t>
            </a:r>
            <a:r>
              <a:rPr lang="he-IL" dirty="0"/>
              <a:t>. וְתוֹלִיכֵנוּ קוֹמְמִיּוּת לְאַרְצֵנוּ:</a:t>
            </a:r>
          </a:p>
          <a:p>
            <a:r>
              <a:rPr lang="he-IL" dirty="0"/>
              <a:t>אליה רבה סימן ס</a:t>
            </a:r>
          </a:p>
          <a:p>
            <a:r>
              <a:rPr lang="he-IL" dirty="0"/>
              <a:t>כתב </a:t>
            </a:r>
            <a:r>
              <a:rPr lang="he-IL" dirty="0" err="1"/>
              <a:t>בש"ע</a:t>
            </a:r>
            <a:r>
              <a:rPr lang="he-IL" dirty="0"/>
              <a:t> </a:t>
            </a:r>
            <a:r>
              <a:rPr lang="he-IL" dirty="0" err="1"/>
              <a:t>מהר"י</a:t>
            </a:r>
            <a:r>
              <a:rPr lang="he-IL" dirty="0"/>
              <a:t> </a:t>
            </a:r>
            <a:r>
              <a:rPr lang="he-IL" dirty="0" err="1"/>
              <a:t>לורי"א</a:t>
            </a:r>
            <a:r>
              <a:rPr lang="he-IL" dirty="0"/>
              <a:t> [ה' צדקה סי' ח] זה לשונו, מארבע כנפות הארץ וגו' קח ד' ציצית בידך השמאלית ותשים היד בצד שמאל נגד הלב, ויהא לך בידך עד והנחמדים לעד, ע"כ. </a:t>
            </a:r>
          </a:p>
          <a:p>
            <a:endParaRPr lang="he-IL" dirty="0"/>
          </a:p>
          <a:p>
            <a:r>
              <a:rPr lang="he-IL" dirty="0"/>
              <a:t>אתם שומעים – שמבקשים להגיע לארץ בקוממיות לוקחים ציציות. </a:t>
            </a:r>
          </a:p>
          <a:p>
            <a:r>
              <a:rPr lang="he-IL" dirty="0"/>
              <a:t>מה זה קוממיות? – בקומה זקופה.</a:t>
            </a:r>
          </a:p>
          <a:p>
            <a:r>
              <a:rPr lang="he-IL" dirty="0"/>
              <a:t>ההכרזה על </a:t>
            </a:r>
            <a:r>
              <a:rPr lang="he-IL" b="1" dirty="0"/>
              <a:t>הקמת</a:t>
            </a:r>
            <a:r>
              <a:rPr lang="he-IL" dirty="0"/>
              <a:t> מדינת ישראל</a:t>
            </a:r>
          </a:p>
          <a:p>
            <a:r>
              <a:rPr lang="he-IL" dirty="0" err="1"/>
              <a:t>בארץ־ישראל</a:t>
            </a:r>
            <a:r>
              <a:rPr lang="he-IL" dirty="0"/>
              <a:t> </a:t>
            </a:r>
            <a:r>
              <a:rPr lang="he-IL" b="1" dirty="0"/>
              <a:t>קם </a:t>
            </a:r>
            <a:r>
              <a:rPr lang="he-IL" dirty="0"/>
              <a:t>העם היהודי, בה עוצבה דמותו הרוחנית, הדתית והמדינית, בה חי חיי </a:t>
            </a:r>
            <a:r>
              <a:rPr lang="he-IL" b="1" dirty="0"/>
              <a:t>קוממיות</a:t>
            </a:r>
            <a:r>
              <a:rPr lang="he-IL" dirty="0"/>
              <a:t> ממלכתית.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אהבה וקוממיות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מה הקשר בין ציצית למלחמת קוממיות?</a:t>
            </a:r>
          </a:p>
          <a:p>
            <a:r>
              <a:rPr lang="he-IL" dirty="0"/>
              <a:t>ובכלל מה הקשר בין ברכת אהבת עולם – לקיבוץ גלויות לארץ ישראל בקוממיות. </a:t>
            </a:r>
          </a:p>
          <a:p>
            <a:r>
              <a:rPr lang="he-IL" dirty="0"/>
              <a:t>מובן שתורה קשורה לאהבת עולם – שכן על ידי התורה אוהבים את הבורא. </a:t>
            </a:r>
          </a:p>
          <a:p>
            <a:r>
              <a:rPr lang="he-IL" dirty="0"/>
              <a:t>אבל כיצד נכנסה לכאן ארץ ישראל – וחותמים הבוחר בעמו ישראל באהבה.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שלושת השבועות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אם תעירו ואם תעוררו את אהבה עד </a:t>
            </a:r>
            <a:r>
              <a:rPr lang="he-IL" dirty="0" err="1"/>
              <a:t>שתחפץ</a:t>
            </a:r>
            <a:r>
              <a:rPr lang="he-IL" dirty="0"/>
              <a:t>. </a:t>
            </a:r>
          </a:p>
          <a:p>
            <a:r>
              <a:rPr lang="he-IL" dirty="0"/>
              <a:t>כשבאים לארץ ישראל – זה מעורר אהבה. </a:t>
            </a:r>
          </a:p>
          <a:p>
            <a:r>
              <a:rPr lang="he-IL" dirty="0"/>
              <a:t>כשהילדים באים הביתה – מתפרצים רגשי אהבה. </a:t>
            </a:r>
          </a:p>
          <a:p>
            <a:r>
              <a:rPr lang="he-IL" dirty="0"/>
              <a:t>בברכת אהבת עולם מבקשים – אבא רוצים הביתה!!!!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לבן ותכלת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הלבן מסמל שאנחנו עבדי ה' – כמו אדם שתולה דגל לבן. </a:t>
            </a:r>
          </a:p>
          <a:p>
            <a:r>
              <a:rPr lang="he-IL" dirty="0"/>
              <a:t>ביציאת מצרים אנחנו עבדי ה'. </a:t>
            </a:r>
          </a:p>
          <a:p>
            <a:r>
              <a:rPr lang="he-IL" dirty="0"/>
              <a:t>ומה מסמל התכלת?</a:t>
            </a:r>
          </a:p>
          <a:p>
            <a:r>
              <a:rPr lang="he-IL" dirty="0"/>
              <a:t>ומרדכי יצא מלפני המלך – בלבוש מלכות תכלת וחור .</a:t>
            </a:r>
          </a:p>
          <a:p>
            <a:r>
              <a:rPr lang="he-IL" dirty="0"/>
              <a:t>התכלת היא הסמל של מלכים. </a:t>
            </a:r>
          </a:p>
          <a:p>
            <a:r>
              <a:rPr lang="he-IL" dirty="0"/>
              <a:t>התכלת מלמדת שאנחנו ממלכת כהנים – שרים חשובים בממלכת 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 השכינה שורה עליך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סוטה דף </a:t>
            </a:r>
            <a:r>
              <a:rPr lang="he-IL" dirty="0" err="1"/>
              <a:t>יז</a:t>
            </a:r>
            <a:r>
              <a:rPr lang="he-IL" dirty="0"/>
              <a:t> עמוד א</a:t>
            </a:r>
          </a:p>
          <a:p>
            <a:r>
              <a:rPr lang="he-IL" dirty="0"/>
              <a:t>דרש רבא: בשכר שאמר אברהם אבינו אם מחוט ועד שרוך נעל, זכו בניו לב' מצות: חוט של תכלת, ורצועה של תפלין. </a:t>
            </a:r>
            <a:r>
              <a:rPr lang="he-IL" dirty="0" err="1"/>
              <a:t>בשלמא</a:t>
            </a:r>
            <a:r>
              <a:rPr lang="he-IL" dirty="0"/>
              <a:t> רצועה של תפלין, </a:t>
            </a:r>
            <a:r>
              <a:rPr lang="he-IL" dirty="0" err="1"/>
              <a:t>דכתיב</a:t>
            </a:r>
            <a:r>
              <a:rPr lang="he-IL" dirty="0"/>
              <a:t>: וראו כל עמי הארץ כי שם ה' נקרא עליך, ותניא, ר"א הגדול אומר: אלו תפלין שבראש, אלא חוט של תכלת מאי היא? </a:t>
            </a:r>
            <a:r>
              <a:rPr lang="he-IL" dirty="0" err="1"/>
              <a:t>דתניא</a:t>
            </a:r>
            <a:r>
              <a:rPr lang="he-IL" dirty="0"/>
              <a:t>, היה ר"מ אומר: מה נשתנה תכלת מכל מיני </a:t>
            </a:r>
            <a:r>
              <a:rPr lang="he-IL" dirty="0" err="1"/>
              <a:t>צבעונין</a:t>
            </a:r>
            <a:r>
              <a:rPr lang="he-IL" dirty="0"/>
              <a:t>? מפני שהתכלת דומה לים, וים דומה לרקיע, ורקיע דומה </a:t>
            </a:r>
            <a:r>
              <a:rPr lang="he-IL" dirty="0" err="1"/>
              <a:t>לכסא</a:t>
            </a:r>
            <a:r>
              <a:rPr lang="he-IL" dirty="0"/>
              <a:t> הכבוד.</a:t>
            </a:r>
          </a:p>
          <a:p>
            <a:r>
              <a:rPr lang="he-IL" dirty="0"/>
              <a:t>יש כאן שכר בעולם הזה – כמו שמסביר רש"י</a:t>
            </a:r>
          </a:p>
          <a:p>
            <a:r>
              <a:rPr lang="he-IL" dirty="0"/>
              <a:t>משום שהתכלת מראה שבורא עולם משרה את כסאו עליך – את שכינתו עליך.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דומה 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לפי רש"י דומה לים – ומזכיר לנו את הניסים שבים. </a:t>
            </a:r>
          </a:p>
          <a:p>
            <a:r>
              <a:rPr lang="he-IL" dirty="0"/>
              <a:t>אין הכוונה רק מזכיר ניסים – אלא זה מלמד שגם לך יכולים להיות ניסים כמו בקריעת ים סוף. </a:t>
            </a:r>
          </a:p>
          <a:p>
            <a:r>
              <a:rPr lang="he-IL" dirty="0"/>
              <a:t>ומה קרה בקריעת ים סוף?</a:t>
            </a:r>
          </a:p>
          <a:p>
            <a:r>
              <a:rPr lang="he-IL" dirty="0"/>
              <a:t>עם ישראל הגיעו למדרגת בנים אהובים – וראו בניו את גבורתו שבחו והודו לשמו</a:t>
            </a:r>
          </a:p>
          <a:p>
            <a:r>
              <a:rPr lang="he-IL" dirty="0"/>
              <a:t>ונתנו ידידים זמירות שירות ותשבחות.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התכלת נגנזה והתכלת חזרה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התכלת נגנזה – כי נחרב המקדש – אין קוממיות אין השגחה גלויה. </a:t>
            </a:r>
          </a:p>
          <a:p>
            <a:r>
              <a:rPr lang="he-IL" dirty="0"/>
              <a:t>בקונגרס הראשון – שהרצל שהוא שליח ההשגחה מודיע שאנו רוצים קוממיות</a:t>
            </a:r>
          </a:p>
          <a:p>
            <a:r>
              <a:rPr lang="he-IL" dirty="0"/>
              <a:t>קובעים דגל תכלת. </a:t>
            </a:r>
          </a:p>
          <a:p>
            <a:r>
              <a:rPr lang="he-IL" dirty="0"/>
              <a:t>ובהקמת מדינת ישראל – שהשכינה חזרה למקומה – שאהבה חזרה למקומה. </a:t>
            </a:r>
          </a:p>
          <a:p>
            <a:r>
              <a:rPr lang="he-IL" dirty="0"/>
              <a:t>התכלת נקבעה בראש כל חוצות – כדגל המדינה. </a:t>
            </a:r>
          </a:p>
          <a:p>
            <a:r>
              <a:rPr lang="he-IL" dirty="0"/>
              <a:t>שכן השכינה חזרה – אהבה חזרה. </a:t>
            </a:r>
          </a:p>
          <a:p>
            <a:r>
              <a:rPr lang="he-IL" dirty="0"/>
              <a:t>וראו זה פלא – הרמז המפורסם ליום העצמאות הוא מה שכתב הטור</a:t>
            </a:r>
          </a:p>
          <a:p>
            <a:r>
              <a:rPr lang="he-IL" dirty="0"/>
              <a:t>שכל יום בימי הפסח מרמז על חג מסוים לפי </a:t>
            </a:r>
            <a:r>
              <a:rPr lang="he-IL" dirty="0" err="1"/>
              <a:t>תשרק</a:t>
            </a:r>
            <a:endParaRPr lang="he-IL" dirty="0"/>
          </a:p>
          <a:p>
            <a:r>
              <a:rPr lang="he-IL" dirty="0"/>
              <a:t>ושביעי של פסח – האות ע' לא ידע הטור מהו?</a:t>
            </a:r>
          </a:p>
          <a:p>
            <a:r>
              <a:rPr lang="he-IL" dirty="0"/>
              <a:t>עד שהגיע עצמאות. </a:t>
            </a:r>
          </a:p>
          <a:p>
            <a:r>
              <a:rPr lang="he-IL" dirty="0"/>
              <a:t>מה קרה בשביעי של פסח? כולם ראו את אהבתו של ה' אלינו, כולם הרגישו אהבה אדירה לבורא עולם, ושמו תכלת בציצית לזכור את אהבה העצומה שהתגלתה בשביעי של פסח – בקריעת הים. </a:t>
            </a:r>
          </a:p>
          <a:p>
            <a:r>
              <a:rPr lang="he-IL" dirty="0"/>
              <a:t>לכן יום העצמאות – נקבע בשביעי של פסח – היום שבו חזרנו בקוממיות – בו התגלה אהבה.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גילוי התכלת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עכשיו תבינו עד כמה זה מדהים</a:t>
            </a:r>
          </a:p>
          <a:p>
            <a:r>
              <a:rPr lang="he-IL" dirty="0"/>
              <a:t>הרב הרצוג לומד באוניברסיטה בלונדון והוא עושה </a:t>
            </a:r>
            <a:r>
              <a:rPr lang="he-IL" dirty="0" err="1"/>
              <a:t>דוקטרט</a:t>
            </a:r>
            <a:r>
              <a:rPr lang="he-IL" dirty="0"/>
              <a:t> על התכלת – הוא מגיע לתכלת האמיתית </a:t>
            </a:r>
          </a:p>
          <a:p>
            <a:r>
              <a:rPr lang="he-IL" dirty="0" err="1"/>
              <a:t>ארגמון</a:t>
            </a:r>
            <a:r>
              <a:rPr lang="he-IL" dirty="0"/>
              <a:t> קהה קוצים – אבל הוא לא מצליח להוציא ממנו תכלת. </a:t>
            </a:r>
          </a:p>
          <a:p>
            <a:r>
              <a:rPr lang="he-IL" dirty="0"/>
              <a:t>שנים עוברות קמה מדינת ישראל, מלחמת ששת הימים, רוסיה נופלת – כל יהודי יכול להגיע לארץ ישראל. </a:t>
            </a:r>
          </a:p>
          <a:p>
            <a:r>
              <a:rPr lang="he-IL" dirty="0"/>
              <a:t>והנה בשנת תשנ"ב יהודי יקר שעובר על המחקרים – מנסה שוב את התכלת והנה יש צבע תכלת. </a:t>
            </a:r>
          </a:p>
          <a:p>
            <a:r>
              <a:rPr lang="he-IL" dirty="0"/>
              <a:t>התברר שהרב ניסה בבית וצריך אור שמש. </a:t>
            </a:r>
          </a:p>
          <a:p>
            <a:r>
              <a:rPr lang="he-IL" dirty="0"/>
              <a:t>למה עכשיו מתגלה התכלת?</a:t>
            </a:r>
          </a:p>
          <a:p>
            <a:r>
              <a:rPr lang="he-IL" dirty="0"/>
              <a:t>כי עכשיו השכינה שורה בארץ ישראל – אלוקים משגיח עלינו. </a:t>
            </a:r>
          </a:p>
          <a:p>
            <a:r>
              <a:rPr lang="he-IL" dirty="0"/>
              <a:t>ותוליכנו קוממיות לארצנו – תיקח את התכלת ביד. </a:t>
            </a:r>
          </a:p>
          <a:p>
            <a:r>
              <a:rPr lang="he-IL" dirty="0"/>
              <a:t>כי התכלת מלמדת אלוקים אוהב אותנו ומשרה שכינתו עלינו בארץ בה קם העם היהודי</a:t>
            </a:r>
          </a:p>
          <a:p>
            <a:r>
              <a:rPr lang="he-IL" dirty="0"/>
              <a:t>בארץ – בה לעם נהיה קוממיות – שמחה ואהבה.   אשרינו </a:t>
            </a:r>
            <a:r>
              <a:rPr lang="he-IL" dirty="0" err="1"/>
              <a:t>אשרינו</a:t>
            </a:r>
            <a:r>
              <a:rPr lang="he-IL" dirty="0"/>
              <a:t> </a:t>
            </a:r>
            <a:r>
              <a:rPr lang="he-IL" dirty="0" err="1"/>
              <a:t>אשרינו</a:t>
            </a:r>
            <a:r>
              <a:rPr lang="he-IL" dirty="0"/>
              <a:t> שזכינו.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25414</TotalTime>
  <Words>2891</Words>
  <Application>Microsoft Office PowerPoint</Application>
  <PresentationFormat>מסך רחב</PresentationFormat>
  <Paragraphs>261</Paragraphs>
  <Slides>40</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40</vt:i4>
      </vt:variant>
    </vt:vector>
  </HeadingPairs>
  <TitlesOfParts>
    <vt:vector size="51"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בין תכלת ללבן</vt:lpstr>
      <vt:lpstr>מצגת של PowerPoint‏</vt:lpstr>
      <vt:lpstr>מצגת של PowerPoint‏</vt:lpstr>
      <vt:lpstr>מצוות זכירת יציאת מצרים</vt:lpstr>
      <vt:lpstr>משיכיר  בין תכלת ללבן</vt:lpstr>
      <vt:lpstr>כחול ולבן – זה הצבע שלי</vt:lpstr>
      <vt:lpstr>צבעי עמנו</vt:lpstr>
      <vt:lpstr>מצגת של PowerPoint‏</vt:lpstr>
      <vt:lpstr>מה נשתנה תכלת?</vt:lpstr>
      <vt:lpstr>מה נשתנה תכלת?</vt:lpstr>
      <vt:lpstr>מצגת של PowerPoint‏</vt:lpstr>
      <vt:lpstr>תכלת – קריעת ים סוף</vt:lpstr>
      <vt:lpstr>מצגת של PowerPoint‏</vt:lpstr>
      <vt:lpstr>חותם של טיט</vt:lpstr>
      <vt:lpstr>מתי נעשינו עבדי קב"ה</vt:lpstr>
      <vt:lpstr>ברית מילה – יום ליבשה</vt:lpstr>
      <vt:lpstr>מצגת של PowerPoint‏</vt:lpstr>
      <vt:lpstr>אם כבנים אם כעבדים</vt:lpstr>
      <vt:lpstr>בין תכלת ללבן</vt:lpstr>
      <vt:lpstr>חותם של זהב</vt:lpstr>
      <vt:lpstr>תכלת של בנים</vt:lpstr>
      <vt:lpstr>התכלת אינו מעכב את הלבן</vt:lpstr>
      <vt:lpstr>אהבת ה' אלינו</vt:lpstr>
      <vt:lpstr>למה לא ברור היום - התכלת</vt:lpstr>
      <vt:lpstr>תכלת בארץ ישראל</vt:lpstr>
      <vt:lpstr>תכלת דומה לרקיע</vt:lpstr>
      <vt:lpstr>מקום אהבה</vt:lpstr>
      <vt:lpstr>מצווה של אהבה</vt:lpstr>
      <vt:lpstr>מצגת של PowerPoint‏</vt:lpstr>
      <vt:lpstr>כך נוצר דגל קונגרס הציוני</vt:lpstr>
      <vt:lpstr>פסים שחורים או כחולים</vt:lpstr>
      <vt:lpstr>דגל המדינה</vt:lpstr>
      <vt:lpstr>קוממיות לארצנו</vt:lpstr>
      <vt:lpstr>אהבה וקוממיות</vt:lpstr>
      <vt:lpstr>שלושת השבועות</vt:lpstr>
      <vt:lpstr>לבן ותכלת</vt:lpstr>
      <vt:lpstr>תכלת – השכינה שורה עליך</vt:lpstr>
      <vt:lpstr>תכלת דומה לים</vt:lpstr>
      <vt:lpstr>התכלת נגנזה והתכלת חזרה</vt:lpstr>
      <vt:lpstr>גילוי התכלת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16</cp:revision>
  <cp:lastPrinted>2024-02-26T05:45:50Z</cp:lastPrinted>
  <dcterms:created xsi:type="dcterms:W3CDTF">2024-02-23T09:02:47Z</dcterms:created>
  <dcterms:modified xsi:type="dcterms:W3CDTF">2026-10-18T02:23:05Z</dcterms:modified>
</cp:coreProperties>
</file>