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9.jpg" ContentType="image/png"/>
  <Override PartName="/ppt/media/image10.jpg" ContentType="image/png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3" r:id="rId15"/>
    <p:sldId id="274" r:id="rId16"/>
    <p:sldId id="275" r:id="rId17"/>
    <p:sldId id="276" r:id="rId18"/>
    <p:sldId id="270" r:id="rId19"/>
    <p:sldId id="271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72" r:id="rId29"/>
    <p:sldId id="277" r:id="rId30"/>
    <p:sldId id="278" r:id="rId31"/>
  </p:sldIdLst>
  <p:sldSz cx="12192000" cy="6858000"/>
  <p:notesSz cx="6858000" cy="9144000"/>
  <p:photoAlbum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napToGrid="0">
      <p:cViewPr varScale="1">
        <p:scale>
          <a:sx n="91" d="100"/>
          <a:sy n="91" d="100"/>
        </p:scale>
        <p:origin x="34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יהודה טאוב" userId="80c2dbd02819b45c" providerId="LiveId" clId="{9C42E4DE-A4EE-4899-912D-CC2AC8F5DB5D}"/>
    <pc:docChg chg="custSel modSld">
      <pc:chgData name="יהודה טאוב" userId="80c2dbd02819b45c" providerId="LiveId" clId="{9C42E4DE-A4EE-4899-912D-CC2AC8F5DB5D}" dt="2026-10-18T02:23:15.888" v="1"/>
      <pc:docMkLst>
        <pc:docMk/>
      </pc:docMkLst>
      <pc:sldChg chg="delSp mod delAnim modAnim">
        <pc:chgData name="יהודה טאוב" userId="80c2dbd02819b45c" providerId="LiveId" clId="{9C42E4DE-A4EE-4899-912D-CC2AC8F5DB5D}" dt="2026-10-18T02:23:15.888" v="1"/>
        <pc:sldMkLst>
          <pc:docMk/>
          <pc:sldMk cId="311797522" sldId="256"/>
        </pc:sldMkLst>
        <pc:picChg chg="del">
          <ac:chgData name="יהודה טאוב" userId="80c2dbd02819b45c" providerId="LiveId" clId="{9C42E4DE-A4EE-4899-912D-CC2AC8F5DB5D}" dt="2026-10-18T02:23:15.888" v="1"/>
          <ac:picMkLst>
            <pc:docMk/>
            <pc:sldMk cId="311797522" sldId="256"/>
            <ac:picMk id="5" creationId="{D4967603-393E-FC13-0A75-8FDD5BACF6D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D804A63-F17A-2602-2098-64EA4F3074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873E9F42-57FB-E5FB-F6B1-828D2A6F34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73F4DE9B-62A3-1954-F6D7-0828C3F7F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00B53-1A48-4211-9429-D98BCEE42806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909B6B0C-849A-2FF5-370A-1599FB77C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3306D529-51CB-3633-8CB8-6514C962B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B37E2-FC89-470D-91B1-F87CF0C1D66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88051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0000">
        <p:circle/>
      </p:transition>
    </mc:Choice>
    <mc:Fallback xmlns="">
      <p:transition spd="slow" advClick="0" advTm="10000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AA80B0B-CC16-E38F-6D36-816F02BC3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DC65F23-0896-49E2-5C5D-B7EA338C7D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B5272F21-9464-D397-B640-A35966189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00B53-1A48-4211-9429-D98BCEE42806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4644A8D0-73B3-A347-565E-CB494A6DA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3CB2242A-E31A-A7F8-8480-C2DA91BDA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B37E2-FC89-470D-91B1-F87CF0C1D66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65201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0000">
        <p:circle/>
      </p:transition>
    </mc:Choice>
    <mc:Fallback xmlns="">
      <p:transition spd="slow" advClick="0" advTm="10000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68FBBAD-ECA7-8A72-9E1B-83CEABDBA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2DFD360E-3320-7ADA-F1F2-B6299306F2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6AFA621-4A8B-5CB8-19CF-F78C8A2E3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00B53-1A48-4211-9429-D98BCEE42806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C208BEC8-A5C3-CD23-2D94-0C11C10C9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C0ABE439-E136-7759-F643-79E995F24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B37E2-FC89-470D-91B1-F87CF0C1D66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28314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0000">
        <p:circle/>
      </p:transition>
    </mc:Choice>
    <mc:Fallback xmlns="">
      <p:transition spd="slow" advClick="0" advTm="10000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F2A08C1-90DA-33DA-5977-49193E0FB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B65E9BF-F805-A06C-42DF-8B0D0F85A8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C6845608-32D9-A512-EDBA-ACA4DBBD2D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ECB26390-3D70-57D2-43D9-F92F16482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00B53-1A48-4211-9429-D98BCEE42806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27E023D6-4455-4753-770F-3AA9650DD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AA9C62DE-69F5-BEA1-A6DA-99F5CE3A8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B37E2-FC89-470D-91B1-F87CF0C1D66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1688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0000">
        <p:circle/>
      </p:transition>
    </mc:Choice>
    <mc:Fallback xmlns="">
      <p:transition spd="slow" advClick="0" advTm="10000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ED8EA9F-3DF0-AA65-5AA9-F630079C7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41096C3E-EF67-2C00-289D-508D5DFFDD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5F321AFE-E77D-E0BB-2F67-02CBEDE5C0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96DC64EE-6A7F-4CCE-4395-FBDBF49E45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FACC7E98-C833-CAD7-19DB-ACD9E91904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3F5232E5-9B88-2D43-F318-22251678B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00B53-1A48-4211-9429-D98BCEE42806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BC642619-5EE9-65B7-6B12-CF4111E99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8D86E0A9-8A38-10C2-CA25-CD2EF6007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B37E2-FC89-470D-91B1-F87CF0C1D66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9190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0000">
        <p:circle/>
      </p:transition>
    </mc:Choice>
    <mc:Fallback xmlns="">
      <p:transition spd="slow" advClick="0" advTm="10000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5178B89-6989-CA79-CBF6-2119C6B66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8BC8C256-54FC-CDA6-A51D-A2B4BD835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00B53-1A48-4211-9429-D98BCEE42806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6EE17DD5-BD0B-268B-E6C4-53DC7B2DA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F0D416A6-2B70-539E-F05C-0CA48683B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B37E2-FC89-470D-91B1-F87CF0C1D66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58547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0000">
        <p:circle/>
      </p:transition>
    </mc:Choice>
    <mc:Fallback xmlns="">
      <p:transition spd="slow" advClick="0" advTm="10000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1321E4EE-870F-067B-829E-89E0CFB32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00B53-1A48-4211-9429-D98BCEE42806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265C67A5-685F-3A5C-79BD-F1DCE05A2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D5DD5F5-F4F6-2733-379C-DEABD21B3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B37E2-FC89-470D-91B1-F87CF0C1D66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76455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0000">
        <p:circle/>
      </p:transition>
    </mc:Choice>
    <mc:Fallback xmlns="">
      <p:transition spd="slow" advClick="0" advTm="10000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0877014-80E4-2AC7-AEBC-AB499F41E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E368652-055E-6677-3514-6DF8245018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C483F37F-0DDE-516E-7DBB-C553DD1FC6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C9F52BBE-D3F6-6CF3-52BB-ECDC9D00B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00B53-1A48-4211-9429-D98BCEE42806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8197169C-A9E1-F843-9B4F-688E7FF74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C85DAA23-F596-3BCD-DAFD-2B67B40BF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B37E2-FC89-470D-91B1-F87CF0C1D66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42269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0000">
        <p:circle/>
      </p:transition>
    </mc:Choice>
    <mc:Fallback xmlns="">
      <p:transition spd="slow" advClick="0" advTm="10000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B618DE5-E892-6FA0-8982-0FBAB25A6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89497FB9-B249-BE39-0B18-45878F89BE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AD39A195-AD98-72BB-83BD-70AEDD169C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102BE47A-4596-923B-3305-B8B4CD56C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00B53-1A48-4211-9429-D98BCEE42806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D1ABF3C0-3B33-757B-AFB0-3C8D40FAA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DE94CC5E-12A7-B832-EE41-3F5BC2197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B37E2-FC89-470D-91B1-F87CF0C1D66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14153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0000">
        <p:circle/>
      </p:transition>
    </mc:Choice>
    <mc:Fallback xmlns="">
      <p:transition spd="slow" advClick="0" advTm="10000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B79DB08-3BCD-99CA-413A-E062E2794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D932C5C2-132F-9403-EEAF-DF0351E418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B09167D7-CEF3-8769-420A-6ADC2A751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00B53-1A48-4211-9429-D98BCEE42806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CD79C71B-6C27-2322-DA26-F813D7332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5CCD2E7C-9C8F-0988-B99B-7FEF6A1AB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B37E2-FC89-470D-91B1-F87CF0C1D66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82452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0000">
        <p:circle/>
      </p:transition>
    </mc:Choice>
    <mc:Fallback xmlns="">
      <p:transition spd="slow" advClick="0" advTm="10000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F17AFC40-E0AA-3648-4065-92755CC213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6E048008-5FB6-D188-7F3B-EA80B3A0A8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803A7D2B-B977-A1D5-57CF-293B129D2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00B53-1A48-4211-9429-D98BCEE42806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F3E365B7-B69A-9C39-5CC7-F641754DE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FA2594DC-AEC3-AA45-1270-ACB857DF6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B37E2-FC89-470D-91B1-F87CF0C1D66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2062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0000">
        <p:circle/>
      </p:transition>
    </mc:Choice>
    <mc:Fallback xmlns="">
      <p:transition spd="slow" advClick="0" advTm="10000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9D126DD5-83FD-C678-7A1A-9947F444D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6B2ED70C-468D-C477-DBB7-EF91869EAC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7E658AFD-AE13-E5CE-0C2E-6B31FDF8F9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A00B53-1A48-4211-9429-D98BCEE42806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D4F3AE0-BD4F-C09E-6A53-D02D679735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DACB1DEE-5B2D-3299-F8C1-4031048B74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4B37E2-FC89-470D-91B1-F87CF0C1D66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874970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800" advClick="0" advTm="10000">
        <p:circle/>
      </p:transition>
    </mc:Choice>
    <mc:Fallback xmlns="">
      <p:transition spd="slow" advClick="0" advTm="10000">
        <p:circle/>
      </p:transition>
    </mc:Fallback>
  </mc:AlternateConten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609FF9A-4FCE-468E-A86A-C9AB525EAE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1E12D4-3A88-428D-8E5E-AF1AFD923D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תמונה 3" descr="תמונה שמכילה טקסט, עיצוב גרפי, צילום מסך, גופן&#10;&#10;התיאור נוצר באופן אוטומטי">
            <a:extLst>
              <a:ext uri="{FF2B5EF4-FFF2-40B4-BE49-F238E27FC236}">
                <a16:creationId xmlns:a16="http://schemas.microsoft.com/office/drawing/2014/main" id="{0B6CAF63-8D74-EDFA-168D-D44491FA278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</a:blip>
          <a:srcRect/>
          <a:stretch/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2" name="כותרת 1">
            <a:extLst>
              <a:ext uri="{FF2B5EF4-FFF2-40B4-BE49-F238E27FC236}">
                <a16:creationId xmlns:a16="http://schemas.microsoft.com/office/drawing/2014/main" id="{8FE490BA-EAA6-AD8F-3B21-20DEA97710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713064"/>
            <a:ext cx="10515600" cy="914401"/>
          </a:xfrm>
        </p:spPr>
        <p:txBody>
          <a:bodyPr>
            <a:normAutofit/>
          </a:bodyPr>
          <a:lstStyle/>
          <a:p>
            <a:r>
              <a:rPr lang="he-IL" sz="5200" dirty="0">
                <a:solidFill>
                  <a:srgbClr val="FFFFFF"/>
                </a:solidFill>
                <a:highlight>
                  <a:srgbClr val="00FF00"/>
                </a:highlight>
              </a:rPr>
              <a:t>אלבום תמונות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BD27EDF2-3E09-8A39-9F9A-1007A7FD93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072040"/>
            <a:ext cx="10515600" cy="1384310"/>
          </a:xfrm>
        </p:spPr>
        <p:txBody>
          <a:bodyPr>
            <a:normAutofit/>
          </a:bodyPr>
          <a:lstStyle/>
          <a:p>
            <a:r>
              <a:rPr lang="he-IL" dirty="0">
                <a:solidFill>
                  <a:srgbClr val="FFFFFF"/>
                </a:solidFill>
              </a:rPr>
              <a:t>על ידי יהודה טאוב</a:t>
            </a:r>
          </a:p>
        </p:txBody>
      </p:sp>
    </p:spTree>
    <p:extLst>
      <p:ext uri="{BB962C8B-B14F-4D97-AF65-F5344CB8AC3E}">
        <p14:creationId xmlns:p14="http://schemas.microsoft.com/office/powerpoint/2010/main" val="311797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0000">
        <p:circle/>
      </p:transition>
    </mc:Choice>
    <mc:Fallback xmlns="">
      <p:transition spd="slow" advClick="0" advTm="1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תמונה של WhatsApp_ 2024-10-22 בשעה 18.59.59_28946a3f">
            <a:extLst>
              <a:ext uri="{FF2B5EF4-FFF2-40B4-BE49-F238E27FC236}">
                <a16:creationId xmlns:a16="http://schemas.microsoft.com/office/drawing/2014/main" id="{44A11145-DED5-CACD-D14F-8A9412FB7D6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545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0000">
        <p:circle/>
      </p:transition>
    </mc:Choice>
    <mc:Fallback xmlns="">
      <p:transition spd="slow" advClick="0" advTm="10000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תמונה של WhatsApp_ 2024-10-22 בשעה 18.59.59_61f889b3">
            <a:extLst>
              <a:ext uri="{FF2B5EF4-FFF2-40B4-BE49-F238E27FC236}">
                <a16:creationId xmlns:a16="http://schemas.microsoft.com/office/drawing/2014/main" id="{B33D23DD-C203-A002-299E-83532571DF5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041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0000">
        <p:circle/>
      </p:transition>
    </mc:Choice>
    <mc:Fallback xmlns="">
      <p:transition spd="slow" advClick="0" advTm="10000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תמונה של WhatsApp_ 2024-10-22 בשעה 19.00.01_7167bb30">
            <a:extLst>
              <a:ext uri="{FF2B5EF4-FFF2-40B4-BE49-F238E27FC236}">
                <a16:creationId xmlns:a16="http://schemas.microsoft.com/office/drawing/2014/main" id="{708BCEEF-FBD6-E1BE-D301-009505A6D29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3138" y="0"/>
            <a:ext cx="51641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9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0000">
        <p:circle/>
      </p:transition>
    </mc:Choice>
    <mc:Fallback xmlns="">
      <p:transition spd="slow" advClick="0" advTm="10000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תמונה של WhatsApp_ 2024-10-22 בשעה 18.59.59_8ce9fd4d">
            <a:extLst>
              <a:ext uri="{FF2B5EF4-FFF2-40B4-BE49-F238E27FC236}">
                <a16:creationId xmlns:a16="http://schemas.microsoft.com/office/drawing/2014/main" id="{11F0A6D6-FC2C-FC68-4185-1DC941C5BD4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205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0000">
        <p:circle/>
      </p:transition>
    </mc:Choice>
    <mc:Fallback xmlns="">
      <p:transition spd="slow" advClick="0" advTm="10000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תמונה של WhatsApp_ 2024-10-22 בשעה 18.59.58_f6982688">
            <a:extLst>
              <a:ext uri="{FF2B5EF4-FFF2-40B4-BE49-F238E27FC236}">
                <a16:creationId xmlns:a16="http://schemas.microsoft.com/office/drawing/2014/main" id="{F3A0F351-BAF4-B341-A309-59B5DD666BD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87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0000">
        <p:circle/>
      </p:transition>
    </mc:Choice>
    <mc:Fallback xmlns="">
      <p:transition spd="slow" advClick="0" advTm="10000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3">
            <a:extLst>
              <a:ext uri="{FF2B5EF4-FFF2-40B4-BE49-F238E27FC236}">
                <a16:creationId xmlns:a16="http://schemas.microsoft.com/office/drawing/2014/main" id="{ED062796-A24A-9B25-B6DD-F683A6E62B3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277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0000">
        <p:circle/>
      </p:transition>
    </mc:Choice>
    <mc:Fallback xmlns="">
      <p:transition spd="slow" advClick="0" advTm="10000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1">
            <a:extLst>
              <a:ext uri="{FF2B5EF4-FFF2-40B4-BE49-F238E27FC236}">
                <a16:creationId xmlns:a16="http://schemas.microsoft.com/office/drawing/2014/main" id="{30DFE112-42FB-D0F6-A31C-B2AC747D50E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83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0000">
        <p:circle/>
      </p:transition>
    </mc:Choice>
    <mc:Fallback xmlns="">
      <p:transition spd="slow" advClick="0" advTm="10000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מקורות לסיבוב שערים">
            <a:extLst>
              <a:ext uri="{FF2B5EF4-FFF2-40B4-BE49-F238E27FC236}">
                <a16:creationId xmlns:a16="http://schemas.microsoft.com/office/drawing/2014/main" id="{58FBB548-49BB-AEC1-CC97-8D9C9904E59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538" y="0"/>
            <a:ext cx="30829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72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0000">
        <p:circle/>
      </p:transition>
    </mc:Choice>
    <mc:Fallback xmlns="">
      <p:transition spd="slow" advClick="0" advTm="10000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תמונה של שערי הר הבית עם הסבר">
            <a:extLst>
              <a:ext uri="{FF2B5EF4-FFF2-40B4-BE49-F238E27FC236}">
                <a16:creationId xmlns:a16="http://schemas.microsoft.com/office/drawing/2014/main" id="{3FEE84E3-E9C6-B4D1-B431-E71BF05EB19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575" y="0"/>
            <a:ext cx="93408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351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0000">
        <p:circle/>
      </p:transition>
    </mc:Choice>
    <mc:Fallback xmlns="">
      <p:transition spd="slow" advClick="0" advTm="10000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שם השם על החומות (1)">
            <a:extLst>
              <a:ext uri="{FF2B5EF4-FFF2-40B4-BE49-F238E27FC236}">
                <a16:creationId xmlns:a16="http://schemas.microsoft.com/office/drawing/2014/main" id="{68D623D9-B79B-0EDD-C368-172A74379A4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28E149E4-5231-01D8-2804-5BB80D12451B}"/>
              </a:ext>
            </a:extLst>
          </p:cNvPr>
          <p:cNvSpPr txBox="1"/>
          <p:nvPr/>
        </p:nvSpPr>
        <p:spPr>
          <a:xfrm>
            <a:off x="1812022" y="5293453"/>
            <a:ext cx="799470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>
                <a:highlight>
                  <a:srgbClr val="00FF00"/>
                </a:highlight>
              </a:rPr>
              <a:t>אותיות שם השם על הכותל המזרחי ליד שער הרחמים</a:t>
            </a:r>
          </a:p>
        </p:txBody>
      </p:sp>
    </p:spTree>
    <p:extLst>
      <p:ext uri="{BB962C8B-B14F-4D97-AF65-F5344CB8AC3E}">
        <p14:creationId xmlns:p14="http://schemas.microsoft.com/office/powerpoint/2010/main" val="419312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0000">
        <p:circle/>
      </p:transition>
    </mc:Choice>
    <mc:Fallback xmlns="">
      <p:transition spd="slow" advClick="0" advTm="10000">
        <p:circl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שם השם על החומות (2)">
            <a:extLst>
              <a:ext uri="{FF2B5EF4-FFF2-40B4-BE49-F238E27FC236}">
                <a16:creationId xmlns:a16="http://schemas.microsoft.com/office/drawing/2014/main" id="{6D5FFA9B-451F-D318-70EB-0929AAEC443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5ECA3226-2D58-630A-BFC6-592B20D27FF9}"/>
              </a:ext>
            </a:extLst>
          </p:cNvPr>
          <p:cNvSpPr txBox="1"/>
          <p:nvPr/>
        </p:nvSpPr>
        <p:spPr>
          <a:xfrm>
            <a:off x="2317459" y="5490486"/>
            <a:ext cx="61617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sz="1800" dirty="0">
                <a:highlight>
                  <a:srgbClr val="00FF00"/>
                </a:highlight>
              </a:rPr>
              <a:t>אותיות שם השם על הכותל המזרחי ליד שער הרחמים</a:t>
            </a:r>
          </a:p>
        </p:txBody>
      </p:sp>
    </p:spTree>
    <p:extLst>
      <p:ext uri="{BB962C8B-B14F-4D97-AF65-F5344CB8AC3E}">
        <p14:creationId xmlns:p14="http://schemas.microsoft.com/office/powerpoint/2010/main" val="1306741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0000">
        <p:circle/>
      </p:transition>
    </mc:Choice>
    <mc:Fallback xmlns="">
      <p:transition spd="slow" advClick="0" advTm="10000">
        <p:circl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שער האריות (2)">
            <a:extLst>
              <a:ext uri="{FF2B5EF4-FFF2-40B4-BE49-F238E27FC236}">
                <a16:creationId xmlns:a16="http://schemas.microsoft.com/office/drawing/2014/main" id="{44A0DD99-4510-F9D2-328D-3E3B2306A5A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812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0000">
        <p:circle/>
      </p:transition>
    </mc:Choice>
    <mc:Fallback xmlns="">
      <p:transition spd="slow" advClick="0" advTm="10000">
        <p:circl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שער הכותנה סוכות תשפה (3)">
            <a:extLst>
              <a:ext uri="{FF2B5EF4-FFF2-40B4-BE49-F238E27FC236}">
                <a16:creationId xmlns:a16="http://schemas.microsoft.com/office/drawing/2014/main" id="{E15649DB-3871-45A9-1310-DC93C93FB16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638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0000">
        <p:circle/>
      </p:transition>
    </mc:Choice>
    <mc:Fallback xmlns="">
      <p:transition spd="slow" advClick="0" advTm="10000">
        <p:circl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שער הכותנה סוכות תשפה (4)">
            <a:extLst>
              <a:ext uri="{FF2B5EF4-FFF2-40B4-BE49-F238E27FC236}">
                <a16:creationId xmlns:a16="http://schemas.microsoft.com/office/drawing/2014/main" id="{61B39A49-B350-E5AD-17ED-87EA66AFDC3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900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0000">
        <p:circle/>
      </p:transition>
    </mc:Choice>
    <mc:Fallback xmlns="">
      <p:transition spd="slow" advClick="0" advTm="10000">
        <p:circl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שער הכותנה סוכות תשפה (5)">
            <a:extLst>
              <a:ext uri="{FF2B5EF4-FFF2-40B4-BE49-F238E27FC236}">
                <a16:creationId xmlns:a16="http://schemas.microsoft.com/office/drawing/2014/main" id="{3D2DBDA4-6722-9BF9-63DD-F8F3260EA23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321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0000">
        <p:circle/>
      </p:transition>
    </mc:Choice>
    <mc:Fallback xmlns="">
      <p:transition spd="slow" advClick="0" advTm="10000">
        <p:circl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שער הכותנה סוכות תשפה (6)">
            <a:extLst>
              <a:ext uri="{FF2B5EF4-FFF2-40B4-BE49-F238E27FC236}">
                <a16:creationId xmlns:a16="http://schemas.microsoft.com/office/drawing/2014/main" id="{8DA0AFDB-C7F2-AB47-A58B-927AAE36656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268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0000">
        <p:circle/>
      </p:transition>
    </mc:Choice>
    <mc:Fallback xmlns="">
      <p:transition spd="slow" advClick="0" advTm="10000">
        <p:circl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שער האריות">
            <a:extLst>
              <a:ext uri="{FF2B5EF4-FFF2-40B4-BE49-F238E27FC236}">
                <a16:creationId xmlns:a16="http://schemas.microsoft.com/office/drawing/2014/main" id="{91FE61B1-0078-CC58-5661-CBB65152F5F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069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0000">
        <p:circle/>
      </p:transition>
    </mc:Choice>
    <mc:Fallback xmlns="">
      <p:transition spd="slow" advClick="0" advTm="10000">
        <p:circl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שער הכותנה סוכות תשפה (1)">
            <a:extLst>
              <a:ext uri="{FF2B5EF4-FFF2-40B4-BE49-F238E27FC236}">
                <a16:creationId xmlns:a16="http://schemas.microsoft.com/office/drawing/2014/main" id="{E8DBE93C-D752-FD77-0E8E-3469C41BA53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876800" y="0"/>
            <a:ext cx="2438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195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0000">
        <p:circle/>
      </p:transition>
    </mc:Choice>
    <mc:Fallback xmlns="">
      <p:transition spd="slow" advClick="0" advTm="10000">
        <p:circl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שער הכותנה">
            <a:extLst>
              <a:ext uri="{FF2B5EF4-FFF2-40B4-BE49-F238E27FC236}">
                <a16:creationId xmlns:a16="http://schemas.microsoft.com/office/drawing/2014/main" id="{6B29A7C6-1DA0-4CE1-7116-3FDA3EFD669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127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0000">
        <p:circle/>
      </p:transition>
    </mc:Choice>
    <mc:Fallback xmlns="">
      <p:transition spd="slow" advClick="0" advTm="10000">
        <p:circl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שער הצאן (2)">
            <a:extLst>
              <a:ext uri="{FF2B5EF4-FFF2-40B4-BE49-F238E27FC236}">
                <a16:creationId xmlns:a16="http://schemas.microsoft.com/office/drawing/2014/main" id="{D9B09FEC-5974-A987-1634-78DB01E237A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88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0000">
        <p:circle/>
      </p:transition>
    </mc:Choice>
    <mc:Fallback xmlns="">
      <p:transition spd="slow" advClick="0" advTm="10000">
        <p:circl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שער הצאן (3)">
            <a:extLst>
              <a:ext uri="{FF2B5EF4-FFF2-40B4-BE49-F238E27FC236}">
                <a16:creationId xmlns:a16="http://schemas.microsoft.com/office/drawing/2014/main" id="{1B3DE07F-A9AB-F48F-5E23-DD5BED48850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282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0000">
        <p:circle/>
      </p:transition>
    </mc:Choice>
    <mc:Fallback xmlns="">
      <p:transition spd="slow" advClick="0" advTm="10000">
        <p:circl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שער הצאן">
            <a:extLst>
              <a:ext uri="{FF2B5EF4-FFF2-40B4-BE49-F238E27FC236}">
                <a16:creationId xmlns:a16="http://schemas.microsoft.com/office/drawing/2014/main" id="{DA3231C3-C4C6-9CF3-AC6B-4E8C2504C84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384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0000">
        <p:circle/>
      </p:transition>
    </mc:Choice>
    <mc:Fallback xmlns="">
      <p:transition spd="slow" advClick="0" advTm="10000">
        <p:circl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שער השבטים (1)">
            <a:extLst>
              <a:ext uri="{FF2B5EF4-FFF2-40B4-BE49-F238E27FC236}">
                <a16:creationId xmlns:a16="http://schemas.microsoft.com/office/drawing/2014/main" id="{20A1AE0A-C93F-AD3E-B6C8-259036B1AC8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725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0000">
        <p:circle/>
      </p:transition>
    </mc:Choice>
    <mc:Fallback xmlns="">
      <p:transition spd="slow" advClick="0" advTm="10000">
        <p:circl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שער השבטים (2)">
            <a:extLst>
              <a:ext uri="{FF2B5EF4-FFF2-40B4-BE49-F238E27FC236}">
                <a16:creationId xmlns:a16="http://schemas.microsoft.com/office/drawing/2014/main" id="{78739185-6C2A-839E-1E8D-B598828CC8F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59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0000">
        <p:circle/>
      </p:transition>
    </mc:Choice>
    <mc:Fallback xmlns="">
      <p:transition spd="slow" advClick="0" advTm="10000">
        <p:circl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שער השבטים (3)">
            <a:extLst>
              <a:ext uri="{FF2B5EF4-FFF2-40B4-BE49-F238E27FC236}">
                <a16:creationId xmlns:a16="http://schemas.microsoft.com/office/drawing/2014/main" id="{7A3F2D67-203F-917A-CB86-827567F76D5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373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0000">
        <p:circle/>
      </p:transition>
    </mc:Choice>
    <mc:Fallback xmlns="">
      <p:transition spd="slow" advClick="0" advTm="10000">
        <p:circl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שער השבטים (4)">
            <a:extLst>
              <a:ext uri="{FF2B5EF4-FFF2-40B4-BE49-F238E27FC236}">
                <a16:creationId xmlns:a16="http://schemas.microsoft.com/office/drawing/2014/main" id="{8E9B5334-16D2-6D96-278F-591AB1C4E4E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146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0000">
        <p:circle/>
      </p:transition>
    </mc:Choice>
    <mc:Fallback xmlns="">
      <p:transition spd="slow" advClick="0" advTm="10000">
        <p:circl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שער הכותנה סוכות תשפה (2)">
            <a:extLst>
              <a:ext uri="{FF2B5EF4-FFF2-40B4-BE49-F238E27FC236}">
                <a16:creationId xmlns:a16="http://schemas.microsoft.com/office/drawing/2014/main" id="{256184F7-787C-6125-43C3-15F96EA7303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188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716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0000">
        <p:circle/>
      </p:transition>
    </mc:Choice>
    <mc:Fallback xmlns="">
      <p:transition spd="slow" advClick="0" advTm="10000">
        <p:circl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שער הכותנה סוכות תשפה (7)">
            <a:extLst>
              <a:ext uri="{FF2B5EF4-FFF2-40B4-BE49-F238E27FC236}">
                <a16:creationId xmlns:a16="http://schemas.microsoft.com/office/drawing/2014/main" id="{F30FAECF-3BA6-D913-2904-44BA1DF4F6B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29150" y="0"/>
            <a:ext cx="29321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988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0000">
        <p:circle/>
      </p:transition>
    </mc:Choice>
    <mc:Fallback xmlns="">
      <p:transition spd="slow" advClick="0" advTm="10000">
        <p:circl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שער הכותנה סוכות תשפה (8)">
            <a:extLst>
              <a:ext uri="{FF2B5EF4-FFF2-40B4-BE49-F238E27FC236}">
                <a16:creationId xmlns:a16="http://schemas.microsoft.com/office/drawing/2014/main" id="{B8AF86B1-E7B0-CF5B-B04D-401F0070FCB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813300" y="0"/>
            <a:ext cx="2565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335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0000">
        <p:circle/>
      </p:transition>
    </mc:Choice>
    <mc:Fallback xmlns="">
      <p:transition spd="slow" advClick="0" advTm="10000">
        <p:circle/>
      </p:transition>
    </mc:Fallback>
  </mc:AlternateContent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24</Words>
  <Application>Microsoft Office PowerPoint</Application>
  <PresentationFormat>מסך רחב</PresentationFormat>
  <Paragraphs>4</Paragraphs>
  <Slides>30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30</vt:i4>
      </vt:variant>
    </vt:vector>
  </HeadingPairs>
  <TitlesOfParts>
    <vt:vector size="35" baseType="lpstr">
      <vt:lpstr>Aptos</vt:lpstr>
      <vt:lpstr>Aptos Display</vt:lpstr>
      <vt:lpstr>Arial</vt:lpstr>
      <vt:lpstr>Calibri</vt:lpstr>
      <vt:lpstr>ערכת נושא Office</vt:lpstr>
      <vt:lpstr>אלבום תמונות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יהודה טאוב</dc:creator>
  <cp:lastModifiedBy>יהודה טאוב</cp:lastModifiedBy>
  <cp:revision>2</cp:revision>
  <dcterms:created xsi:type="dcterms:W3CDTF">2024-11-01T05:42:52Z</dcterms:created>
  <dcterms:modified xsi:type="dcterms:W3CDTF">2026-10-18T02:23:16Z</dcterms:modified>
</cp:coreProperties>
</file>