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16.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59"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Lst>
  <p:sldSz cy="6858000" cx="9144000"/>
  <p:notesSz cx="6858000" cy="9144000"/>
  <p:embeddedFontLst>
    <p:embeddedFont>
      <p:font typeface="Garamond"/>
      <p:regular r:id="rId22"/>
      <p:bold r:id="rId23"/>
      <p:italic r:id="rId24"/>
      <p:boldItalic r:id="rId25"/>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216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5.xml"/><Relationship Id="rId22" Type="http://schemas.openxmlformats.org/officeDocument/2006/relationships/font" Target="fonts/Garamond-regular.fntdata"/><Relationship Id="rId21" Type="http://schemas.openxmlformats.org/officeDocument/2006/relationships/slide" Target="slides/slide16.xml"/><Relationship Id="rId24" Type="http://schemas.openxmlformats.org/officeDocument/2006/relationships/font" Target="fonts/Garamond-italic.fntdata"/><Relationship Id="rId23" Type="http://schemas.openxmlformats.org/officeDocument/2006/relationships/font" Target="fonts/Garamond-bold.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4.xml"/><Relationship Id="rId25" Type="http://schemas.openxmlformats.org/officeDocument/2006/relationships/font" Target="fonts/Garamond-boldItalic.fnt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11" Type="http://schemas.openxmlformats.org/officeDocument/2006/relationships/slide" Target="slides/slide6.xml"/><Relationship Id="rId10" Type="http://schemas.openxmlformats.org/officeDocument/2006/relationships/slide" Target="slides/slide5.xml"/><Relationship Id="rId13" Type="http://schemas.openxmlformats.org/officeDocument/2006/relationships/slide" Target="slides/slide8.xml"/><Relationship Id="rId12" Type="http://schemas.openxmlformats.org/officeDocument/2006/relationships/slide" Target="slides/slide7.xml"/><Relationship Id="rId15" Type="http://schemas.openxmlformats.org/officeDocument/2006/relationships/slide" Target="slides/slide10.xml"/><Relationship Id="rId14" Type="http://schemas.openxmlformats.org/officeDocument/2006/relationships/slide" Target="slides/slide9.xml"/><Relationship Id="rId17" Type="http://schemas.openxmlformats.org/officeDocument/2006/relationships/slide" Target="slides/slide12.xml"/><Relationship Id="rId16" Type="http://schemas.openxmlformats.org/officeDocument/2006/relationships/slide" Target="slides/slide11.xml"/><Relationship Id="rId19" Type="http://schemas.openxmlformats.org/officeDocument/2006/relationships/slide" Target="slides/slide14.xml"/><Relationship Id="rId18"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3886200" y="0"/>
            <a:ext cx="2971800" cy="457200"/>
          </a:xfrm>
          <a:prstGeom prst="rect">
            <a:avLst/>
          </a:prstGeom>
          <a:noFill/>
          <a:ln>
            <a:noFill/>
          </a:ln>
        </p:spPr>
        <p:txBody>
          <a:bodyPr anchorCtr="0" anchor="t"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1588" y="0"/>
            <a:ext cx="2971800" cy="457200"/>
          </a:xfrm>
          <a:prstGeom prst="rect">
            <a:avLst/>
          </a:prstGeom>
          <a:noFill/>
          <a:ln>
            <a:noFill/>
          </a:ln>
        </p:spPr>
        <p:txBody>
          <a:bodyPr anchorCtr="0" anchor="t" bIns="45700" lIns="91425" spcFirstLastPara="1" rIns="91425" wrap="square" tIns="45700">
            <a:noAutofit/>
          </a:bodyPr>
          <a:lstStyle>
            <a:lvl1pPr lvl="0" marR="0" rtl="1"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lvl1pPr indent="-228600" lvl="0" marL="457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3886200" y="8685213"/>
            <a:ext cx="2971800" cy="457200"/>
          </a:xfrm>
          <a:prstGeom prst="rect">
            <a:avLst/>
          </a:prstGeom>
          <a:noFill/>
          <a:ln>
            <a:noFill/>
          </a:ln>
        </p:spPr>
        <p:txBody>
          <a:bodyPr anchorCtr="0" anchor="b" bIns="45700" lIns="91425" spcFirstLastPara="1" rIns="91425" wrap="square" tIns="45700">
            <a:noAutofit/>
          </a:bodyPr>
          <a:lstStyle>
            <a:lvl1pPr lvl="0" marR="0" rtl="1"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1" algn="r">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marR="0" rtl="1" algn="l">
              <a:spcBef>
                <a:spcPts val="0"/>
              </a:spcBef>
              <a:spcAft>
                <a:spcPts val="0"/>
              </a:spcAft>
              <a:buNone/>
            </a:pPr>
            <a:fld id="{00000000-1234-1234-1234-123412341234}" type="slidenum">
              <a:rPr b="0" i="0" lang="iw-IL"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4" name="Shape 84"/>
        <p:cNvGrpSpPr/>
        <p:nvPr/>
      </p:nvGrpSpPr>
      <p:grpSpPr>
        <a:xfrm>
          <a:off x="0" y="0"/>
          <a:ext cx="0" cy="0"/>
          <a:chOff x="0" y="0"/>
          <a:chExt cx="0" cy="0"/>
        </a:xfrm>
      </p:grpSpPr>
      <p:sp>
        <p:nvSpPr>
          <p:cNvPr id="85" name="Google Shape;85;p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86" name="Google Shape;86;p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2" name="Shape 92"/>
        <p:cNvGrpSpPr/>
        <p:nvPr/>
      </p:nvGrpSpPr>
      <p:grpSpPr>
        <a:xfrm>
          <a:off x="0" y="0"/>
          <a:ext cx="0" cy="0"/>
          <a:chOff x="0" y="0"/>
          <a:chExt cx="0" cy="0"/>
        </a:xfrm>
      </p:grpSpPr>
      <p:sp>
        <p:nvSpPr>
          <p:cNvPr id="93" name="Google Shape;93;p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94" name="Google Shape;94;p2: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אפשר לחפש את אחת הבנות של ח' לרחל, ואחת ליעקב ובזמן שמוצגים הפתקים בהתאם הם עושות פנטומימה של מה שנאמר בפתק.</a:t>
            </a:r>
            <a:endParaRPr/>
          </a:p>
          <a:p>
            <a:pPr indent="0" lvl="0" marL="0" rtl="1" algn="r">
              <a:spcBef>
                <a:spcPts val="0"/>
              </a:spcBef>
              <a:spcAft>
                <a:spcPts val="0"/>
              </a:spcAft>
              <a:buNone/>
            </a:pPr>
            <a:r>
              <a:rPr lang="iw-IL"/>
              <a:t>פגישת רחל ויעקב</a:t>
            </a:r>
            <a:endParaRPr/>
          </a:p>
          <a:p>
            <a:pPr indent="0" lvl="0" marL="0" rtl="1" algn="r">
              <a:spcBef>
                <a:spcPts val="0"/>
              </a:spcBef>
              <a:spcAft>
                <a:spcPts val="0"/>
              </a:spcAft>
              <a:buNone/>
            </a:pPr>
            <a:r>
              <a:rPr lang="iw-IL"/>
              <a:t>רחל בוכה לילד</a:t>
            </a:r>
            <a:endParaRPr/>
          </a:p>
        </p:txBody>
      </p:sp>
      <p:sp>
        <p:nvSpPr>
          <p:cNvPr id="95" name="Google Shape;95;p2:notes"/>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5" name="Shape 105"/>
        <p:cNvGrpSpPr/>
        <p:nvPr/>
      </p:nvGrpSpPr>
      <p:grpSpPr>
        <a:xfrm>
          <a:off x="0" y="0"/>
          <a:ext cx="0" cy="0"/>
          <a:chOff x="0" y="0"/>
          <a:chExt cx="0" cy="0"/>
        </a:xfrm>
      </p:grpSpPr>
      <p:sp>
        <p:nvSpPr>
          <p:cNvPr id="106" name="Google Shape;106;p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07" name="Google Shape;107;p3: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אפשר לשיר יחד עם השיר שברקע.</a:t>
            </a:r>
            <a:endParaRPr/>
          </a:p>
        </p:txBody>
      </p:sp>
      <p:sp>
        <p:nvSpPr>
          <p:cNvPr id="108" name="Google Shape;108;p3:notes"/>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2" name="Shape 112"/>
        <p:cNvGrpSpPr/>
        <p:nvPr/>
      </p:nvGrpSpPr>
      <p:grpSpPr>
        <a:xfrm>
          <a:off x="0" y="0"/>
          <a:ext cx="0" cy="0"/>
          <a:chOff x="0" y="0"/>
          <a:chExt cx="0" cy="0"/>
        </a:xfrm>
      </p:grpSpPr>
      <p:sp>
        <p:nvSpPr>
          <p:cNvPr id="113" name="Google Shape;113;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4" name="Google Shape;114;p4: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תפילה – הצגת קטע קצר על תפילה</a:t>
            </a:r>
            <a:endParaRPr/>
          </a:p>
          <a:p>
            <a:pPr indent="0" lvl="0" marL="0" rtl="1" algn="r">
              <a:spcBef>
                <a:spcPts val="0"/>
              </a:spcBef>
              <a:spcAft>
                <a:spcPts val="0"/>
              </a:spcAft>
              <a:buNone/>
            </a:pPr>
            <a:r>
              <a:rPr lang="iw-IL"/>
              <a:t>ויתור – כנ"ל</a:t>
            </a:r>
            <a:endParaRPr/>
          </a:p>
          <a:p>
            <a:pPr indent="0" lvl="0" marL="0" rtl="1" algn="r">
              <a:spcBef>
                <a:spcPts val="0"/>
              </a:spcBef>
              <a:spcAft>
                <a:spcPts val="0"/>
              </a:spcAft>
              <a:buNone/>
            </a:pPr>
            <a:r>
              <a:rPr lang="iw-IL"/>
              <a:t>שתיקה – כנ"ל</a:t>
            </a:r>
            <a:endParaRPr/>
          </a:p>
        </p:txBody>
      </p:sp>
      <p:sp>
        <p:nvSpPr>
          <p:cNvPr id="115" name="Google Shape;115;p4:notes"/>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6" name="Shape 126"/>
        <p:cNvGrpSpPr/>
        <p:nvPr/>
      </p:nvGrpSpPr>
      <p:grpSpPr>
        <a:xfrm>
          <a:off x="0" y="0"/>
          <a:ext cx="0" cy="0"/>
          <a:chOff x="0" y="0"/>
          <a:chExt cx="0" cy="0"/>
        </a:xfrm>
      </p:grpSpPr>
      <p:sp>
        <p:nvSpPr>
          <p:cNvPr id="127" name="Google Shape;127;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28" name="Google Shape;128;p5: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rPr lang="iw-IL"/>
              <a:t>כל התלמידות יקבלו דפים קטנים של החלטה טובה באחד מהקטגוריות הנ"ל ויצטרכו לבחור לפחות דבר אחד שבו הן מחליטות החלטה טובה ולהכניס לתיבה בסוף הכינוס.</a:t>
            </a:r>
            <a:endParaRPr/>
          </a:p>
        </p:txBody>
      </p:sp>
      <p:sp>
        <p:nvSpPr>
          <p:cNvPr id="129" name="Google Shape;129;p5:notes"/>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7" name="Shape 137"/>
        <p:cNvGrpSpPr/>
        <p:nvPr/>
      </p:nvGrpSpPr>
      <p:grpSpPr>
        <a:xfrm>
          <a:off x="0" y="0"/>
          <a:ext cx="0" cy="0"/>
          <a:chOff x="0" y="0"/>
          <a:chExt cx="0" cy="0"/>
        </a:xfrm>
      </p:grpSpPr>
      <p:sp>
        <p:nvSpPr>
          <p:cNvPr id="138" name="Google Shape;138;p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39" name="Google Shape;139;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7: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47" name="Google Shape;147;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0" name="Shape 150"/>
        <p:cNvGrpSpPr/>
        <p:nvPr/>
      </p:nvGrpSpPr>
      <p:grpSpPr>
        <a:xfrm>
          <a:off x="0" y="0"/>
          <a:ext cx="0" cy="0"/>
          <a:chOff x="0" y="0"/>
          <a:chExt cx="0" cy="0"/>
        </a:xfrm>
      </p:grpSpPr>
      <p:sp>
        <p:nvSpPr>
          <p:cNvPr id="151" name="Google Shape;151;p8: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52" name="Google Shape;152;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7" name="Google Shape;157;p9: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rtl="1" algn="r">
              <a:spcBef>
                <a:spcPts val="0"/>
              </a:spcBef>
              <a:spcAft>
                <a:spcPts val="0"/>
              </a:spcAft>
              <a:buNone/>
            </a:pPr>
            <a:r>
              <a:t/>
            </a:r>
            <a:endParaRPr/>
          </a:p>
        </p:txBody>
      </p:sp>
      <p:sp>
        <p:nvSpPr>
          <p:cNvPr id="158" name="Google Shape;158;p9:notes"/>
          <p:cNvSpPr txBox="1"/>
          <p:nvPr>
            <p:ph idx="12" type="sldNum"/>
          </p:nvPr>
        </p:nvSpPr>
        <p:spPr>
          <a:xfrm>
            <a:off x="1588" y="8685213"/>
            <a:ext cx="2971800" cy="457200"/>
          </a:xfrm>
          <a:prstGeom prst="rect">
            <a:avLst/>
          </a:prstGeom>
          <a:noFill/>
          <a:ln>
            <a:noFill/>
          </a:ln>
        </p:spPr>
        <p:txBody>
          <a:bodyPr anchorCtr="0" anchor="b" bIns="45700" lIns="91425" spcFirstLastPara="1" rIns="91425" wrap="square" tIns="45700">
            <a:noAutofit/>
          </a:body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0: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6" name="Google Shape;176;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8" name="Shape 178"/>
        <p:cNvGrpSpPr/>
        <p:nvPr/>
      </p:nvGrpSpPr>
      <p:grpSpPr>
        <a:xfrm>
          <a:off x="0" y="0"/>
          <a:ext cx="0" cy="0"/>
          <a:chOff x="0" y="0"/>
          <a:chExt cx="0" cy="0"/>
        </a:xfrm>
      </p:grpSpPr>
      <p:sp>
        <p:nvSpPr>
          <p:cNvPr id="179" name="Google Shape;179;p11: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0" name="Google Shape;180;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12: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p13: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4" name="Google Shape;194;p1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6" name="Shape 206"/>
        <p:cNvGrpSpPr/>
        <p:nvPr/>
      </p:nvGrpSpPr>
      <p:grpSpPr>
        <a:xfrm>
          <a:off x="0" y="0"/>
          <a:ext cx="0" cy="0"/>
          <a:chOff x="0" y="0"/>
          <a:chExt cx="0" cy="0"/>
        </a:xfrm>
      </p:grpSpPr>
      <p:sp>
        <p:nvSpPr>
          <p:cNvPr id="207" name="Google Shape;207;p14: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8" name="Google Shape;208;p1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0" name="Shape 220"/>
        <p:cNvGrpSpPr/>
        <p:nvPr/>
      </p:nvGrpSpPr>
      <p:grpSpPr>
        <a:xfrm>
          <a:off x="0" y="0"/>
          <a:ext cx="0" cy="0"/>
          <a:chOff x="0" y="0"/>
          <a:chExt cx="0" cy="0"/>
        </a:xfrm>
      </p:grpSpPr>
      <p:sp>
        <p:nvSpPr>
          <p:cNvPr id="221" name="Google Shape;221;p15: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2" name="Google Shape;222;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16:notes"/>
          <p:cNvSpPr txBox="1"/>
          <p:nvPr>
            <p:ph idx="1" type="body"/>
          </p:nvPr>
        </p:nvSpPr>
        <p:spPr>
          <a:xfrm>
            <a:off x="685800" y="4343400"/>
            <a:ext cx="5486400" cy="41148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6" name="Google Shape;236;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תוכן" type="obj">
  <p:cSld name="OBJECT">
    <p:spTree>
      <p:nvGrpSpPr>
        <p:cNvPr id="15" name="Shape 15"/>
        <p:cNvGrpSpPr/>
        <p:nvPr/>
      </p:nvGrpSpPr>
      <p:grpSpPr>
        <a:xfrm>
          <a:off x="0" y="0"/>
          <a:ext cx="0" cy="0"/>
          <a:chOff x="0" y="0"/>
          <a:chExt cx="0" cy="0"/>
        </a:xfrm>
      </p:grpSpPr>
      <p:sp>
        <p:nvSpPr>
          <p:cNvPr id="16" name="Google Shape;16;p2"/>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 name="Google Shape;17;p2"/>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18" name="Google Shape;18;p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0" name="Google Shape;20;p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קופית כותרת" type="title">
  <p:cSld name="TITLE">
    <p:spTree>
      <p:nvGrpSpPr>
        <p:cNvPr id="21" name="Shape 21"/>
        <p:cNvGrpSpPr/>
        <p:nvPr/>
      </p:nvGrpSpPr>
      <p:grpSpPr>
        <a:xfrm>
          <a:off x="0" y="0"/>
          <a:ext cx="0" cy="0"/>
          <a:chOff x="0" y="0"/>
          <a:chExt cx="0" cy="0"/>
        </a:xfrm>
      </p:grpSpPr>
      <p:sp>
        <p:nvSpPr>
          <p:cNvPr id="22" name="Google Shape;22;p3"/>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 name="Google Shape;23;p3"/>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rmAutofit/>
          </a:bodyPr>
          <a:lstStyle>
            <a:lvl1pPr lvl="0" rtl="1" algn="ctr">
              <a:spcBef>
                <a:spcPts val="640"/>
              </a:spcBef>
              <a:spcAft>
                <a:spcPts val="0"/>
              </a:spcAft>
              <a:buClr>
                <a:srgbClr val="888888"/>
              </a:buClr>
              <a:buSzPts val="3200"/>
              <a:buNone/>
              <a:defRPr>
                <a:solidFill>
                  <a:srgbClr val="888888"/>
                </a:solidFill>
              </a:defRPr>
            </a:lvl1pPr>
            <a:lvl2pPr lvl="1" rtl="1" algn="ctr">
              <a:spcBef>
                <a:spcPts val="560"/>
              </a:spcBef>
              <a:spcAft>
                <a:spcPts val="0"/>
              </a:spcAft>
              <a:buClr>
                <a:srgbClr val="888888"/>
              </a:buClr>
              <a:buSzPts val="2800"/>
              <a:buNone/>
              <a:defRPr>
                <a:solidFill>
                  <a:srgbClr val="888888"/>
                </a:solidFill>
              </a:defRPr>
            </a:lvl2pPr>
            <a:lvl3pPr lvl="2" rtl="1" algn="ctr">
              <a:spcBef>
                <a:spcPts val="480"/>
              </a:spcBef>
              <a:spcAft>
                <a:spcPts val="0"/>
              </a:spcAft>
              <a:buClr>
                <a:srgbClr val="888888"/>
              </a:buClr>
              <a:buSzPts val="2400"/>
              <a:buNone/>
              <a:defRPr>
                <a:solidFill>
                  <a:srgbClr val="888888"/>
                </a:solidFill>
              </a:defRPr>
            </a:lvl3pPr>
            <a:lvl4pPr lvl="3" rtl="1" algn="ctr">
              <a:spcBef>
                <a:spcPts val="400"/>
              </a:spcBef>
              <a:spcAft>
                <a:spcPts val="0"/>
              </a:spcAft>
              <a:buClr>
                <a:srgbClr val="888888"/>
              </a:buClr>
              <a:buSzPts val="2000"/>
              <a:buNone/>
              <a:defRPr>
                <a:solidFill>
                  <a:srgbClr val="888888"/>
                </a:solidFill>
              </a:defRPr>
            </a:lvl4pPr>
            <a:lvl5pPr lvl="4" rtl="1" algn="ctr">
              <a:spcBef>
                <a:spcPts val="400"/>
              </a:spcBef>
              <a:spcAft>
                <a:spcPts val="0"/>
              </a:spcAft>
              <a:buClr>
                <a:srgbClr val="888888"/>
              </a:buClr>
              <a:buSzPts val="2000"/>
              <a:buNone/>
              <a:defRPr>
                <a:solidFill>
                  <a:srgbClr val="888888"/>
                </a:solidFill>
              </a:defRPr>
            </a:lvl5pPr>
            <a:lvl6pPr lvl="5" rtl="1" algn="ctr">
              <a:spcBef>
                <a:spcPts val="400"/>
              </a:spcBef>
              <a:spcAft>
                <a:spcPts val="0"/>
              </a:spcAft>
              <a:buClr>
                <a:srgbClr val="888888"/>
              </a:buClr>
              <a:buSzPts val="2000"/>
              <a:buNone/>
              <a:defRPr>
                <a:solidFill>
                  <a:srgbClr val="888888"/>
                </a:solidFill>
              </a:defRPr>
            </a:lvl6pPr>
            <a:lvl7pPr lvl="6" rtl="1" algn="ctr">
              <a:spcBef>
                <a:spcPts val="400"/>
              </a:spcBef>
              <a:spcAft>
                <a:spcPts val="0"/>
              </a:spcAft>
              <a:buClr>
                <a:srgbClr val="888888"/>
              </a:buClr>
              <a:buSzPts val="2000"/>
              <a:buNone/>
              <a:defRPr>
                <a:solidFill>
                  <a:srgbClr val="888888"/>
                </a:solidFill>
              </a:defRPr>
            </a:lvl7pPr>
            <a:lvl8pPr lvl="7" rtl="1" algn="ctr">
              <a:spcBef>
                <a:spcPts val="400"/>
              </a:spcBef>
              <a:spcAft>
                <a:spcPts val="0"/>
              </a:spcAft>
              <a:buClr>
                <a:srgbClr val="888888"/>
              </a:buClr>
              <a:buSzPts val="2000"/>
              <a:buNone/>
              <a:defRPr>
                <a:solidFill>
                  <a:srgbClr val="888888"/>
                </a:solidFill>
              </a:defRPr>
            </a:lvl8pPr>
            <a:lvl9pPr lvl="8" rtl="1" algn="ctr">
              <a:spcBef>
                <a:spcPts val="400"/>
              </a:spcBef>
              <a:spcAft>
                <a:spcPts val="0"/>
              </a:spcAft>
              <a:buClr>
                <a:srgbClr val="888888"/>
              </a:buClr>
              <a:buSzPts val="2000"/>
              <a:buNone/>
              <a:defRPr>
                <a:solidFill>
                  <a:srgbClr val="888888"/>
                </a:solidFill>
              </a:defRPr>
            </a:lvl9pPr>
          </a:lstStyle>
          <a:p/>
        </p:txBody>
      </p:sp>
      <p:sp>
        <p:nvSpPr>
          <p:cNvPr id="24" name="Google Shape;24;p3"/>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6" name="Google Shape;26;p3"/>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ריק" type="blank">
  <p:cSld name="BLANK">
    <p:spTree>
      <p:nvGrpSpPr>
        <p:cNvPr id="27" name="Shape 27"/>
        <p:cNvGrpSpPr/>
        <p:nvPr/>
      </p:nvGrpSpPr>
      <p:grpSpPr>
        <a:xfrm>
          <a:off x="0" y="0"/>
          <a:ext cx="0" cy="0"/>
          <a:chOff x="0" y="0"/>
          <a:chExt cx="0" cy="0"/>
        </a:xfrm>
      </p:grpSpPr>
      <p:sp>
        <p:nvSpPr>
          <p:cNvPr id="28" name="Google Shape;28;p4"/>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29" name="Google Shape;29;p4"/>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0" name="Google Shape;30;p4"/>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מקטע עליונה" type="secHead">
  <p:cSld name="SECTION_HEADER">
    <p:spTree>
      <p:nvGrpSpPr>
        <p:cNvPr id="31" name="Shape 31"/>
        <p:cNvGrpSpPr/>
        <p:nvPr/>
      </p:nvGrpSpPr>
      <p:grpSpPr>
        <a:xfrm>
          <a:off x="0" y="0"/>
          <a:ext cx="0" cy="0"/>
          <a:chOff x="0" y="0"/>
          <a:chExt cx="0" cy="0"/>
        </a:xfrm>
      </p:grpSpPr>
      <p:sp>
        <p:nvSpPr>
          <p:cNvPr id="32" name="Google Shape;32;p5"/>
          <p:cNvSpPr txBox="1"/>
          <p:nvPr>
            <p:ph type="title"/>
          </p:nvPr>
        </p:nvSpPr>
        <p:spPr>
          <a:xfrm>
            <a:off x="722313" y="4406900"/>
            <a:ext cx="7772400" cy="1362075"/>
          </a:xfrm>
          <a:prstGeom prst="rect">
            <a:avLst/>
          </a:prstGeom>
          <a:noFill/>
          <a:ln>
            <a:noFill/>
          </a:ln>
        </p:spPr>
        <p:txBody>
          <a:bodyPr anchorCtr="0" anchor="t" bIns="45700" lIns="91425" spcFirstLastPara="1" rIns="91425" wrap="square" tIns="45700">
            <a:normAutofit/>
          </a:bodyPr>
          <a:lstStyle>
            <a:lvl1pPr lvl="0" rtl="1" algn="r">
              <a:spcBef>
                <a:spcPts val="0"/>
              </a:spcBef>
              <a:spcAft>
                <a:spcPts val="0"/>
              </a:spcAft>
              <a:buClr>
                <a:schemeClr val="dk1"/>
              </a:buClr>
              <a:buSzPts val="4000"/>
              <a:buFont typeface="Garamond"/>
              <a:buNone/>
              <a:defRPr b="1" sz="4000" cap="none"/>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 name="Google Shape;33;p5"/>
          <p:cNvSpPr txBox="1"/>
          <p:nvPr>
            <p:ph idx="1" type="body"/>
          </p:nvPr>
        </p:nvSpPr>
        <p:spPr>
          <a:xfrm>
            <a:off x="722313" y="2906713"/>
            <a:ext cx="7772400" cy="1500187"/>
          </a:xfrm>
          <a:prstGeom prst="rect">
            <a:avLst/>
          </a:prstGeom>
          <a:noFill/>
          <a:ln>
            <a:noFill/>
          </a:ln>
        </p:spPr>
        <p:txBody>
          <a:bodyPr anchorCtr="0" anchor="b" bIns="45700" lIns="91425" spcFirstLastPara="1" rIns="91425" wrap="square" tIns="45700">
            <a:normAutofit/>
          </a:bodyPr>
          <a:lstStyle>
            <a:lvl1pPr indent="-228600" lvl="0" marL="457200" rtl="1" algn="r">
              <a:spcBef>
                <a:spcPts val="400"/>
              </a:spcBef>
              <a:spcAft>
                <a:spcPts val="0"/>
              </a:spcAft>
              <a:buClr>
                <a:srgbClr val="888888"/>
              </a:buClr>
              <a:buSzPts val="2000"/>
              <a:buNone/>
              <a:defRPr sz="2000">
                <a:solidFill>
                  <a:srgbClr val="888888"/>
                </a:solidFill>
              </a:defRPr>
            </a:lvl1pPr>
            <a:lvl2pPr indent="-228600" lvl="1" marL="914400" rtl="1" algn="r">
              <a:spcBef>
                <a:spcPts val="360"/>
              </a:spcBef>
              <a:spcAft>
                <a:spcPts val="0"/>
              </a:spcAft>
              <a:buClr>
                <a:srgbClr val="888888"/>
              </a:buClr>
              <a:buSzPts val="1800"/>
              <a:buNone/>
              <a:defRPr sz="1800">
                <a:solidFill>
                  <a:srgbClr val="888888"/>
                </a:solidFill>
              </a:defRPr>
            </a:lvl2pPr>
            <a:lvl3pPr indent="-228600" lvl="2" marL="1371600" rtl="1" algn="r">
              <a:spcBef>
                <a:spcPts val="320"/>
              </a:spcBef>
              <a:spcAft>
                <a:spcPts val="0"/>
              </a:spcAft>
              <a:buClr>
                <a:srgbClr val="888888"/>
              </a:buClr>
              <a:buSzPts val="1600"/>
              <a:buNone/>
              <a:defRPr sz="1600">
                <a:solidFill>
                  <a:srgbClr val="888888"/>
                </a:solidFill>
              </a:defRPr>
            </a:lvl3pPr>
            <a:lvl4pPr indent="-228600" lvl="3" marL="1828800" rtl="1" algn="r">
              <a:spcBef>
                <a:spcPts val="280"/>
              </a:spcBef>
              <a:spcAft>
                <a:spcPts val="0"/>
              </a:spcAft>
              <a:buClr>
                <a:srgbClr val="888888"/>
              </a:buClr>
              <a:buSzPts val="1400"/>
              <a:buNone/>
              <a:defRPr sz="1400">
                <a:solidFill>
                  <a:srgbClr val="888888"/>
                </a:solidFill>
              </a:defRPr>
            </a:lvl4pPr>
            <a:lvl5pPr indent="-228600" lvl="4" marL="2286000" rtl="1" algn="r">
              <a:spcBef>
                <a:spcPts val="280"/>
              </a:spcBef>
              <a:spcAft>
                <a:spcPts val="0"/>
              </a:spcAft>
              <a:buClr>
                <a:srgbClr val="888888"/>
              </a:buClr>
              <a:buSzPts val="1400"/>
              <a:buNone/>
              <a:defRPr sz="1400">
                <a:solidFill>
                  <a:srgbClr val="888888"/>
                </a:solidFill>
              </a:defRPr>
            </a:lvl5pPr>
            <a:lvl6pPr indent="-228600" lvl="5" marL="2743200" rtl="1" algn="r">
              <a:spcBef>
                <a:spcPts val="280"/>
              </a:spcBef>
              <a:spcAft>
                <a:spcPts val="0"/>
              </a:spcAft>
              <a:buClr>
                <a:srgbClr val="888888"/>
              </a:buClr>
              <a:buSzPts val="1400"/>
              <a:buNone/>
              <a:defRPr sz="1400">
                <a:solidFill>
                  <a:srgbClr val="888888"/>
                </a:solidFill>
              </a:defRPr>
            </a:lvl6pPr>
            <a:lvl7pPr indent="-228600" lvl="6" marL="3200400" rtl="1" algn="r">
              <a:spcBef>
                <a:spcPts val="280"/>
              </a:spcBef>
              <a:spcAft>
                <a:spcPts val="0"/>
              </a:spcAft>
              <a:buClr>
                <a:srgbClr val="888888"/>
              </a:buClr>
              <a:buSzPts val="1400"/>
              <a:buNone/>
              <a:defRPr sz="1400">
                <a:solidFill>
                  <a:srgbClr val="888888"/>
                </a:solidFill>
              </a:defRPr>
            </a:lvl7pPr>
            <a:lvl8pPr indent="-228600" lvl="7" marL="3657600" rtl="1" algn="r">
              <a:spcBef>
                <a:spcPts val="280"/>
              </a:spcBef>
              <a:spcAft>
                <a:spcPts val="0"/>
              </a:spcAft>
              <a:buClr>
                <a:srgbClr val="888888"/>
              </a:buClr>
              <a:buSzPts val="1400"/>
              <a:buNone/>
              <a:defRPr sz="1400">
                <a:solidFill>
                  <a:srgbClr val="888888"/>
                </a:solidFill>
              </a:defRPr>
            </a:lvl8pPr>
            <a:lvl9pPr indent="-228600" lvl="8" marL="4114800" rtl="1" algn="r">
              <a:spcBef>
                <a:spcPts val="280"/>
              </a:spcBef>
              <a:spcAft>
                <a:spcPts val="0"/>
              </a:spcAft>
              <a:buClr>
                <a:srgbClr val="888888"/>
              </a:buClr>
              <a:buSzPts val="1400"/>
              <a:buNone/>
              <a:defRPr sz="1400">
                <a:solidFill>
                  <a:srgbClr val="888888"/>
                </a:solidFill>
              </a:defRPr>
            </a:lvl9pPr>
          </a:lstStyle>
          <a:p/>
        </p:txBody>
      </p:sp>
      <p:sp>
        <p:nvSpPr>
          <p:cNvPr id="34" name="Google Shape;34;p5"/>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5" name="Google Shape;35;p5"/>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36" name="Google Shape;36;p5"/>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שני תכנים" type="twoObj">
  <p:cSld name="TWO_OBJECTS">
    <p:spTree>
      <p:nvGrpSpPr>
        <p:cNvPr id="37" name="Shape 37"/>
        <p:cNvGrpSpPr/>
        <p:nvPr/>
      </p:nvGrpSpPr>
      <p:grpSpPr>
        <a:xfrm>
          <a:off x="0" y="0"/>
          <a:ext cx="0" cy="0"/>
          <a:chOff x="0" y="0"/>
          <a:chExt cx="0" cy="0"/>
        </a:xfrm>
      </p:grpSpPr>
      <p:sp>
        <p:nvSpPr>
          <p:cNvPr id="38" name="Google Shape;38;p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9" name="Google Shape;39;p6"/>
          <p:cNvSpPr txBox="1"/>
          <p:nvPr>
            <p:ph idx="1" type="body"/>
          </p:nvPr>
        </p:nvSpPr>
        <p:spPr>
          <a:xfrm>
            <a:off x="457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40" name="Google Shape;40;p6"/>
          <p:cNvSpPr txBox="1"/>
          <p:nvPr>
            <p:ph idx="2" type="body"/>
          </p:nvPr>
        </p:nvSpPr>
        <p:spPr>
          <a:xfrm>
            <a:off x="4648200" y="1600200"/>
            <a:ext cx="4038600" cy="4525963"/>
          </a:xfrm>
          <a:prstGeom prst="rect">
            <a:avLst/>
          </a:prstGeom>
          <a:noFill/>
          <a:ln>
            <a:noFill/>
          </a:ln>
        </p:spPr>
        <p:txBody>
          <a:bodyPr anchorCtr="0" anchor="t" bIns="45700" lIns="91425" spcFirstLastPara="1" rIns="91425" wrap="square" tIns="45700">
            <a:normAutofit/>
          </a:bodyPr>
          <a:lstStyle>
            <a:lvl1pPr indent="-406400" lvl="0" marL="457200" rtl="1" algn="r">
              <a:spcBef>
                <a:spcPts val="560"/>
              </a:spcBef>
              <a:spcAft>
                <a:spcPts val="0"/>
              </a:spcAft>
              <a:buClr>
                <a:schemeClr val="dk1"/>
              </a:buClr>
              <a:buSzPts val="2800"/>
              <a:buChar char="•"/>
              <a:defRPr sz="2800"/>
            </a:lvl1pPr>
            <a:lvl2pPr indent="-381000" lvl="1" marL="914400" rtl="1" algn="r">
              <a:spcBef>
                <a:spcPts val="480"/>
              </a:spcBef>
              <a:spcAft>
                <a:spcPts val="0"/>
              </a:spcAft>
              <a:buClr>
                <a:schemeClr val="dk1"/>
              </a:buClr>
              <a:buSzPts val="2400"/>
              <a:buChar char="–"/>
              <a:defRPr sz="2400"/>
            </a:lvl2pPr>
            <a:lvl3pPr indent="-355600" lvl="2" marL="1371600" rtl="1" algn="r">
              <a:spcBef>
                <a:spcPts val="400"/>
              </a:spcBef>
              <a:spcAft>
                <a:spcPts val="0"/>
              </a:spcAft>
              <a:buClr>
                <a:schemeClr val="dk1"/>
              </a:buClr>
              <a:buSzPts val="2000"/>
              <a:buChar char="•"/>
              <a:defRPr sz="2000"/>
            </a:lvl3pPr>
            <a:lvl4pPr indent="-342900" lvl="3" marL="1828800" rtl="1" algn="r">
              <a:spcBef>
                <a:spcPts val="360"/>
              </a:spcBef>
              <a:spcAft>
                <a:spcPts val="0"/>
              </a:spcAft>
              <a:buClr>
                <a:schemeClr val="dk1"/>
              </a:buClr>
              <a:buSzPts val="1800"/>
              <a:buChar char="–"/>
              <a:defRPr sz="1800"/>
            </a:lvl4pPr>
            <a:lvl5pPr indent="-342900" lvl="4" marL="2286000" rtl="1" algn="r">
              <a:spcBef>
                <a:spcPts val="360"/>
              </a:spcBef>
              <a:spcAft>
                <a:spcPts val="0"/>
              </a:spcAft>
              <a:buClr>
                <a:schemeClr val="dk1"/>
              </a:buClr>
              <a:buSzPts val="1800"/>
              <a:buChar char="»"/>
              <a:defRPr sz="1800"/>
            </a:lvl5pPr>
            <a:lvl6pPr indent="-342900" lvl="5" marL="2743200" rtl="1" algn="r">
              <a:spcBef>
                <a:spcPts val="360"/>
              </a:spcBef>
              <a:spcAft>
                <a:spcPts val="0"/>
              </a:spcAft>
              <a:buClr>
                <a:schemeClr val="dk1"/>
              </a:buClr>
              <a:buSzPts val="1800"/>
              <a:buChar char="•"/>
              <a:defRPr sz="1800"/>
            </a:lvl6pPr>
            <a:lvl7pPr indent="-342900" lvl="6" marL="3200400" rtl="1" algn="r">
              <a:spcBef>
                <a:spcPts val="360"/>
              </a:spcBef>
              <a:spcAft>
                <a:spcPts val="0"/>
              </a:spcAft>
              <a:buClr>
                <a:schemeClr val="dk1"/>
              </a:buClr>
              <a:buSzPts val="1800"/>
              <a:buChar char="•"/>
              <a:defRPr sz="1800"/>
            </a:lvl7pPr>
            <a:lvl8pPr indent="-342900" lvl="7" marL="3657600" rtl="1" algn="r">
              <a:spcBef>
                <a:spcPts val="360"/>
              </a:spcBef>
              <a:spcAft>
                <a:spcPts val="0"/>
              </a:spcAft>
              <a:buClr>
                <a:schemeClr val="dk1"/>
              </a:buClr>
              <a:buSzPts val="1800"/>
              <a:buChar char="•"/>
              <a:defRPr sz="1800"/>
            </a:lvl8pPr>
            <a:lvl9pPr indent="-342900" lvl="8" marL="4114800" rtl="1" algn="r">
              <a:spcBef>
                <a:spcPts val="360"/>
              </a:spcBef>
              <a:spcAft>
                <a:spcPts val="0"/>
              </a:spcAft>
              <a:buClr>
                <a:schemeClr val="dk1"/>
              </a:buClr>
              <a:buSzPts val="1800"/>
              <a:buChar char="•"/>
              <a:defRPr sz="1800"/>
            </a:lvl9pPr>
          </a:lstStyle>
          <a:p/>
        </p:txBody>
      </p:sp>
      <p:sp>
        <p:nvSpPr>
          <p:cNvPr id="41" name="Google Shape;41;p6"/>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2" name="Google Shape;42;p6"/>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43" name="Google Shape;43;p6"/>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השוואה" type="twoTxTwoObj">
  <p:cSld name="TWO_OBJECTS_WITH_TEXT">
    <p:spTree>
      <p:nvGrpSpPr>
        <p:cNvPr id="44" name="Shape 44"/>
        <p:cNvGrpSpPr/>
        <p:nvPr/>
      </p:nvGrpSpPr>
      <p:grpSpPr>
        <a:xfrm>
          <a:off x="0" y="0"/>
          <a:ext cx="0" cy="0"/>
          <a:chOff x="0" y="0"/>
          <a:chExt cx="0" cy="0"/>
        </a:xfrm>
      </p:grpSpPr>
      <p:sp>
        <p:nvSpPr>
          <p:cNvPr id="45" name="Google Shape;45;p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4400"/>
              <a:buFont typeface="Garamon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7"/>
          <p:cNvSpPr txBox="1"/>
          <p:nvPr>
            <p:ph idx="1" type="body"/>
          </p:nvPr>
        </p:nvSpPr>
        <p:spPr>
          <a:xfrm>
            <a:off x="457200" y="1535113"/>
            <a:ext cx="4040188" cy="639762"/>
          </a:xfrm>
          <a:prstGeom prst="rect">
            <a:avLst/>
          </a:prstGeom>
          <a:noFill/>
          <a:ln>
            <a:noFill/>
          </a:ln>
        </p:spPr>
        <p:txBody>
          <a:bodyPr anchorCtr="0" anchor="b" bIns="45700" lIns="91425" spcFirstLastPara="1" rIns="91425" wrap="square" tIns="45700">
            <a:norm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47" name="Google Shape;47;p7"/>
          <p:cNvSpPr txBox="1"/>
          <p:nvPr>
            <p:ph idx="2" type="body"/>
          </p:nvPr>
        </p:nvSpPr>
        <p:spPr>
          <a:xfrm>
            <a:off x="457200" y="2174875"/>
            <a:ext cx="4040188" cy="3951288"/>
          </a:xfrm>
          <a:prstGeom prst="rect">
            <a:avLst/>
          </a:prstGeom>
          <a:noFill/>
          <a:ln>
            <a:noFill/>
          </a:ln>
        </p:spPr>
        <p:txBody>
          <a:bodyPr anchorCtr="0" anchor="t" bIns="45700" lIns="91425" spcFirstLastPara="1" rIns="91425" wrap="square" tIns="45700">
            <a:norm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48" name="Google Shape;48;p7"/>
          <p:cNvSpPr txBox="1"/>
          <p:nvPr>
            <p:ph idx="3" type="body"/>
          </p:nvPr>
        </p:nvSpPr>
        <p:spPr>
          <a:xfrm>
            <a:off x="4645025" y="1535113"/>
            <a:ext cx="4041775" cy="639762"/>
          </a:xfrm>
          <a:prstGeom prst="rect">
            <a:avLst/>
          </a:prstGeom>
          <a:noFill/>
          <a:ln>
            <a:noFill/>
          </a:ln>
        </p:spPr>
        <p:txBody>
          <a:bodyPr anchorCtr="0" anchor="b" bIns="45700" lIns="91425" spcFirstLastPara="1" rIns="91425" wrap="square" tIns="45700">
            <a:normAutofit/>
          </a:bodyPr>
          <a:lstStyle>
            <a:lvl1pPr indent="-228600" lvl="0" marL="457200" rtl="1" algn="r">
              <a:spcBef>
                <a:spcPts val="480"/>
              </a:spcBef>
              <a:spcAft>
                <a:spcPts val="0"/>
              </a:spcAft>
              <a:buClr>
                <a:schemeClr val="dk1"/>
              </a:buClr>
              <a:buSzPts val="2400"/>
              <a:buNone/>
              <a:defRPr b="1" sz="2400"/>
            </a:lvl1pPr>
            <a:lvl2pPr indent="-228600" lvl="1" marL="914400" rtl="1" algn="r">
              <a:spcBef>
                <a:spcPts val="400"/>
              </a:spcBef>
              <a:spcAft>
                <a:spcPts val="0"/>
              </a:spcAft>
              <a:buClr>
                <a:schemeClr val="dk1"/>
              </a:buClr>
              <a:buSzPts val="2000"/>
              <a:buNone/>
              <a:defRPr b="1" sz="2000"/>
            </a:lvl2pPr>
            <a:lvl3pPr indent="-228600" lvl="2" marL="1371600" rtl="1" algn="r">
              <a:spcBef>
                <a:spcPts val="360"/>
              </a:spcBef>
              <a:spcAft>
                <a:spcPts val="0"/>
              </a:spcAft>
              <a:buClr>
                <a:schemeClr val="dk1"/>
              </a:buClr>
              <a:buSzPts val="1800"/>
              <a:buNone/>
              <a:defRPr b="1" sz="1800"/>
            </a:lvl3pPr>
            <a:lvl4pPr indent="-228600" lvl="3" marL="1828800" rtl="1" algn="r">
              <a:spcBef>
                <a:spcPts val="320"/>
              </a:spcBef>
              <a:spcAft>
                <a:spcPts val="0"/>
              </a:spcAft>
              <a:buClr>
                <a:schemeClr val="dk1"/>
              </a:buClr>
              <a:buSzPts val="1600"/>
              <a:buNone/>
              <a:defRPr b="1" sz="1600"/>
            </a:lvl4pPr>
            <a:lvl5pPr indent="-228600" lvl="4" marL="2286000" rtl="1" algn="r">
              <a:spcBef>
                <a:spcPts val="320"/>
              </a:spcBef>
              <a:spcAft>
                <a:spcPts val="0"/>
              </a:spcAft>
              <a:buClr>
                <a:schemeClr val="dk1"/>
              </a:buClr>
              <a:buSzPts val="1600"/>
              <a:buNone/>
              <a:defRPr b="1" sz="1600"/>
            </a:lvl5pPr>
            <a:lvl6pPr indent="-228600" lvl="5" marL="2743200" rtl="1" algn="r">
              <a:spcBef>
                <a:spcPts val="320"/>
              </a:spcBef>
              <a:spcAft>
                <a:spcPts val="0"/>
              </a:spcAft>
              <a:buClr>
                <a:schemeClr val="dk1"/>
              </a:buClr>
              <a:buSzPts val="1600"/>
              <a:buNone/>
              <a:defRPr b="1" sz="1600"/>
            </a:lvl6pPr>
            <a:lvl7pPr indent="-228600" lvl="6" marL="3200400" rtl="1" algn="r">
              <a:spcBef>
                <a:spcPts val="320"/>
              </a:spcBef>
              <a:spcAft>
                <a:spcPts val="0"/>
              </a:spcAft>
              <a:buClr>
                <a:schemeClr val="dk1"/>
              </a:buClr>
              <a:buSzPts val="1600"/>
              <a:buNone/>
              <a:defRPr b="1" sz="1600"/>
            </a:lvl7pPr>
            <a:lvl8pPr indent="-228600" lvl="7" marL="3657600" rtl="1" algn="r">
              <a:spcBef>
                <a:spcPts val="320"/>
              </a:spcBef>
              <a:spcAft>
                <a:spcPts val="0"/>
              </a:spcAft>
              <a:buClr>
                <a:schemeClr val="dk1"/>
              </a:buClr>
              <a:buSzPts val="1600"/>
              <a:buNone/>
              <a:defRPr b="1" sz="1600"/>
            </a:lvl8pPr>
            <a:lvl9pPr indent="-228600" lvl="8" marL="4114800" rtl="1" algn="r">
              <a:spcBef>
                <a:spcPts val="320"/>
              </a:spcBef>
              <a:spcAft>
                <a:spcPts val="0"/>
              </a:spcAft>
              <a:buClr>
                <a:schemeClr val="dk1"/>
              </a:buClr>
              <a:buSzPts val="1600"/>
              <a:buNone/>
              <a:defRPr b="1" sz="1600"/>
            </a:lvl9pPr>
          </a:lstStyle>
          <a:p/>
        </p:txBody>
      </p:sp>
      <p:sp>
        <p:nvSpPr>
          <p:cNvPr id="49" name="Google Shape;49;p7"/>
          <p:cNvSpPr txBox="1"/>
          <p:nvPr>
            <p:ph idx="4" type="body"/>
          </p:nvPr>
        </p:nvSpPr>
        <p:spPr>
          <a:xfrm>
            <a:off x="4645025" y="2174875"/>
            <a:ext cx="4041775" cy="3951288"/>
          </a:xfrm>
          <a:prstGeom prst="rect">
            <a:avLst/>
          </a:prstGeom>
          <a:noFill/>
          <a:ln>
            <a:noFill/>
          </a:ln>
        </p:spPr>
        <p:txBody>
          <a:bodyPr anchorCtr="0" anchor="t" bIns="45700" lIns="91425" spcFirstLastPara="1" rIns="91425" wrap="square" tIns="45700">
            <a:normAutofit/>
          </a:bodyPr>
          <a:lstStyle>
            <a:lvl1pPr indent="-381000" lvl="0" marL="457200" rtl="1" algn="r">
              <a:spcBef>
                <a:spcPts val="480"/>
              </a:spcBef>
              <a:spcAft>
                <a:spcPts val="0"/>
              </a:spcAft>
              <a:buClr>
                <a:schemeClr val="dk1"/>
              </a:buClr>
              <a:buSzPts val="2400"/>
              <a:buChar char="•"/>
              <a:defRPr sz="2400"/>
            </a:lvl1pPr>
            <a:lvl2pPr indent="-355600" lvl="1" marL="914400" rtl="1" algn="r">
              <a:spcBef>
                <a:spcPts val="400"/>
              </a:spcBef>
              <a:spcAft>
                <a:spcPts val="0"/>
              </a:spcAft>
              <a:buClr>
                <a:schemeClr val="dk1"/>
              </a:buClr>
              <a:buSzPts val="2000"/>
              <a:buChar char="–"/>
              <a:defRPr sz="2000"/>
            </a:lvl2pPr>
            <a:lvl3pPr indent="-342900" lvl="2" marL="1371600" rtl="1" algn="r">
              <a:spcBef>
                <a:spcPts val="360"/>
              </a:spcBef>
              <a:spcAft>
                <a:spcPts val="0"/>
              </a:spcAft>
              <a:buClr>
                <a:schemeClr val="dk1"/>
              </a:buClr>
              <a:buSzPts val="1800"/>
              <a:buChar char="•"/>
              <a:defRPr sz="1800"/>
            </a:lvl3pPr>
            <a:lvl4pPr indent="-330200" lvl="3" marL="1828800" rtl="1" algn="r">
              <a:spcBef>
                <a:spcPts val="320"/>
              </a:spcBef>
              <a:spcAft>
                <a:spcPts val="0"/>
              </a:spcAft>
              <a:buClr>
                <a:schemeClr val="dk1"/>
              </a:buClr>
              <a:buSzPts val="1600"/>
              <a:buChar char="–"/>
              <a:defRPr sz="1600"/>
            </a:lvl4pPr>
            <a:lvl5pPr indent="-330200" lvl="4" marL="2286000" rtl="1" algn="r">
              <a:spcBef>
                <a:spcPts val="320"/>
              </a:spcBef>
              <a:spcAft>
                <a:spcPts val="0"/>
              </a:spcAft>
              <a:buClr>
                <a:schemeClr val="dk1"/>
              </a:buClr>
              <a:buSzPts val="1600"/>
              <a:buChar char="»"/>
              <a:defRPr sz="1600"/>
            </a:lvl5pPr>
            <a:lvl6pPr indent="-330200" lvl="5" marL="2743200" rtl="1" algn="r">
              <a:spcBef>
                <a:spcPts val="320"/>
              </a:spcBef>
              <a:spcAft>
                <a:spcPts val="0"/>
              </a:spcAft>
              <a:buClr>
                <a:schemeClr val="dk1"/>
              </a:buClr>
              <a:buSzPts val="1600"/>
              <a:buChar char="•"/>
              <a:defRPr sz="1600"/>
            </a:lvl6pPr>
            <a:lvl7pPr indent="-330200" lvl="6" marL="3200400" rtl="1" algn="r">
              <a:spcBef>
                <a:spcPts val="320"/>
              </a:spcBef>
              <a:spcAft>
                <a:spcPts val="0"/>
              </a:spcAft>
              <a:buClr>
                <a:schemeClr val="dk1"/>
              </a:buClr>
              <a:buSzPts val="1600"/>
              <a:buChar char="•"/>
              <a:defRPr sz="1600"/>
            </a:lvl7pPr>
            <a:lvl8pPr indent="-330200" lvl="7" marL="3657600" rtl="1" algn="r">
              <a:spcBef>
                <a:spcPts val="320"/>
              </a:spcBef>
              <a:spcAft>
                <a:spcPts val="0"/>
              </a:spcAft>
              <a:buClr>
                <a:schemeClr val="dk1"/>
              </a:buClr>
              <a:buSzPts val="1600"/>
              <a:buChar char="•"/>
              <a:defRPr sz="1600"/>
            </a:lvl8pPr>
            <a:lvl9pPr indent="-330200" lvl="8" marL="4114800" rtl="1" algn="r">
              <a:spcBef>
                <a:spcPts val="320"/>
              </a:spcBef>
              <a:spcAft>
                <a:spcPts val="0"/>
              </a:spcAft>
              <a:buClr>
                <a:schemeClr val="dk1"/>
              </a:buClr>
              <a:buSzPts val="1600"/>
              <a:buChar char="•"/>
              <a:defRPr sz="1600"/>
            </a:lvl9pPr>
          </a:lstStyle>
          <a:p/>
        </p:txBody>
      </p:sp>
      <p:sp>
        <p:nvSpPr>
          <p:cNvPr id="50" name="Google Shape;50;p7"/>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1" name="Google Shape;51;p7"/>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2" name="Google Shape;52;p7"/>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בלבד" type="titleOnly">
  <p:cSld name="TITLE_ONLY">
    <p:spTree>
      <p:nvGrpSpPr>
        <p:cNvPr id="53" name="Shape 53"/>
        <p:cNvGrpSpPr/>
        <p:nvPr/>
      </p:nvGrpSpPr>
      <p:grpSpPr>
        <a:xfrm>
          <a:off x="0" y="0"/>
          <a:ext cx="0" cy="0"/>
          <a:chOff x="0" y="0"/>
          <a:chExt cx="0" cy="0"/>
        </a:xfrm>
      </p:grpSpPr>
      <p:sp>
        <p:nvSpPr>
          <p:cNvPr id="54" name="Google Shape;54;p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8"/>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57" name="Google Shape;57;p8"/>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וכן עם כיתוב"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45700" lIns="91425" spcFirstLastPara="1" rIns="91425" wrap="square" tIns="45700">
            <a:normAutofit/>
          </a:bodyPr>
          <a:lstStyle>
            <a:lvl1pPr lvl="0" rtl="1" algn="r">
              <a:spcBef>
                <a:spcPts val="0"/>
              </a:spcBef>
              <a:spcAft>
                <a:spcPts val="0"/>
              </a:spcAft>
              <a:buClr>
                <a:schemeClr val="dk1"/>
              </a:buClr>
              <a:buSzPts val="2000"/>
              <a:buFont typeface="Garamond"/>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45700" lIns="91425" spcFirstLastPara="1" rIns="91425" wrap="square" tIns="45700">
            <a:normAutofit/>
          </a:bodyPr>
          <a:lstStyle>
            <a:lvl1pPr indent="-431800" lvl="0" marL="457200" rtl="1" algn="r">
              <a:spcBef>
                <a:spcPts val="640"/>
              </a:spcBef>
              <a:spcAft>
                <a:spcPts val="0"/>
              </a:spcAft>
              <a:buClr>
                <a:schemeClr val="dk1"/>
              </a:buClr>
              <a:buSzPts val="3200"/>
              <a:buChar char="•"/>
              <a:defRPr sz="3200"/>
            </a:lvl1pPr>
            <a:lvl2pPr indent="-406400" lvl="1" marL="914400" rtl="1" algn="r">
              <a:spcBef>
                <a:spcPts val="560"/>
              </a:spcBef>
              <a:spcAft>
                <a:spcPts val="0"/>
              </a:spcAft>
              <a:buClr>
                <a:schemeClr val="dk1"/>
              </a:buClr>
              <a:buSzPts val="2800"/>
              <a:buChar char="–"/>
              <a:defRPr sz="2800"/>
            </a:lvl2pPr>
            <a:lvl3pPr indent="-381000" lvl="2" marL="1371600" rtl="1" algn="r">
              <a:spcBef>
                <a:spcPts val="480"/>
              </a:spcBef>
              <a:spcAft>
                <a:spcPts val="0"/>
              </a:spcAft>
              <a:buClr>
                <a:schemeClr val="dk1"/>
              </a:buClr>
              <a:buSzPts val="2400"/>
              <a:buChar char="•"/>
              <a:defRPr sz="2400"/>
            </a:lvl3pPr>
            <a:lvl4pPr indent="-355600" lvl="3" marL="1828800" rtl="1" algn="r">
              <a:spcBef>
                <a:spcPts val="400"/>
              </a:spcBef>
              <a:spcAft>
                <a:spcPts val="0"/>
              </a:spcAft>
              <a:buClr>
                <a:schemeClr val="dk1"/>
              </a:buClr>
              <a:buSzPts val="2000"/>
              <a:buChar char="–"/>
              <a:defRPr sz="2000"/>
            </a:lvl4pPr>
            <a:lvl5pPr indent="-355600" lvl="4" marL="2286000" rtl="1" algn="r">
              <a:spcBef>
                <a:spcPts val="400"/>
              </a:spcBef>
              <a:spcAft>
                <a:spcPts val="0"/>
              </a:spcAft>
              <a:buClr>
                <a:schemeClr val="dk1"/>
              </a:buClr>
              <a:buSzPts val="2000"/>
              <a:buChar char="»"/>
              <a:defRPr sz="2000"/>
            </a:lvl5pPr>
            <a:lvl6pPr indent="-355600" lvl="5" marL="2743200" rtl="1" algn="r">
              <a:spcBef>
                <a:spcPts val="400"/>
              </a:spcBef>
              <a:spcAft>
                <a:spcPts val="0"/>
              </a:spcAft>
              <a:buClr>
                <a:schemeClr val="dk1"/>
              </a:buClr>
              <a:buSzPts val="2000"/>
              <a:buChar char="•"/>
              <a:defRPr sz="2000"/>
            </a:lvl6pPr>
            <a:lvl7pPr indent="-355600" lvl="6" marL="3200400" rtl="1" algn="r">
              <a:spcBef>
                <a:spcPts val="400"/>
              </a:spcBef>
              <a:spcAft>
                <a:spcPts val="0"/>
              </a:spcAft>
              <a:buClr>
                <a:schemeClr val="dk1"/>
              </a:buClr>
              <a:buSzPts val="2000"/>
              <a:buChar char="•"/>
              <a:defRPr sz="2000"/>
            </a:lvl7pPr>
            <a:lvl8pPr indent="-355600" lvl="7" marL="3657600" rtl="1" algn="r">
              <a:spcBef>
                <a:spcPts val="400"/>
              </a:spcBef>
              <a:spcAft>
                <a:spcPts val="0"/>
              </a:spcAft>
              <a:buClr>
                <a:schemeClr val="dk1"/>
              </a:buClr>
              <a:buSzPts val="2000"/>
              <a:buChar char="•"/>
              <a:defRPr sz="2000"/>
            </a:lvl8pPr>
            <a:lvl9pPr indent="-355600" lvl="8" marL="4114800" rtl="1" algn="r">
              <a:spcBef>
                <a:spcPts val="400"/>
              </a:spcBef>
              <a:spcAft>
                <a:spcPts val="0"/>
              </a:spcAft>
              <a:buClr>
                <a:schemeClr val="dk1"/>
              </a:buClr>
              <a:buSzPts val="2000"/>
              <a:buChar char="•"/>
              <a:defRPr sz="2000"/>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45700" lIns="91425" spcFirstLastPara="1" rIns="91425" wrap="square" tIns="45700">
            <a:norm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62" name="Google Shape;62;p9"/>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64" name="Google Shape;64;p9"/>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תמונה עם כיתוב" type="picTx">
  <p:cSld name="PICTURE_WITH_CAPTION_TEXT">
    <p:spTree>
      <p:nvGrpSpPr>
        <p:cNvPr id="65" name="Shape 65"/>
        <p:cNvGrpSpPr/>
        <p:nvPr/>
      </p:nvGrpSpPr>
      <p:grpSpPr>
        <a:xfrm>
          <a:off x="0" y="0"/>
          <a:ext cx="0" cy="0"/>
          <a:chOff x="0" y="0"/>
          <a:chExt cx="0" cy="0"/>
        </a:xfrm>
      </p:grpSpPr>
      <p:sp>
        <p:nvSpPr>
          <p:cNvPr id="66" name="Google Shape;66;p10"/>
          <p:cNvSpPr txBox="1"/>
          <p:nvPr>
            <p:ph type="title"/>
          </p:nvPr>
        </p:nvSpPr>
        <p:spPr>
          <a:xfrm>
            <a:off x="1792288" y="4800600"/>
            <a:ext cx="5486400" cy="566738"/>
          </a:xfrm>
          <a:prstGeom prst="rect">
            <a:avLst/>
          </a:prstGeom>
          <a:noFill/>
          <a:ln>
            <a:noFill/>
          </a:ln>
        </p:spPr>
        <p:txBody>
          <a:bodyPr anchorCtr="0" anchor="b" bIns="45700" lIns="91425" spcFirstLastPara="1" rIns="91425" wrap="square" tIns="45700">
            <a:normAutofit/>
          </a:bodyPr>
          <a:lstStyle>
            <a:lvl1pPr lvl="0" rtl="1" algn="r">
              <a:spcBef>
                <a:spcPts val="0"/>
              </a:spcBef>
              <a:spcAft>
                <a:spcPts val="0"/>
              </a:spcAft>
              <a:buClr>
                <a:schemeClr val="dk1"/>
              </a:buClr>
              <a:buSzPts val="2000"/>
              <a:buFont typeface="Garamond"/>
              <a:buNone/>
              <a:defRPr b="1" sz="2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7" name="Google Shape;67;p10"/>
          <p:cNvSpPr/>
          <p:nvPr>
            <p:ph idx="2" type="pic"/>
          </p:nvPr>
        </p:nvSpPr>
        <p:spPr>
          <a:xfrm>
            <a:off x="1792288" y="612775"/>
            <a:ext cx="5486400" cy="4114800"/>
          </a:xfrm>
          <a:prstGeom prst="rect">
            <a:avLst/>
          </a:prstGeom>
          <a:noFill/>
          <a:ln>
            <a:noFill/>
          </a:ln>
        </p:spPr>
      </p:sp>
      <p:sp>
        <p:nvSpPr>
          <p:cNvPr id="68" name="Google Shape;68;p10"/>
          <p:cNvSpPr txBox="1"/>
          <p:nvPr>
            <p:ph idx="1" type="body"/>
          </p:nvPr>
        </p:nvSpPr>
        <p:spPr>
          <a:xfrm>
            <a:off x="1792288" y="5367338"/>
            <a:ext cx="5486400" cy="804862"/>
          </a:xfrm>
          <a:prstGeom prst="rect">
            <a:avLst/>
          </a:prstGeom>
          <a:noFill/>
          <a:ln>
            <a:noFill/>
          </a:ln>
        </p:spPr>
        <p:txBody>
          <a:bodyPr anchorCtr="0" anchor="t" bIns="45700" lIns="91425" spcFirstLastPara="1" rIns="91425" wrap="square" tIns="45700">
            <a:normAutofit/>
          </a:bodyPr>
          <a:lstStyle>
            <a:lvl1pPr indent="-228600" lvl="0" marL="457200" rtl="1" algn="r">
              <a:spcBef>
                <a:spcPts val="280"/>
              </a:spcBef>
              <a:spcAft>
                <a:spcPts val="0"/>
              </a:spcAft>
              <a:buClr>
                <a:schemeClr val="dk1"/>
              </a:buClr>
              <a:buSzPts val="1400"/>
              <a:buNone/>
              <a:defRPr sz="1400"/>
            </a:lvl1pPr>
            <a:lvl2pPr indent="-228600" lvl="1" marL="914400" rtl="1" algn="r">
              <a:spcBef>
                <a:spcPts val="240"/>
              </a:spcBef>
              <a:spcAft>
                <a:spcPts val="0"/>
              </a:spcAft>
              <a:buClr>
                <a:schemeClr val="dk1"/>
              </a:buClr>
              <a:buSzPts val="1200"/>
              <a:buNone/>
              <a:defRPr sz="1200"/>
            </a:lvl2pPr>
            <a:lvl3pPr indent="-228600" lvl="2" marL="1371600" rtl="1" algn="r">
              <a:spcBef>
                <a:spcPts val="200"/>
              </a:spcBef>
              <a:spcAft>
                <a:spcPts val="0"/>
              </a:spcAft>
              <a:buClr>
                <a:schemeClr val="dk1"/>
              </a:buClr>
              <a:buSzPts val="1000"/>
              <a:buNone/>
              <a:defRPr sz="1000"/>
            </a:lvl3pPr>
            <a:lvl4pPr indent="-228600" lvl="3" marL="1828800" rtl="1" algn="r">
              <a:spcBef>
                <a:spcPts val="180"/>
              </a:spcBef>
              <a:spcAft>
                <a:spcPts val="0"/>
              </a:spcAft>
              <a:buClr>
                <a:schemeClr val="dk1"/>
              </a:buClr>
              <a:buSzPts val="900"/>
              <a:buNone/>
              <a:defRPr sz="900"/>
            </a:lvl4pPr>
            <a:lvl5pPr indent="-228600" lvl="4" marL="2286000" rtl="1" algn="r">
              <a:spcBef>
                <a:spcPts val="180"/>
              </a:spcBef>
              <a:spcAft>
                <a:spcPts val="0"/>
              </a:spcAft>
              <a:buClr>
                <a:schemeClr val="dk1"/>
              </a:buClr>
              <a:buSzPts val="900"/>
              <a:buNone/>
              <a:defRPr sz="900"/>
            </a:lvl5pPr>
            <a:lvl6pPr indent="-228600" lvl="5" marL="2743200" rtl="1" algn="r">
              <a:spcBef>
                <a:spcPts val="180"/>
              </a:spcBef>
              <a:spcAft>
                <a:spcPts val="0"/>
              </a:spcAft>
              <a:buClr>
                <a:schemeClr val="dk1"/>
              </a:buClr>
              <a:buSzPts val="900"/>
              <a:buNone/>
              <a:defRPr sz="900"/>
            </a:lvl6pPr>
            <a:lvl7pPr indent="-228600" lvl="6" marL="3200400" rtl="1" algn="r">
              <a:spcBef>
                <a:spcPts val="180"/>
              </a:spcBef>
              <a:spcAft>
                <a:spcPts val="0"/>
              </a:spcAft>
              <a:buClr>
                <a:schemeClr val="dk1"/>
              </a:buClr>
              <a:buSzPts val="900"/>
              <a:buNone/>
              <a:defRPr sz="900"/>
            </a:lvl7pPr>
            <a:lvl8pPr indent="-228600" lvl="7" marL="3657600" rtl="1" algn="r">
              <a:spcBef>
                <a:spcPts val="180"/>
              </a:spcBef>
              <a:spcAft>
                <a:spcPts val="0"/>
              </a:spcAft>
              <a:buClr>
                <a:schemeClr val="dk1"/>
              </a:buClr>
              <a:buSzPts val="900"/>
              <a:buNone/>
              <a:defRPr sz="900"/>
            </a:lvl8pPr>
            <a:lvl9pPr indent="-228600" lvl="8" marL="4114800" rtl="1" algn="r">
              <a:spcBef>
                <a:spcPts val="180"/>
              </a:spcBef>
              <a:spcAft>
                <a:spcPts val="0"/>
              </a:spcAft>
              <a:buClr>
                <a:schemeClr val="dk1"/>
              </a:buClr>
              <a:buSzPts val="900"/>
              <a:buNone/>
              <a:defRPr sz="900"/>
            </a:lvl9pPr>
          </a:lstStyle>
          <a:p/>
        </p:txBody>
      </p:sp>
      <p:sp>
        <p:nvSpPr>
          <p:cNvPr id="69" name="Google Shape;69;p10"/>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0" name="Google Shape;70;p10"/>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1" name="Google Shape;71;p10"/>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וטקסט אנכי" type="vertTx">
  <p:cSld name="VERTICAL_TEXT">
    <p:spTree>
      <p:nvGrpSpPr>
        <p:cNvPr id="72" name="Shape 72"/>
        <p:cNvGrpSpPr/>
        <p:nvPr/>
      </p:nvGrpSpPr>
      <p:grpSpPr>
        <a:xfrm>
          <a:off x="0" y="0"/>
          <a:ext cx="0" cy="0"/>
          <a:chOff x="0" y="0"/>
          <a:chExt cx="0" cy="0"/>
        </a:xfrm>
      </p:grpSpPr>
      <p:sp>
        <p:nvSpPr>
          <p:cNvPr id="73" name="Google Shape;73;p1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4" name="Google Shape;74;p11"/>
          <p:cNvSpPr txBox="1"/>
          <p:nvPr>
            <p:ph idx="1" type="body"/>
          </p:nvPr>
        </p:nvSpPr>
        <p:spPr>
          <a:xfrm rot="5400000">
            <a:off x="2309019" y="-251618"/>
            <a:ext cx="4525963" cy="8229600"/>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75" name="Google Shape;75;p1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6" name="Google Shape;76;p1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77" name="Google Shape;77;p1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כותרת אנכית וטקסט" type="vertTitleAndTx">
  <p:cSld name="VERTICAL_TITLE_AND_VERTICAL_TEXT">
    <p:spTree>
      <p:nvGrpSpPr>
        <p:cNvPr id="78" name="Shape 78"/>
        <p:cNvGrpSpPr/>
        <p:nvPr/>
      </p:nvGrpSpPr>
      <p:grpSpPr>
        <a:xfrm>
          <a:off x="0" y="0"/>
          <a:ext cx="0" cy="0"/>
          <a:chOff x="0" y="0"/>
          <a:chExt cx="0" cy="0"/>
        </a:xfrm>
      </p:grpSpPr>
      <p:sp>
        <p:nvSpPr>
          <p:cNvPr id="79" name="Google Shape;79;p12"/>
          <p:cNvSpPr txBox="1"/>
          <p:nvPr>
            <p:ph type="title"/>
          </p:nvPr>
        </p:nvSpPr>
        <p:spPr>
          <a:xfrm rot="5400000">
            <a:off x="4732338" y="2171701"/>
            <a:ext cx="5851525" cy="2057400"/>
          </a:xfrm>
          <a:prstGeom prst="rect">
            <a:avLst/>
          </a:prstGeom>
          <a:noFill/>
          <a:ln>
            <a:noFill/>
          </a:ln>
        </p:spPr>
        <p:txBody>
          <a:bodyPr anchorCtr="0" anchor="ctr" bIns="45700" lIns="91425" spcFirstLastPara="1" rIns="91425" wrap="square" tIns="45700">
            <a:normAutofit/>
          </a:bodyPr>
          <a:lstStyle>
            <a:lvl1pPr lvl="0" rtl="1" algn="ctr">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12"/>
          <p:cNvSpPr txBox="1"/>
          <p:nvPr>
            <p:ph idx="1" type="body"/>
          </p:nvPr>
        </p:nvSpPr>
        <p:spPr>
          <a:xfrm rot="5400000">
            <a:off x="541338" y="190500"/>
            <a:ext cx="5851525" cy="6019800"/>
          </a:xfrm>
          <a:prstGeom prst="rect">
            <a:avLst/>
          </a:prstGeom>
          <a:noFill/>
          <a:ln>
            <a:noFill/>
          </a:ln>
        </p:spPr>
        <p:txBody>
          <a:bodyPr anchorCtr="0" anchor="t" bIns="45700" lIns="91425" spcFirstLastPara="1" rIns="91425" wrap="square" tIns="45700">
            <a:normAutofit/>
          </a:bodyPr>
          <a:lstStyle>
            <a:lvl1pPr indent="-342900" lvl="0" marL="457200" rtl="1" algn="r">
              <a:spcBef>
                <a:spcPts val="360"/>
              </a:spcBef>
              <a:spcAft>
                <a:spcPts val="0"/>
              </a:spcAft>
              <a:buClr>
                <a:schemeClr val="dk1"/>
              </a:buClr>
              <a:buSzPts val="1800"/>
              <a:buChar char="•"/>
              <a:defRPr/>
            </a:lvl1pPr>
            <a:lvl2pPr indent="-342900" lvl="1" marL="914400" rtl="1" algn="r">
              <a:spcBef>
                <a:spcPts val="360"/>
              </a:spcBef>
              <a:spcAft>
                <a:spcPts val="0"/>
              </a:spcAft>
              <a:buClr>
                <a:schemeClr val="dk1"/>
              </a:buClr>
              <a:buSzPts val="1800"/>
              <a:buChar char="–"/>
              <a:defRPr/>
            </a:lvl2pPr>
            <a:lvl3pPr indent="-342900" lvl="2" marL="1371600" rtl="1" algn="r">
              <a:spcBef>
                <a:spcPts val="360"/>
              </a:spcBef>
              <a:spcAft>
                <a:spcPts val="0"/>
              </a:spcAft>
              <a:buClr>
                <a:schemeClr val="dk1"/>
              </a:buClr>
              <a:buSzPts val="1800"/>
              <a:buChar char="•"/>
              <a:defRPr/>
            </a:lvl3pPr>
            <a:lvl4pPr indent="-342900" lvl="3" marL="1828800" rtl="1" algn="r">
              <a:spcBef>
                <a:spcPts val="360"/>
              </a:spcBef>
              <a:spcAft>
                <a:spcPts val="0"/>
              </a:spcAft>
              <a:buClr>
                <a:schemeClr val="dk1"/>
              </a:buClr>
              <a:buSzPts val="1800"/>
              <a:buChar char="–"/>
              <a:defRPr/>
            </a:lvl4pPr>
            <a:lvl5pPr indent="-342900" lvl="4" marL="2286000" rtl="1" algn="r">
              <a:spcBef>
                <a:spcPts val="360"/>
              </a:spcBef>
              <a:spcAft>
                <a:spcPts val="0"/>
              </a:spcAft>
              <a:buClr>
                <a:schemeClr val="dk1"/>
              </a:buClr>
              <a:buSzPts val="1800"/>
              <a:buChar char="»"/>
              <a:defRPr/>
            </a:lvl5pPr>
            <a:lvl6pPr indent="-342900" lvl="5" marL="2743200" rtl="1" algn="r">
              <a:spcBef>
                <a:spcPts val="360"/>
              </a:spcBef>
              <a:spcAft>
                <a:spcPts val="0"/>
              </a:spcAft>
              <a:buClr>
                <a:schemeClr val="dk1"/>
              </a:buClr>
              <a:buSzPts val="1800"/>
              <a:buChar char="•"/>
              <a:defRPr/>
            </a:lvl6pPr>
            <a:lvl7pPr indent="-342900" lvl="6" marL="3200400" rtl="1" algn="r">
              <a:spcBef>
                <a:spcPts val="360"/>
              </a:spcBef>
              <a:spcAft>
                <a:spcPts val="0"/>
              </a:spcAft>
              <a:buClr>
                <a:schemeClr val="dk1"/>
              </a:buClr>
              <a:buSzPts val="1800"/>
              <a:buChar char="•"/>
              <a:defRPr/>
            </a:lvl7pPr>
            <a:lvl8pPr indent="-342900" lvl="7" marL="3657600" rtl="1" algn="r">
              <a:spcBef>
                <a:spcPts val="360"/>
              </a:spcBef>
              <a:spcAft>
                <a:spcPts val="0"/>
              </a:spcAft>
              <a:buClr>
                <a:schemeClr val="dk1"/>
              </a:buClr>
              <a:buSzPts val="1800"/>
              <a:buChar char="•"/>
              <a:defRPr/>
            </a:lvl8pPr>
            <a:lvl9pPr indent="-342900" lvl="8" marL="4114800" rtl="1" algn="r">
              <a:spcBef>
                <a:spcPts val="360"/>
              </a:spcBef>
              <a:spcAft>
                <a:spcPts val="0"/>
              </a:spcAft>
              <a:buClr>
                <a:schemeClr val="dk1"/>
              </a:buClr>
              <a:buSzPts val="1800"/>
              <a:buChar char="•"/>
              <a:defRPr/>
            </a:lvl9pPr>
          </a:lstStyle>
          <a:p/>
        </p:txBody>
      </p:sp>
      <p:sp>
        <p:nvSpPr>
          <p:cNvPr id="81" name="Google Shape;81;p12"/>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rtl="1" algn="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2" name="Google Shape;82;p12"/>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rtl="1" algn="ctr">
              <a:spcBef>
                <a:spcPts val="0"/>
              </a:spcBef>
              <a:spcAft>
                <a:spcPts val="0"/>
              </a:spcAft>
              <a:buSzPts val="1400"/>
              <a:buNone/>
              <a:defRPr/>
            </a:lvl1pPr>
            <a:lvl2pPr lvl="1" rtl="1" algn="r">
              <a:spcBef>
                <a:spcPts val="0"/>
              </a:spcBef>
              <a:spcAft>
                <a:spcPts val="0"/>
              </a:spcAft>
              <a:buSzPts val="1400"/>
              <a:buNone/>
              <a:defRPr/>
            </a:lvl2pPr>
            <a:lvl3pPr lvl="2" rtl="1" algn="r">
              <a:spcBef>
                <a:spcPts val="0"/>
              </a:spcBef>
              <a:spcAft>
                <a:spcPts val="0"/>
              </a:spcAft>
              <a:buSzPts val="1400"/>
              <a:buNone/>
              <a:defRPr/>
            </a:lvl3pPr>
            <a:lvl4pPr lvl="3" rtl="1" algn="r">
              <a:spcBef>
                <a:spcPts val="0"/>
              </a:spcBef>
              <a:spcAft>
                <a:spcPts val="0"/>
              </a:spcAft>
              <a:buSzPts val="1400"/>
              <a:buNone/>
              <a:defRPr/>
            </a:lvl4pPr>
            <a:lvl5pPr lvl="4" rtl="1" algn="r">
              <a:spcBef>
                <a:spcPts val="0"/>
              </a:spcBef>
              <a:spcAft>
                <a:spcPts val="0"/>
              </a:spcAft>
              <a:buSzPts val="1400"/>
              <a:buNone/>
              <a:defRPr/>
            </a:lvl5pPr>
            <a:lvl6pPr lvl="5" rtl="1" algn="r">
              <a:spcBef>
                <a:spcPts val="0"/>
              </a:spcBef>
              <a:spcAft>
                <a:spcPts val="0"/>
              </a:spcAft>
              <a:buSzPts val="1400"/>
              <a:buNone/>
              <a:defRPr/>
            </a:lvl6pPr>
            <a:lvl7pPr lvl="6" rtl="1" algn="r">
              <a:spcBef>
                <a:spcPts val="0"/>
              </a:spcBef>
              <a:spcAft>
                <a:spcPts val="0"/>
              </a:spcAft>
              <a:buSzPts val="1400"/>
              <a:buNone/>
              <a:defRPr/>
            </a:lvl7pPr>
            <a:lvl8pPr lvl="7" rtl="1" algn="r">
              <a:spcBef>
                <a:spcPts val="0"/>
              </a:spcBef>
              <a:spcAft>
                <a:spcPts val="0"/>
              </a:spcAft>
              <a:buSzPts val="1400"/>
              <a:buNone/>
              <a:defRPr/>
            </a:lvl8pPr>
            <a:lvl9pPr lvl="8" rtl="1" algn="r">
              <a:spcBef>
                <a:spcPts val="0"/>
              </a:spcBef>
              <a:spcAft>
                <a:spcPts val="0"/>
              </a:spcAft>
              <a:buSzPts val="1400"/>
              <a:buNone/>
              <a:defRPr/>
            </a:lvl9pPr>
          </a:lstStyle>
          <a:p/>
        </p:txBody>
      </p:sp>
      <p:sp>
        <p:nvSpPr>
          <p:cNvPr id="83" name="Google Shape;83;p12"/>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rtl="1" algn="l">
              <a:spcBef>
                <a:spcPts val="0"/>
              </a:spcBef>
              <a:buNone/>
              <a:defRPr/>
            </a:lvl1pPr>
            <a:lvl2pPr indent="0" lvl="1" marL="0" rtl="1" algn="l">
              <a:spcBef>
                <a:spcPts val="0"/>
              </a:spcBef>
              <a:buNone/>
              <a:defRPr/>
            </a:lvl2pPr>
            <a:lvl3pPr indent="0" lvl="2" marL="0" rtl="1" algn="l">
              <a:spcBef>
                <a:spcPts val="0"/>
              </a:spcBef>
              <a:buNone/>
              <a:defRPr/>
            </a:lvl3pPr>
            <a:lvl4pPr indent="0" lvl="3" marL="0" rtl="1" algn="l">
              <a:spcBef>
                <a:spcPts val="0"/>
              </a:spcBef>
              <a:buNone/>
              <a:defRPr/>
            </a:lvl4pPr>
            <a:lvl5pPr indent="0" lvl="4" marL="0" rtl="1" algn="l">
              <a:spcBef>
                <a:spcPts val="0"/>
              </a:spcBef>
              <a:buNone/>
              <a:defRPr/>
            </a:lvl5pPr>
            <a:lvl6pPr indent="0" lvl="5" marL="0" rtl="1" algn="l">
              <a:spcBef>
                <a:spcPts val="0"/>
              </a:spcBef>
              <a:buNone/>
              <a:defRPr/>
            </a:lvl6pPr>
            <a:lvl7pPr indent="0" lvl="6" marL="0" rtl="1" algn="l">
              <a:spcBef>
                <a:spcPts val="0"/>
              </a:spcBef>
              <a:buNone/>
              <a:defRPr/>
            </a:lvl7pPr>
            <a:lvl8pPr indent="0" lvl="7" marL="0" rtl="1" algn="l">
              <a:spcBef>
                <a:spcPts val="0"/>
              </a:spcBef>
              <a:buNone/>
              <a:defRPr/>
            </a:lvl8pPr>
            <a:lvl9pPr indent="0" lvl="8" marL="0" rtl="1" algn="l">
              <a:spcBef>
                <a:spcPts val="0"/>
              </a:spcBef>
              <a:buNone/>
              <a:defRPr/>
            </a:lvl9pPr>
          </a:lstStyle>
          <a:p>
            <a:pPr indent="0" lvl="0" marL="0" rtl="1" algn="l">
              <a:spcBef>
                <a:spcPts val="0"/>
              </a:spcBef>
              <a:spcAft>
                <a:spcPts val="0"/>
              </a:spcAft>
              <a:buNone/>
            </a:pPr>
            <a:fld id="{00000000-1234-1234-1234-123412341234}" type="slidenum">
              <a:rPr lang="iw-IL"/>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0.xml"/><Relationship Id="rId10" Type="http://schemas.openxmlformats.org/officeDocument/2006/relationships/slideLayout" Target="../slideLayouts/slideLayout9.xml"/><Relationship Id="rId13" Type="http://schemas.openxmlformats.org/officeDocument/2006/relationships/theme" Target="../theme/theme2.xml"/><Relationship Id="rId12" Type="http://schemas.openxmlformats.org/officeDocument/2006/relationships/slideLayout" Target="../slideLayouts/slideLayout11.xml"/><Relationship Id="rId1" Type="http://schemas.openxmlformats.org/officeDocument/2006/relationships/image" Target="../media/image15.jp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9" Type="http://schemas.openxmlformats.org/officeDocument/2006/relationships/slideLayout" Target="../slideLayouts/slideLayout8.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blipFill>
          <a:blip r:embed="rId1">
            <a:alphaModFix amt="16000"/>
          </a:blip>
          <a:stretch>
            <a:fillRect/>
          </a:stretch>
        </a:blip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lvl1pPr lvl="0" marR="0" rtl="1" algn="ctr">
              <a:spcBef>
                <a:spcPts val="0"/>
              </a:spcBef>
              <a:spcAft>
                <a:spcPts val="0"/>
              </a:spcAft>
              <a:buClr>
                <a:schemeClr val="dk1"/>
              </a:buClr>
              <a:buSzPts val="4400"/>
              <a:buFont typeface="Garamond"/>
              <a:buNone/>
              <a:defRPr b="0" i="0" sz="4400" u="none" cap="none" strike="noStrike">
                <a:solidFill>
                  <a:schemeClr val="dk1"/>
                </a:solidFill>
                <a:latin typeface="Garamond"/>
                <a:ea typeface="Garamond"/>
                <a:cs typeface="Garamond"/>
                <a:sym typeface="Garamon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1"/>
          <p:cNvSpPr txBox="1"/>
          <p:nvPr>
            <p:ph idx="1" type="body"/>
          </p:nvPr>
        </p:nvSpPr>
        <p:spPr>
          <a:xfrm>
            <a:off x="457200" y="1600200"/>
            <a:ext cx="8229600" cy="4525963"/>
          </a:xfrm>
          <a:prstGeom prst="rect">
            <a:avLst/>
          </a:prstGeom>
          <a:noFill/>
          <a:ln>
            <a:noFill/>
          </a:ln>
        </p:spPr>
        <p:txBody>
          <a:bodyPr anchorCtr="0" anchor="t" bIns="45700" lIns="91425" spcFirstLastPara="1" rIns="91425" wrap="square" tIns="45700">
            <a:normAutofit/>
          </a:bodyPr>
          <a:lstStyle>
            <a:lvl1pPr indent="-431800" lvl="0" marL="457200" marR="0" rtl="1" algn="r">
              <a:spcBef>
                <a:spcPts val="640"/>
              </a:spcBef>
              <a:spcAft>
                <a:spcPts val="0"/>
              </a:spcAft>
              <a:buClr>
                <a:schemeClr val="dk1"/>
              </a:buClr>
              <a:buSzPts val="3200"/>
              <a:buFont typeface="Arial"/>
              <a:buChar char="•"/>
              <a:defRPr b="0" i="0" sz="3200" u="none" cap="none" strike="noStrike">
                <a:solidFill>
                  <a:schemeClr val="dk1"/>
                </a:solidFill>
                <a:latin typeface="Garamond"/>
                <a:ea typeface="Garamond"/>
                <a:cs typeface="Garamond"/>
                <a:sym typeface="Garamond"/>
              </a:defRPr>
            </a:lvl1pPr>
            <a:lvl2pPr indent="-406400" lvl="1" marL="914400" marR="0" rtl="1" algn="r">
              <a:spcBef>
                <a:spcPts val="560"/>
              </a:spcBef>
              <a:spcAft>
                <a:spcPts val="0"/>
              </a:spcAft>
              <a:buClr>
                <a:schemeClr val="dk1"/>
              </a:buClr>
              <a:buSzPts val="2800"/>
              <a:buFont typeface="Arial"/>
              <a:buChar char="–"/>
              <a:defRPr b="0" i="0" sz="2800" u="none" cap="none" strike="noStrike">
                <a:solidFill>
                  <a:schemeClr val="dk1"/>
                </a:solidFill>
                <a:latin typeface="Garamond"/>
                <a:ea typeface="Garamond"/>
                <a:cs typeface="Garamond"/>
                <a:sym typeface="Garamond"/>
              </a:defRPr>
            </a:lvl2pPr>
            <a:lvl3pPr indent="-381000" lvl="2" marL="1371600" marR="0" rtl="1" algn="r">
              <a:spcBef>
                <a:spcPts val="480"/>
              </a:spcBef>
              <a:spcAft>
                <a:spcPts val="0"/>
              </a:spcAft>
              <a:buClr>
                <a:schemeClr val="dk1"/>
              </a:buClr>
              <a:buSzPts val="2400"/>
              <a:buFont typeface="Arial"/>
              <a:buChar char="•"/>
              <a:defRPr b="0" i="0" sz="2400" u="none" cap="none" strike="noStrike">
                <a:solidFill>
                  <a:schemeClr val="dk1"/>
                </a:solidFill>
                <a:latin typeface="Garamond"/>
                <a:ea typeface="Garamond"/>
                <a:cs typeface="Garamond"/>
                <a:sym typeface="Garamond"/>
              </a:defRPr>
            </a:lvl3pPr>
            <a:lvl4pPr indent="-355600" lvl="3" marL="1828800" marR="0" rtl="1" algn="r">
              <a:spcBef>
                <a:spcPts val="400"/>
              </a:spcBef>
              <a:spcAft>
                <a:spcPts val="0"/>
              </a:spcAft>
              <a:buClr>
                <a:schemeClr val="dk1"/>
              </a:buClr>
              <a:buSzPts val="2000"/>
              <a:buFont typeface="Arial"/>
              <a:buChar char="–"/>
              <a:defRPr b="0" i="0" sz="2000" u="none" cap="none" strike="noStrike">
                <a:solidFill>
                  <a:schemeClr val="dk1"/>
                </a:solidFill>
                <a:latin typeface="Garamond"/>
                <a:ea typeface="Garamond"/>
                <a:cs typeface="Garamond"/>
                <a:sym typeface="Garamond"/>
              </a:defRPr>
            </a:lvl4pPr>
            <a:lvl5pPr indent="-355600" lvl="4" marL="2286000" marR="0" rtl="1" algn="r">
              <a:spcBef>
                <a:spcPts val="400"/>
              </a:spcBef>
              <a:spcAft>
                <a:spcPts val="0"/>
              </a:spcAft>
              <a:buClr>
                <a:schemeClr val="dk1"/>
              </a:buClr>
              <a:buSzPts val="2000"/>
              <a:buFont typeface="Arial"/>
              <a:buChar char="»"/>
              <a:defRPr b="0" i="0" sz="2000" u="none" cap="none" strike="noStrike">
                <a:solidFill>
                  <a:schemeClr val="dk1"/>
                </a:solidFill>
                <a:latin typeface="Garamond"/>
                <a:ea typeface="Garamond"/>
                <a:cs typeface="Garamond"/>
                <a:sym typeface="Garamond"/>
              </a:defRPr>
            </a:lvl5pPr>
            <a:lvl6pPr indent="-355600" lvl="5" marL="2743200" marR="0" rtl="1" algn="r">
              <a:spcBef>
                <a:spcPts val="400"/>
              </a:spcBef>
              <a:spcAft>
                <a:spcPts val="0"/>
              </a:spcAft>
              <a:buClr>
                <a:schemeClr val="dk1"/>
              </a:buClr>
              <a:buSzPts val="2000"/>
              <a:buFont typeface="Arial"/>
              <a:buChar char="•"/>
              <a:defRPr b="0" i="0" sz="2000" u="none" cap="none" strike="noStrike">
                <a:solidFill>
                  <a:schemeClr val="dk1"/>
                </a:solidFill>
                <a:latin typeface="Garamond"/>
                <a:ea typeface="Garamond"/>
                <a:cs typeface="Garamond"/>
                <a:sym typeface="Garamond"/>
              </a:defRPr>
            </a:lvl6pPr>
            <a:lvl7pPr indent="-355600" lvl="6" marL="3200400" marR="0" rtl="1" algn="r">
              <a:spcBef>
                <a:spcPts val="400"/>
              </a:spcBef>
              <a:spcAft>
                <a:spcPts val="0"/>
              </a:spcAft>
              <a:buClr>
                <a:schemeClr val="dk1"/>
              </a:buClr>
              <a:buSzPts val="2000"/>
              <a:buFont typeface="Arial"/>
              <a:buChar char="•"/>
              <a:defRPr b="0" i="0" sz="2000" u="none" cap="none" strike="noStrike">
                <a:solidFill>
                  <a:schemeClr val="dk1"/>
                </a:solidFill>
                <a:latin typeface="Garamond"/>
                <a:ea typeface="Garamond"/>
                <a:cs typeface="Garamond"/>
                <a:sym typeface="Garamond"/>
              </a:defRPr>
            </a:lvl7pPr>
            <a:lvl8pPr indent="-355600" lvl="7" marL="3657600" marR="0" rtl="1" algn="r">
              <a:spcBef>
                <a:spcPts val="400"/>
              </a:spcBef>
              <a:spcAft>
                <a:spcPts val="0"/>
              </a:spcAft>
              <a:buClr>
                <a:schemeClr val="dk1"/>
              </a:buClr>
              <a:buSzPts val="2000"/>
              <a:buFont typeface="Arial"/>
              <a:buChar char="•"/>
              <a:defRPr b="0" i="0" sz="2000" u="none" cap="none" strike="noStrike">
                <a:solidFill>
                  <a:schemeClr val="dk1"/>
                </a:solidFill>
                <a:latin typeface="Garamond"/>
                <a:ea typeface="Garamond"/>
                <a:cs typeface="Garamond"/>
                <a:sym typeface="Garamond"/>
              </a:defRPr>
            </a:lvl8pPr>
            <a:lvl9pPr indent="-355600" lvl="8" marL="4114800" marR="0" rtl="1" algn="r">
              <a:spcBef>
                <a:spcPts val="400"/>
              </a:spcBef>
              <a:spcAft>
                <a:spcPts val="0"/>
              </a:spcAft>
              <a:buClr>
                <a:schemeClr val="dk1"/>
              </a:buClr>
              <a:buSzPts val="2000"/>
              <a:buFont typeface="Arial"/>
              <a:buChar char="•"/>
              <a:defRPr b="0" i="0" sz="2000" u="none" cap="none" strike="noStrike">
                <a:solidFill>
                  <a:schemeClr val="dk1"/>
                </a:solidFill>
                <a:latin typeface="Garamond"/>
                <a:ea typeface="Garamond"/>
                <a:cs typeface="Garamond"/>
                <a:sym typeface="Garamond"/>
              </a:defRPr>
            </a:lvl9pPr>
          </a:lstStyle>
          <a:p/>
        </p:txBody>
      </p:sp>
      <p:sp>
        <p:nvSpPr>
          <p:cNvPr id="12" name="Google Shape;12;p1"/>
          <p:cNvSpPr txBox="1"/>
          <p:nvPr>
            <p:ph idx="10" type="dt"/>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lvl="0" marR="0" rtl="1" algn="r">
              <a:spcBef>
                <a:spcPts val="0"/>
              </a:spcBef>
              <a:spcAft>
                <a:spcPts val="0"/>
              </a:spcAft>
              <a:buSzPts val="1400"/>
              <a:buNone/>
              <a:defRPr b="0" i="0" sz="1200" u="none" cap="none" strike="noStrike">
                <a:solidFill>
                  <a:srgbClr val="888888"/>
                </a:solidFill>
                <a:latin typeface="Garamond"/>
                <a:ea typeface="Garamond"/>
                <a:cs typeface="Garamond"/>
                <a:sym typeface="Garamond"/>
              </a:defRPr>
            </a:lvl1pPr>
            <a:lvl2pPr lvl="1"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45700" lIns="91425" spcFirstLastPara="1" rIns="91425" wrap="square" tIns="45700">
            <a:noAutofit/>
          </a:bodyPr>
          <a:lstStyle>
            <a:lvl1pPr lvl="0" marR="0" rtl="1" algn="ctr">
              <a:spcBef>
                <a:spcPts val="0"/>
              </a:spcBef>
              <a:spcAft>
                <a:spcPts val="0"/>
              </a:spcAft>
              <a:buSzPts val="1400"/>
              <a:buNone/>
              <a:defRPr b="0" i="0" sz="1200" u="none" cap="none" strike="noStrike">
                <a:solidFill>
                  <a:srgbClr val="888888"/>
                </a:solidFill>
                <a:latin typeface="Garamond"/>
                <a:ea typeface="Garamond"/>
                <a:cs typeface="Garamond"/>
                <a:sym typeface="Garamond"/>
              </a:defRPr>
            </a:lvl1pPr>
            <a:lvl2pPr lvl="1"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2pPr>
            <a:lvl3pPr lvl="2"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3pPr>
            <a:lvl4pPr lvl="3"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4pPr>
            <a:lvl5pPr lvl="4"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5pPr>
            <a:lvl6pPr lvl="5"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6pPr>
            <a:lvl7pPr lvl="6"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7pPr>
            <a:lvl8pPr lvl="7"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8pPr>
            <a:lvl9pPr lvl="8" marR="0" rtl="1" algn="r">
              <a:spcBef>
                <a:spcPts val="0"/>
              </a:spcBef>
              <a:spcAft>
                <a:spcPts val="0"/>
              </a:spcAft>
              <a:buSzPts val="1400"/>
              <a:buNone/>
              <a:defRPr b="0" i="0" sz="1800" u="none" cap="none" strike="noStrike">
                <a:solidFill>
                  <a:schemeClr val="dk1"/>
                </a:solidFill>
                <a:latin typeface="Garamond"/>
                <a:ea typeface="Garamond"/>
                <a:cs typeface="Garamond"/>
                <a:sym typeface="Garamond"/>
              </a:defRPr>
            </a:lvl9pPr>
          </a:lstStyle>
          <a:p/>
        </p:txBody>
      </p:sp>
      <p:sp>
        <p:nvSpPr>
          <p:cNvPr id="14" name="Google Shape;14;p1"/>
          <p:cNvSpPr txBox="1"/>
          <p:nvPr>
            <p:ph idx="12" type="sldNum"/>
          </p:nvPr>
        </p:nvSpPr>
        <p:spPr>
          <a:xfrm>
            <a:off x="457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1" algn="l">
              <a:spcBef>
                <a:spcPts val="0"/>
              </a:spcBef>
              <a:buNone/>
              <a:defRPr b="0" i="0" sz="1200" u="none" cap="none" strike="noStrike">
                <a:solidFill>
                  <a:srgbClr val="888888"/>
                </a:solidFill>
                <a:latin typeface="Garamond"/>
                <a:ea typeface="Garamond"/>
                <a:cs typeface="Garamond"/>
                <a:sym typeface="Garamond"/>
              </a:defRPr>
            </a:lvl1pPr>
            <a:lvl2pPr indent="0" lvl="1" marL="0" marR="0" rtl="1" algn="l">
              <a:spcBef>
                <a:spcPts val="0"/>
              </a:spcBef>
              <a:buNone/>
              <a:defRPr b="0" i="0" sz="1200" u="none" cap="none" strike="noStrike">
                <a:solidFill>
                  <a:srgbClr val="888888"/>
                </a:solidFill>
                <a:latin typeface="Garamond"/>
                <a:ea typeface="Garamond"/>
                <a:cs typeface="Garamond"/>
                <a:sym typeface="Garamond"/>
              </a:defRPr>
            </a:lvl2pPr>
            <a:lvl3pPr indent="0" lvl="2" marL="0" marR="0" rtl="1" algn="l">
              <a:spcBef>
                <a:spcPts val="0"/>
              </a:spcBef>
              <a:buNone/>
              <a:defRPr b="0" i="0" sz="1200" u="none" cap="none" strike="noStrike">
                <a:solidFill>
                  <a:srgbClr val="888888"/>
                </a:solidFill>
                <a:latin typeface="Garamond"/>
                <a:ea typeface="Garamond"/>
                <a:cs typeface="Garamond"/>
                <a:sym typeface="Garamond"/>
              </a:defRPr>
            </a:lvl3pPr>
            <a:lvl4pPr indent="0" lvl="3" marL="0" marR="0" rtl="1" algn="l">
              <a:spcBef>
                <a:spcPts val="0"/>
              </a:spcBef>
              <a:buNone/>
              <a:defRPr b="0" i="0" sz="1200" u="none" cap="none" strike="noStrike">
                <a:solidFill>
                  <a:srgbClr val="888888"/>
                </a:solidFill>
                <a:latin typeface="Garamond"/>
                <a:ea typeface="Garamond"/>
                <a:cs typeface="Garamond"/>
                <a:sym typeface="Garamond"/>
              </a:defRPr>
            </a:lvl4pPr>
            <a:lvl5pPr indent="0" lvl="4" marL="0" marR="0" rtl="1" algn="l">
              <a:spcBef>
                <a:spcPts val="0"/>
              </a:spcBef>
              <a:buNone/>
              <a:defRPr b="0" i="0" sz="1200" u="none" cap="none" strike="noStrike">
                <a:solidFill>
                  <a:srgbClr val="888888"/>
                </a:solidFill>
                <a:latin typeface="Garamond"/>
                <a:ea typeface="Garamond"/>
                <a:cs typeface="Garamond"/>
                <a:sym typeface="Garamond"/>
              </a:defRPr>
            </a:lvl5pPr>
            <a:lvl6pPr indent="0" lvl="5" marL="0" marR="0" rtl="1" algn="l">
              <a:spcBef>
                <a:spcPts val="0"/>
              </a:spcBef>
              <a:buNone/>
              <a:defRPr b="0" i="0" sz="1200" u="none" cap="none" strike="noStrike">
                <a:solidFill>
                  <a:srgbClr val="888888"/>
                </a:solidFill>
                <a:latin typeface="Garamond"/>
                <a:ea typeface="Garamond"/>
                <a:cs typeface="Garamond"/>
                <a:sym typeface="Garamond"/>
              </a:defRPr>
            </a:lvl6pPr>
            <a:lvl7pPr indent="0" lvl="6" marL="0" marR="0" rtl="1" algn="l">
              <a:spcBef>
                <a:spcPts val="0"/>
              </a:spcBef>
              <a:buNone/>
              <a:defRPr b="0" i="0" sz="1200" u="none" cap="none" strike="noStrike">
                <a:solidFill>
                  <a:srgbClr val="888888"/>
                </a:solidFill>
                <a:latin typeface="Garamond"/>
                <a:ea typeface="Garamond"/>
                <a:cs typeface="Garamond"/>
                <a:sym typeface="Garamond"/>
              </a:defRPr>
            </a:lvl7pPr>
            <a:lvl8pPr indent="0" lvl="7" marL="0" marR="0" rtl="1" algn="l">
              <a:spcBef>
                <a:spcPts val="0"/>
              </a:spcBef>
              <a:buNone/>
              <a:defRPr b="0" i="0" sz="1200" u="none" cap="none" strike="noStrike">
                <a:solidFill>
                  <a:srgbClr val="888888"/>
                </a:solidFill>
                <a:latin typeface="Garamond"/>
                <a:ea typeface="Garamond"/>
                <a:cs typeface="Garamond"/>
                <a:sym typeface="Garamond"/>
              </a:defRPr>
            </a:lvl8pPr>
            <a:lvl9pPr indent="0" lvl="8" marL="0" marR="0" rtl="1" algn="l">
              <a:spcBef>
                <a:spcPts val="0"/>
              </a:spcBef>
              <a:buNone/>
              <a:defRPr b="0" i="0" sz="1200" u="none" cap="none" strike="noStrike">
                <a:solidFill>
                  <a:srgbClr val="888888"/>
                </a:solidFill>
                <a:latin typeface="Garamond"/>
                <a:ea typeface="Garamond"/>
                <a:cs typeface="Garamond"/>
                <a:sym typeface="Garamond"/>
              </a:defRPr>
            </a:lvl9pPr>
          </a:lstStyle>
          <a:p>
            <a:pPr indent="0" lvl="0" marL="0" rtl="1" algn="l">
              <a:spcBef>
                <a:spcPts val="0"/>
              </a:spcBef>
              <a:spcAft>
                <a:spcPts val="0"/>
              </a:spcAft>
              <a:buNone/>
            </a:pPr>
            <a:fld id="{00000000-1234-1234-1234-123412341234}" type="slidenum">
              <a:rPr lang="iw-IL"/>
              <a:t>‹#›</a:t>
            </a:fld>
            <a:endParaRPr/>
          </a:p>
        </p:txBody>
      </p:sp>
    </p:spTree>
  </p:cSld>
  <p:clrMap accent1="accent1" accent2="accent2" accent3="accent3" accent4="accent4" accent5="accent5" accent6="accent6" bg1="lt1" bg2="dk2" tx1="dk1" tx2="lt2" folHlink="folHlink" hlink="hlink"/>
  <p:sldLayoutIdLst>
    <p:sldLayoutId id="2147483648" r:id="rId2"/>
    <p:sldLayoutId id="2147483649" r:id="rId3"/>
    <p:sldLayoutId id="2147483650" r:id="rId4"/>
    <p:sldLayoutId id="2147483651" r:id="rId5"/>
    <p:sldLayoutId id="2147483652" r:id="rId6"/>
    <p:sldLayoutId id="2147483653" r:id="rId7"/>
    <p:sldLayoutId id="2147483654" r:id="rId8"/>
    <p:sldLayoutId id="2147483655" r:id="rId9"/>
    <p:sldLayoutId id="2147483656" r:id="rId10"/>
    <p:sldLayoutId id="2147483657" r:id="rId11"/>
    <p:sldLayoutId id="2147483658" r:id="rId1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1.png"/><Relationship Id="rId4"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2.png"/><Relationship Id="rId4" Type="http://schemas.openxmlformats.org/officeDocument/2006/relationships/image" Target="../media/image5.png"/><Relationship Id="rId5"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6.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image" Target="../media/image28.png"/><Relationship Id="rId4"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8.jpg"/></Relationships>
</file>

<file path=ppt/slides/_rels/slide13.xml.rels><?xml version="1.0" encoding="UTF-8" standalone="yes"?><Relationships xmlns="http://schemas.openxmlformats.org/package/2006/relationships"><Relationship Id="rId11" Type="http://schemas.openxmlformats.org/officeDocument/2006/relationships/image" Target="../media/image19.jpg"/><Relationship Id="rId10" Type="http://schemas.openxmlformats.org/officeDocument/2006/relationships/image" Target="../media/image25.jpg"/><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6.jpg"/><Relationship Id="rId4" Type="http://schemas.openxmlformats.org/officeDocument/2006/relationships/image" Target="../media/image15.jpg"/><Relationship Id="rId9" Type="http://schemas.openxmlformats.org/officeDocument/2006/relationships/image" Target="../media/image2.jpg"/><Relationship Id="rId5" Type="http://schemas.openxmlformats.org/officeDocument/2006/relationships/image" Target="../media/image8.jpg"/><Relationship Id="rId6" Type="http://schemas.openxmlformats.org/officeDocument/2006/relationships/image" Target="../media/image27.jpg"/><Relationship Id="rId7" Type="http://schemas.openxmlformats.org/officeDocument/2006/relationships/image" Target="../media/image13.jpg"/><Relationship Id="rId8" Type="http://schemas.openxmlformats.org/officeDocument/2006/relationships/image" Target="../media/image17.jpg"/></Relationships>
</file>

<file path=ppt/slides/_rels/slide14.xml.rels><?xml version="1.0" encoding="UTF-8" standalone="yes"?><Relationships xmlns="http://schemas.openxmlformats.org/package/2006/relationships"><Relationship Id="rId11" Type="http://schemas.openxmlformats.org/officeDocument/2006/relationships/image" Target="../media/image19.jpg"/><Relationship Id="rId10" Type="http://schemas.openxmlformats.org/officeDocument/2006/relationships/image" Target="../media/image25.jpg"/><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6.jpg"/><Relationship Id="rId4" Type="http://schemas.openxmlformats.org/officeDocument/2006/relationships/image" Target="../media/image15.jpg"/><Relationship Id="rId9" Type="http://schemas.openxmlformats.org/officeDocument/2006/relationships/image" Target="../media/image2.jpg"/><Relationship Id="rId5" Type="http://schemas.openxmlformats.org/officeDocument/2006/relationships/image" Target="../media/image8.jpg"/><Relationship Id="rId6" Type="http://schemas.openxmlformats.org/officeDocument/2006/relationships/image" Target="../media/image27.jpg"/><Relationship Id="rId7" Type="http://schemas.openxmlformats.org/officeDocument/2006/relationships/image" Target="../media/image13.jpg"/><Relationship Id="rId8" Type="http://schemas.openxmlformats.org/officeDocument/2006/relationships/image" Target="../media/image17.jpg"/></Relationships>
</file>

<file path=ppt/slides/_rels/slide15.xml.rels><?xml version="1.0" encoding="UTF-8" standalone="yes"?><Relationships xmlns="http://schemas.openxmlformats.org/package/2006/relationships"><Relationship Id="rId11" Type="http://schemas.openxmlformats.org/officeDocument/2006/relationships/image" Target="../media/image19.jpg"/><Relationship Id="rId10" Type="http://schemas.openxmlformats.org/officeDocument/2006/relationships/image" Target="../media/image25.jpg"/><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image" Target="../media/image6.jpg"/><Relationship Id="rId4" Type="http://schemas.openxmlformats.org/officeDocument/2006/relationships/image" Target="../media/image15.jpg"/><Relationship Id="rId9" Type="http://schemas.openxmlformats.org/officeDocument/2006/relationships/image" Target="../media/image2.jpg"/><Relationship Id="rId5" Type="http://schemas.openxmlformats.org/officeDocument/2006/relationships/image" Target="../media/image8.jpg"/><Relationship Id="rId6" Type="http://schemas.openxmlformats.org/officeDocument/2006/relationships/image" Target="../media/image27.jpg"/><Relationship Id="rId7" Type="http://schemas.openxmlformats.org/officeDocument/2006/relationships/image" Target="../media/image13.jpg"/><Relationship Id="rId8" Type="http://schemas.openxmlformats.org/officeDocument/2006/relationships/image" Target="../media/image17.jpg"/></Relationships>
</file>

<file path=ppt/slides/_rels/slide16.xml.rels><?xml version="1.0" encoding="UTF-8" standalone="yes"?><Relationships xmlns="http://schemas.openxmlformats.org/package/2006/relationships"><Relationship Id="rId11" Type="http://schemas.openxmlformats.org/officeDocument/2006/relationships/image" Target="../media/image19.jpg"/><Relationship Id="rId10" Type="http://schemas.openxmlformats.org/officeDocument/2006/relationships/image" Target="../media/image25.jpg"/><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6.jpg"/><Relationship Id="rId4" Type="http://schemas.openxmlformats.org/officeDocument/2006/relationships/image" Target="../media/image15.jpg"/><Relationship Id="rId9" Type="http://schemas.openxmlformats.org/officeDocument/2006/relationships/image" Target="../media/image2.jpg"/><Relationship Id="rId5" Type="http://schemas.openxmlformats.org/officeDocument/2006/relationships/image" Target="../media/image8.jpg"/><Relationship Id="rId6" Type="http://schemas.openxmlformats.org/officeDocument/2006/relationships/image" Target="../media/image27.jpg"/><Relationship Id="rId7" Type="http://schemas.openxmlformats.org/officeDocument/2006/relationships/image" Target="../media/image13.jpg"/><Relationship Id="rId8" Type="http://schemas.openxmlformats.org/officeDocument/2006/relationships/image" Target="../media/image17.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7" name="Shape 87"/>
        <p:cNvGrpSpPr/>
        <p:nvPr/>
      </p:nvGrpSpPr>
      <p:grpSpPr>
        <a:xfrm>
          <a:off x="0" y="0"/>
          <a:ext cx="0" cy="0"/>
          <a:chOff x="0" y="0"/>
          <a:chExt cx="0" cy="0"/>
        </a:xfrm>
      </p:grpSpPr>
      <p:pic>
        <p:nvPicPr>
          <p:cNvPr id="88" name="Google Shape;88;p13"/>
          <p:cNvPicPr preferRelativeResize="0"/>
          <p:nvPr/>
        </p:nvPicPr>
        <p:blipFill rotWithShape="1">
          <a:blip r:embed="rId3">
            <a:alphaModFix/>
          </a:blip>
          <a:srcRect b="0" l="0" r="0" t="0"/>
          <a:stretch/>
        </p:blipFill>
        <p:spPr>
          <a:xfrm rot="-356068">
            <a:off x="43726" y="-24089"/>
            <a:ext cx="6136524" cy="4656054"/>
          </a:xfrm>
          <a:prstGeom prst="rect">
            <a:avLst/>
          </a:prstGeom>
          <a:noFill/>
          <a:ln>
            <a:noFill/>
          </a:ln>
        </p:spPr>
      </p:pic>
      <p:sp>
        <p:nvSpPr>
          <p:cNvPr id="89" name="Google Shape;89;p13"/>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r">
              <a:spcBef>
                <a:spcPts val="0"/>
              </a:spcBef>
              <a:spcAft>
                <a:spcPts val="0"/>
              </a:spcAft>
              <a:buClr>
                <a:schemeClr val="dk1"/>
              </a:buClr>
              <a:buSzPts val="2800"/>
              <a:buFont typeface="Garamond"/>
              <a:buNone/>
            </a:pPr>
            <a:r>
              <a:rPr lang="iw-IL" sz="2800"/>
              <a:t>ב''ה</a:t>
            </a:r>
            <a:endParaRPr sz="2800"/>
          </a:p>
        </p:txBody>
      </p:sp>
      <p:sp>
        <p:nvSpPr>
          <p:cNvPr id="90" name="Google Shape;90;p13"/>
          <p:cNvSpPr txBox="1"/>
          <p:nvPr>
            <p:ph idx="1" type="body"/>
          </p:nvPr>
        </p:nvSpPr>
        <p:spPr>
          <a:xfrm>
            <a:off x="1331640" y="2069015"/>
            <a:ext cx="7812360" cy="4525963"/>
          </a:xfrm>
          <a:prstGeom prst="rect">
            <a:avLst/>
          </a:prstGeom>
          <a:noFill/>
          <a:ln>
            <a:noFill/>
          </a:ln>
        </p:spPr>
        <p:txBody>
          <a:bodyPr anchorCtr="0" anchor="t" bIns="45700" lIns="91425" spcFirstLastPara="1" rIns="91425" wrap="square" tIns="45700">
            <a:normAutofit/>
          </a:bodyPr>
          <a:lstStyle/>
          <a:p>
            <a:pPr indent="0" lvl="0" marL="0" rtl="1" algn="r">
              <a:spcBef>
                <a:spcPts val="0"/>
              </a:spcBef>
              <a:spcAft>
                <a:spcPts val="0"/>
              </a:spcAft>
              <a:buClr>
                <a:schemeClr val="dk1"/>
              </a:buClr>
              <a:buSzPts val="8000"/>
              <a:buNone/>
            </a:pPr>
            <a:r>
              <a:t/>
            </a:r>
            <a:endParaRPr sz="8000"/>
          </a:p>
          <a:p>
            <a:pPr indent="0" lvl="0" marL="0" rtl="1" algn="r">
              <a:spcBef>
                <a:spcPts val="1600"/>
              </a:spcBef>
              <a:spcAft>
                <a:spcPts val="0"/>
              </a:spcAft>
              <a:buClr>
                <a:srgbClr val="FFFFFF"/>
              </a:buClr>
              <a:buSzPts val="8000"/>
              <a:buNone/>
            </a:pPr>
            <a:r>
              <a:rPr b="1" lang="iw-IL" sz="8000">
                <a:solidFill>
                  <a:srgbClr val="FFFFFF"/>
                </a:solidFill>
                <a:latin typeface="Arial"/>
                <a:ea typeface="Arial"/>
                <a:cs typeface="Arial"/>
                <a:sym typeface="Arial"/>
              </a:rPr>
              <a:t>י''א בחשוון</a:t>
            </a:r>
            <a:endParaRPr/>
          </a:p>
          <a:p>
            <a:pPr indent="0" lvl="0" marL="0" rtl="1" algn="r">
              <a:spcBef>
                <a:spcPts val="1600"/>
              </a:spcBef>
              <a:spcAft>
                <a:spcPts val="0"/>
              </a:spcAft>
              <a:buClr>
                <a:srgbClr val="FFFFFF"/>
              </a:buClr>
              <a:buSzPts val="8000"/>
              <a:buNone/>
            </a:pPr>
            <a:r>
              <a:rPr b="1" lang="iw-IL" sz="8000">
                <a:solidFill>
                  <a:srgbClr val="FFFFFF"/>
                </a:solidFill>
                <a:latin typeface="Arial"/>
                <a:ea typeface="Arial"/>
                <a:cs typeface="Arial"/>
                <a:sym typeface="Arial"/>
              </a:rPr>
              <a:t>יום פטירת רחל אמנו</a:t>
            </a:r>
            <a:endParaRPr b="1" sz="8000">
              <a:solidFill>
                <a:srgbClr val="FFFFFF"/>
              </a:solidFill>
              <a:latin typeface="Arial"/>
              <a:ea typeface="Arial"/>
              <a:cs typeface="Arial"/>
              <a:sym typeface="Arial"/>
            </a:endParaRPr>
          </a:p>
        </p:txBody>
      </p:sp>
      <p:pic>
        <p:nvPicPr>
          <p:cNvPr id="91" name="Google Shape;91;p13"/>
          <p:cNvPicPr preferRelativeResize="0"/>
          <p:nvPr/>
        </p:nvPicPr>
        <p:blipFill rotWithShape="1">
          <a:blip r:embed="rId4">
            <a:alphaModFix/>
          </a:blip>
          <a:srcRect b="0" l="0" r="0" t="0"/>
          <a:stretch/>
        </p:blipFill>
        <p:spPr>
          <a:xfrm>
            <a:off x="4327525" y="3184525"/>
            <a:ext cx="487363" cy="487363"/>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88"/>
                                        </p:tgtEl>
                                        <p:attrNameLst>
                                          <p:attrName>style.visibility</p:attrName>
                                        </p:attrNameLst>
                                      </p:cBhvr>
                                      <p:to>
                                        <p:strVal val="visible"/>
                                      </p:to>
                                    </p:set>
                                    <p:animEffect filter="fade" transition="in">
                                      <p:cBhvr>
                                        <p:cTn dur="1000"/>
                                        <p:tgtEl>
                                          <p:spTgt spid="88"/>
                                        </p:tgtEl>
                                      </p:cBhvr>
                                    </p:animEffect>
                                  </p:childTnLst>
                                </p:cTn>
                              </p:par>
                            </p:childTnLst>
                          </p:cTn>
                        </p:par>
                        <p:par>
                          <p:cTn fill="hold">
                            <p:stCondLst>
                              <p:cond delay="1000"/>
                            </p:stCondLst>
                            <p:childTnLst>
                              <p:par>
                                <p:cTn fill="hold" nodeType="afterEffect" presetClass="entr" presetID="10" presetSubtype="0">
                                  <p:stCondLst>
                                    <p:cond delay="0"/>
                                  </p:stCondLst>
                                  <p:childTnLst>
                                    <p:set>
                                      <p:cBhvr>
                                        <p:cTn dur="1" fill="hold">
                                          <p:stCondLst>
                                            <p:cond delay="0"/>
                                          </p:stCondLst>
                                        </p:cTn>
                                        <p:tgtEl>
                                          <p:spTgt spid="91"/>
                                        </p:tgtEl>
                                        <p:attrNameLst>
                                          <p:attrName>style.visibility</p:attrName>
                                        </p:attrNameLst>
                                      </p:cBhvr>
                                      <p:to>
                                        <p:strVal val="visible"/>
                                      </p:to>
                                    </p:set>
                                    <p:animEffect filter="fade" transition="in">
                                      <p:cBhvr>
                                        <p:cTn dur="1"/>
                                        <p:tgtEl>
                                          <p:spTgt spid="91"/>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6" name="Shape 96"/>
        <p:cNvGrpSpPr/>
        <p:nvPr/>
      </p:nvGrpSpPr>
      <p:grpSpPr>
        <a:xfrm>
          <a:off x="0" y="0"/>
          <a:ext cx="0" cy="0"/>
          <a:chOff x="0" y="0"/>
          <a:chExt cx="0" cy="0"/>
        </a:xfrm>
      </p:grpSpPr>
      <p:pic>
        <p:nvPicPr>
          <p:cNvPr id="97" name="Google Shape;97;p14"/>
          <p:cNvPicPr preferRelativeResize="0"/>
          <p:nvPr/>
        </p:nvPicPr>
        <p:blipFill rotWithShape="1">
          <a:blip r:embed="rId3">
            <a:alphaModFix/>
          </a:blip>
          <a:srcRect b="0" l="0" r="0" t="0"/>
          <a:stretch/>
        </p:blipFill>
        <p:spPr>
          <a:xfrm>
            <a:off x="971600" y="1511806"/>
            <a:ext cx="7338682" cy="4869522"/>
          </a:xfrm>
          <a:prstGeom prst="rect">
            <a:avLst/>
          </a:prstGeom>
          <a:noFill/>
          <a:ln>
            <a:noFill/>
          </a:ln>
        </p:spPr>
      </p:pic>
      <p:sp>
        <p:nvSpPr>
          <p:cNvPr id="98" name="Google Shape;98;p14"/>
          <p:cNvSpPr txBox="1"/>
          <p:nvPr>
            <p:ph type="title"/>
          </p:nvPr>
        </p:nvSpPr>
        <p:spPr>
          <a:xfrm>
            <a:off x="2451067" y="292140"/>
            <a:ext cx="4241867" cy="1107996"/>
          </a:xfrm>
          <a:prstGeom prst="rect">
            <a:avLst/>
          </a:prstGeom>
          <a:noFill/>
          <a:ln>
            <a:noFill/>
          </a:ln>
        </p:spPr>
        <p:txBody>
          <a:bodyPr anchorCtr="0" anchor="ctr" bIns="45700" lIns="91425" spcFirstLastPara="1" rIns="91425" wrap="square" tIns="45700">
            <a:spAutoFit/>
          </a:bodyPr>
          <a:lstStyle/>
          <a:p>
            <a:pPr indent="0" lvl="0" marL="0" rtl="1" algn="ctr">
              <a:spcBef>
                <a:spcPts val="0"/>
              </a:spcBef>
              <a:spcAft>
                <a:spcPts val="0"/>
              </a:spcAft>
              <a:buClr>
                <a:srgbClr val="727B68"/>
              </a:buClr>
              <a:buSzPts val="6600"/>
              <a:buFont typeface="Garamond"/>
              <a:buNone/>
            </a:pPr>
            <a:r>
              <a:rPr b="1" lang="iw-IL" sz="6600">
                <a:solidFill>
                  <a:srgbClr val="727B68"/>
                </a:solidFill>
              </a:rPr>
              <a:t>מי את , רחל?</a:t>
            </a:r>
            <a:endParaRPr b="1" sz="6600">
              <a:solidFill>
                <a:srgbClr val="727B68"/>
              </a:solidFill>
            </a:endParaRPr>
          </a:p>
        </p:txBody>
      </p:sp>
      <p:sp>
        <p:nvSpPr>
          <p:cNvPr id="99" name="Google Shape;99;p14"/>
          <p:cNvSpPr/>
          <p:nvPr/>
        </p:nvSpPr>
        <p:spPr>
          <a:xfrm>
            <a:off x="6588224" y="1662626"/>
            <a:ext cx="2232248" cy="2040088"/>
          </a:xfrm>
          <a:prstGeom prst="foldedCorner">
            <a:avLst>
              <a:gd fmla="val 16667" name="adj"/>
            </a:avLst>
          </a:prstGeom>
          <a:gradFill>
            <a:gsLst>
              <a:gs pos="0">
                <a:srgbClr val="DCD9D4">
                  <a:alpha val="87843"/>
                </a:srgbClr>
              </a:gs>
              <a:gs pos="30000">
                <a:srgbClr val="D8D5D0"/>
              </a:gs>
              <a:gs pos="75000">
                <a:srgbClr val="C5BEB6"/>
              </a:gs>
              <a:gs pos="100000">
                <a:srgbClr val="B1AA9B"/>
              </a:gs>
            </a:gsLst>
            <a:path path="circle">
              <a:fillToRect b="0%" l="0%" r="100%" t="100%"/>
            </a:path>
            <a:tileRect b="-100%" l="-100%" r="0%" t="0%"/>
          </a:gradFill>
          <a:ln cap="flat" cmpd="sng" w="12700">
            <a:solidFill>
              <a:srgbClr val="655947"/>
            </a:solidFill>
            <a:prstDash val="solid"/>
            <a:round/>
            <a:headEnd len="sm" w="sm" type="none"/>
            <a:tailEnd len="sm" w="sm" type="none"/>
          </a:ln>
          <a:effectLst>
            <a:outerShdw blurRad="50800" rotWithShape="0" dir="5400000" dist="25000">
              <a:srgbClr val="000000">
                <a:alpha val="40000"/>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2400" u="none" cap="none" strike="noStrike">
              <a:solidFill>
                <a:schemeClr val="dk1"/>
              </a:solidFill>
              <a:latin typeface="Garamond"/>
              <a:ea typeface="Garamond"/>
              <a:cs typeface="Garamond"/>
              <a:sym typeface="Garamond"/>
            </a:endParaRPr>
          </a:p>
          <a:p>
            <a:pPr indent="0" lvl="0" marL="0" marR="0" rtl="1" algn="ctr">
              <a:spcBef>
                <a:spcPts val="0"/>
              </a:spcBef>
              <a:spcAft>
                <a:spcPts val="0"/>
              </a:spcAft>
              <a:buNone/>
            </a:pPr>
            <a:r>
              <a:rPr b="1" i="0" lang="iw-IL" sz="2400" u="none" cap="none" strike="noStrike">
                <a:solidFill>
                  <a:schemeClr val="dk1"/>
                </a:solidFill>
                <a:latin typeface="David"/>
                <a:ea typeface="David"/>
                <a:cs typeface="David"/>
                <a:sym typeface="David"/>
              </a:rPr>
              <a:t>רחל הייתה אחותה של לאה</a:t>
            </a:r>
            <a:endParaRPr b="1"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t/>
            </a:r>
            <a:endParaRPr b="0" i="0" sz="1800" u="none" cap="none" strike="noStrike">
              <a:solidFill>
                <a:schemeClr val="dk1"/>
              </a:solidFill>
              <a:latin typeface="Garamond"/>
              <a:ea typeface="Garamond"/>
              <a:cs typeface="Garamond"/>
              <a:sym typeface="Garamond"/>
            </a:endParaRPr>
          </a:p>
        </p:txBody>
      </p:sp>
      <p:sp>
        <p:nvSpPr>
          <p:cNvPr id="100" name="Google Shape;100;p14"/>
          <p:cNvSpPr/>
          <p:nvPr/>
        </p:nvSpPr>
        <p:spPr>
          <a:xfrm>
            <a:off x="3563888" y="1686490"/>
            <a:ext cx="2808312" cy="2016224"/>
          </a:xfrm>
          <a:prstGeom prst="foldedCorner">
            <a:avLst>
              <a:gd fmla="val 16667" name="adj"/>
            </a:avLst>
          </a:prstGeom>
          <a:gradFill>
            <a:gsLst>
              <a:gs pos="0">
                <a:srgbClr val="FFC0AE"/>
              </a:gs>
              <a:gs pos="30000">
                <a:srgbClr val="FFB9A5"/>
              </a:gs>
              <a:gs pos="75000">
                <a:srgbClr val="FF9574"/>
              </a:gs>
              <a:gs pos="100000">
                <a:srgbClr val="FF7141"/>
              </a:gs>
            </a:gsLst>
            <a:path path="circle">
              <a:fillToRect b="0%" l="0%" r="100%" t="100%"/>
            </a:path>
            <a:tileRect b="-100%" l="-100%" r="0%" t="0%"/>
          </a:gradFill>
          <a:ln cap="flat" cmpd="sng" w="12700">
            <a:solidFill>
              <a:srgbClr val="FF4C00"/>
            </a:solidFill>
            <a:prstDash val="solid"/>
            <a:round/>
            <a:headEnd len="sm" w="sm" type="none"/>
            <a:tailEnd len="sm" w="sm" type="none"/>
          </a:ln>
          <a:effectLst>
            <a:outerShdw blurRad="50800" rotWithShape="0" dir="5400000" dist="25000">
              <a:srgbClr val="000000">
                <a:alpha val="40000"/>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2400" u="none" cap="none" strike="noStrike">
              <a:solidFill>
                <a:schemeClr val="dk1"/>
              </a:solidFill>
              <a:latin typeface="Garamond"/>
              <a:ea typeface="Garamond"/>
              <a:cs typeface="Garamond"/>
              <a:sym typeface="Garamond"/>
            </a:endParaRPr>
          </a:p>
          <a:p>
            <a:pPr indent="0" lvl="0" marL="0" marR="0" rtl="1" algn="ctr">
              <a:spcBef>
                <a:spcPts val="0"/>
              </a:spcBef>
              <a:spcAft>
                <a:spcPts val="0"/>
              </a:spcAft>
              <a:buNone/>
            </a:pPr>
            <a:r>
              <a:rPr b="1" i="0" lang="iw-IL" sz="2400" u="none" cap="none" strike="noStrike">
                <a:solidFill>
                  <a:schemeClr val="dk1"/>
                </a:solidFill>
                <a:latin typeface="David"/>
                <a:ea typeface="David"/>
                <a:cs typeface="David"/>
                <a:sym typeface="David"/>
              </a:rPr>
              <a:t>כאשר יעקב ברח מעשו, הלכה רחל להשקות את הצאן ואז ראה שם את רחל פעם ראשונה </a:t>
            </a:r>
            <a:endParaRPr b="1"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t/>
            </a:r>
            <a:endParaRPr b="0" i="0" sz="1800" u="none" cap="none" strike="noStrike">
              <a:solidFill>
                <a:schemeClr val="dk1"/>
              </a:solidFill>
              <a:latin typeface="Garamond"/>
              <a:ea typeface="Garamond"/>
              <a:cs typeface="Garamond"/>
              <a:sym typeface="Garamond"/>
            </a:endParaRPr>
          </a:p>
        </p:txBody>
      </p:sp>
      <p:sp>
        <p:nvSpPr>
          <p:cNvPr id="101" name="Google Shape;101;p14"/>
          <p:cNvSpPr/>
          <p:nvPr/>
        </p:nvSpPr>
        <p:spPr>
          <a:xfrm>
            <a:off x="899592" y="1721604"/>
            <a:ext cx="2448272" cy="1981110"/>
          </a:xfrm>
          <a:prstGeom prst="foldedCorner">
            <a:avLst>
              <a:gd fmla="val 16667" name="adj"/>
            </a:avLst>
          </a:prstGeom>
          <a:gradFill>
            <a:gsLst>
              <a:gs pos="0">
                <a:srgbClr val="E5E8D0"/>
              </a:gs>
              <a:gs pos="30000">
                <a:srgbClr val="E3E5CC"/>
              </a:gs>
              <a:gs pos="75000">
                <a:srgbClr val="D3D8B2"/>
              </a:gs>
              <a:gs pos="100000">
                <a:srgbClr val="C7CD94"/>
              </a:gs>
            </a:gsLst>
            <a:path path="circle">
              <a:fillToRect b="0%" l="0%" r="100%" t="100%"/>
            </a:path>
            <a:tileRect b="-100%" l="-100%" r="0%" t="0%"/>
          </a:gradFill>
          <a:ln cap="flat" cmpd="sng" w="12700">
            <a:solidFill>
              <a:srgbClr val="82874A"/>
            </a:solidFill>
            <a:prstDash val="solid"/>
            <a:round/>
            <a:headEnd len="sm" w="sm" type="none"/>
            <a:tailEnd len="sm" w="sm" type="none"/>
          </a:ln>
          <a:effectLst>
            <a:outerShdw blurRad="50800" rotWithShape="0" dir="5400000" dist="25000">
              <a:srgbClr val="000000">
                <a:alpha val="40000"/>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i="0" sz="2400" u="none" cap="none" strike="noStrike">
              <a:solidFill>
                <a:schemeClr val="dk1"/>
              </a:solidFill>
              <a:latin typeface="David"/>
              <a:ea typeface="David"/>
              <a:cs typeface="David"/>
              <a:sym typeface="David"/>
            </a:endParaRPr>
          </a:p>
          <a:p>
            <a:pPr indent="0" lvl="0" marL="0" marR="0" rtl="1" algn="ctr">
              <a:spcBef>
                <a:spcPts val="840"/>
              </a:spcBef>
              <a:spcAft>
                <a:spcPts val="0"/>
              </a:spcAft>
              <a:buNone/>
            </a:pPr>
            <a:r>
              <a:rPr b="1" i="0" lang="iw-IL" sz="2400" u="none" cap="none" strike="noStrike">
                <a:solidFill>
                  <a:schemeClr val="dk1"/>
                </a:solidFill>
                <a:latin typeface="David"/>
                <a:ea typeface="David"/>
                <a:cs typeface="David"/>
                <a:sym typeface="David"/>
              </a:rPr>
              <a:t>לאחר שיעקב ורחל התחתנו, רחל הייתה עקרה</a:t>
            </a:r>
            <a:endParaRPr b="1" i="0" sz="2400" u="none" cap="none" strike="noStrike">
              <a:solidFill>
                <a:schemeClr val="dk1"/>
              </a:solidFill>
              <a:latin typeface="David"/>
              <a:ea typeface="David"/>
              <a:cs typeface="David"/>
              <a:sym typeface="David"/>
            </a:endParaRPr>
          </a:p>
          <a:p>
            <a:pPr indent="0" lvl="0" marL="0" marR="0" rtl="1" algn="ctr">
              <a:spcBef>
                <a:spcPts val="840"/>
              </a:spcBef>
              <a:spcAft>
                <a:spcPts val="0"/>
              </a:spcAft>
              <a:buNone/>
            </a:pPr>
            <a:r>
              <a:t/>
            </a:r>
            <a:endParaRPr b="0" i="0" sz="1800" u="none" cap="none" strike="noStrike">
              <a:solidFill>
                <a:schemeClr val="dk1"/>
              </a:solidFill>
              <a:latin typeface="Garamond"/>
              <a:ea typeface="Garamond"/>
              <a:cs typeface="Garamond"/>
              <a:sym typeface="Garamond"/>
            </a:endParaRPr>
          </a:p>
        </p:txBody>
      </p:sp>
      <p:sp>
        <p:nvSpPr>
          <p:cNvPr id="102" name="Google Shape;102;p14"/>
          <p:cNvSpPr/>
          <p:nvPr/>
        </p:nvSpPr>
        <p:spPr>
          <a:xfrm>
            <a:off x="6607805" y="4002487"/>
            <a:ext cx="2232248" cy="2016224"/>
          </a:xfrm>
          <a:prstGeom prst="foldedCorner">
            <a:avLst>
              <a:gd fmla="val 16667" name="adj"/>
            </a:avLst>
          </a:prstGeom>
          <a:gradFill>
            <a:gsLst>
              <a:gs pos="0">
                <a:srgbClr val="FFDAAE"/>
              </a:gs>
              <a:gs pos="30000">
                <a:srgbClr val="FFD8A6"/>
              </a:gs>
              <a:gs pos="75000">
                <a:srgbClr val="FFC578"/>
              </a:gs>
              <a:gs pos="100000">
                <a:srgbClr val="FFB643"/>
              </a:gs>
            </a:gsLst>
            <a:path path="circle">
              <a:fillToRect b="0%" l="0%" r="100%" t="100%"/>
            </a:path>
            <a:tileRect b="-100%" l="-100%" r="0%" t="0%"/>
          </a:gradFill>
          <a:ln cap="flat" cmpd="sng" w="12700">
            <a:solidFill>
              <a:srgbClr val="FF8F00"/>
            </a:solidFill>
            <a:prstDash val="solid"/>
            <a:round/>
            <a:headEnd len="sm" w="sm" type="none"/>
            <a:tailEnd len="sm" w="sm" type="none"/>
          </a:ln>
          <a:effectLst>
            <a:outerShdw blurRad="50800" rotWithShape="0" dir="5400000" dist="25000">
              <a:srgbClr val="000000">
                <a:alpha val="40000"/>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rPr b="1" i="0" lang="iw-IL" sz="2400" u="none" cap="none" strike="noStrike">
                <a:solidFill>
                  <a:schemeClr val="dk1"/>
                </a:solidFill>
                <a:latin typeface="David"/>
                <a:ea typeface="David"/>
                <a:cs typeface="David"/>
                <a:sym typeface="David"/>
              </a:rPr>
              <a:t>רחל בכתה אל ה' ורצתה מאוד ילד, ה' שמע את תפילתה ונולדו לה 2 ילדים</a:t>
            </a:r>
            <a:endParaRPr b="1"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t/>
            </a:r>
            <a:endParaRPr b="0" i="0" sz="1800" u="none" cap="none" strike="noStrike">
              <a:solidFill>
                <a:schemeClr val="dk1"/>
              </a:solidFill>
              <a:latin typeface="Garamond"/>
              <a:ea typeface="Garamond"/>
              <a:cs typeface="Garamond"/>
              <a:sym typeface="Garamond"/>
            </a:endParaRPr>
          </a:p>
        </p:txBody>
      </p:sp>
      <p:sp>
        <p:nvSpPr>
          <p:cNvPr id="103" name="Google Shape;103;p14"/>
          <p:cNvSpPr/>
          <p:nvPr/>
        </p:nvSpPr>
        <p:spPr>
          <a:xfrm>
            <a:off x="2954451" y="4000781"/>
            <a:ext cx="3456384" cy="2315997"/>
          </a:xfrm>
          <a:prstGeom prst="foldedCorner">
            <a:avLst>
              <a:gd fmla="val 16667" name="adj"/>
            </a:avLst>
          </a:prstGeom>
          <a:gradFill>
            <a:gsLst>
              <a:gs pos="0">
                <a:srgbClr val="EBD6C9"/>
              </a:gs>
              <a:gs pos="30000">
                <a:srgbClr val="E9D1C4"/>
              </a:gs>
              <a:gs pos="75000">
                <a:srgbClr val="DEBAA5"/>
              </a:gs>
              <a:gs pos="100000">
                <a:srgbClr val="D6A382"/>
              </a:gs>
            </a:gsLst>
            <a:path path="circle">
              <a:fillToRect b="0%" l="0%" r="100%" t="100%"/>
            </a:path>
            <a:tileRect b="-100%" l="-100%" r="0%" t="0%"/>
          </a:gradFill>
          <a:ln cap="flat" cmpd="sng" w="12700">
            <a:solidFill>
              <a:srgbClr val="8F5926"/>
            </a:solidFill>
            <a:prstDash val="solid"/>
            <a:round/>
            <a:headEnd len="sm" w="sm" type="none"/>
            <a:tailEnd len="sm" w="sm" type="none"/>
          </a:ln>
          <a:effectLst>
            <a:outerShdw blurRad="50800" rotWithShape="0" dir="5400000" dist="25000">
              <a:srgbClr val="000000">
                <a:alpha val="40000"/>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rPr b="1" i="0" lang="iw-IL" sz="2400" u="none" cap="none" strike="noStrike">
                <a:solidFill>
                  <a:schemeClr val="dk1"/>
                </a:solidFill>
                <a:latin typeface="David"/>
                <a:ea typeface="David"/>
                <a:cs typeface="David"/>
                <a:sym typeface="David"/>
              </a:rPr>
              <a:t>בניה של רחל הם יוסף ובנימין. יוסף היה הבכור (נולד ראשון). רחל התקשתה מאוד ללדת את בנימין, ולכן כשהיא ילדה אותו, היא נפטרה. </a:t>
            </a:r>
            <a:endParaRPr/>
          </a:p>
        </p:txBody>
      </p:sp>
      <p:sp>
        <p:nvSpPr>
          <p:cNvPr id="104" name="Google Shape;104;p14"/>
          <p:cNvSpPr/>
          <p:nvPr/>
        </p:nvSpPr>
        <p:spPr>
          <a:xfrm>
            <a:off x="323528" y="4018094"/>
            <a:ext cx="2376264" cy="2016224"/>
          </a:xfrm>
          <a:prstGeom prst="foldedCorner">
            <a:avLst>
              <a:gd fmla="val 16667" name="adj"/>
            </a:avLst>
          </a:prstGeom>
          <a:gradFill>
            <a:gsLst>
              <a:gs pos="0">
                <a:srgbClr val="DCD9D4"/>
              </a:gs>
              <a:gs pos="30000">
                <a:srgbClr val="D8D5D0"/>
              </a:gs>
              <a:gs pos="75000">
                <a:srgbClr val="C5BEB6"/>
              </a:gs>
              <a:gs pos="100000">
                <a:srgbClr val="B1AA9B"/>
              </a:gs>
            </a:gsLst>
            <a:path path="circle">
              <a:fillToRect b="0%" l="0%" r="100%" t="100%"/>
            </a:path>
            <a:tileRect b="-100%" l="-100%" r="0%" t="0%"/>
          </a:gradFill>
          <a:ln cap="flat" cmpd="sng" w="12700">
            <a:solidFill>
              <a:srgbClr val="655947"/>
            </a:solidFill>
            <a:prstDash val="solid"/>
            <a:round/>
            <a:headEnd len="sm" w="sm" type="none"/>
            <a:tailEnd len="sm" w="sm" type="none"/>
          </a:ln>
          <a:effectLst>
            <a:outerShdw blurRad="50800" rotWithShape="0" dir="5400000" dist="25000">
              <a:srgbClr val="000000">
                <a:alpha val="40000"/>
              </a:srgbClr>
            </a:outerShdw>
          </a:effectLst>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1"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t/>
            </a:r>
            <a:endParaRPr b="1"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rPr b="1" i="0" lang="iw-IL" sz="2400" u="none" cap="none" strike="noStrike">
                <a:solidFill>
                  <a:schemeClr val="dk1"/>
                </a:solidFill>
                <a:latin typeface="David"/>
                <a:ea typeface="David"/>
                <a:cs typeface="David"/>
                <a:sym typeface="David"/>
              </a:rPr>
              <a:t>רחל נקברה </a:t>
            </a:r>
            <a:endParaRPr/>
          </a:p>
          <a:p>
            <a:pPr indent="0" lvl="0" marL="0" marR="0" rtl="1" algn="ctr">
              <a:spcBef>
                <a:spcPts val="0"/>
              </a:spcBef>
              <a:spcAft>
                <a:spcPts val="0"/>
              </a:spcAft>
              <a:buNone/>
            </a:pPr>
            <a:r>
              <a:rPr b="1" i="0" lang="iw-IL" sz="2400" u="none" cap="none" strike="noStrike">
                <a:solidFill>
                  <a:schemeClr val="dk1"/>
                </a:solidFill>
                <a:latin typeface="David"/>
                <a:ea typeface="David"/>
                <a:cs typeface="David"/>
                <a:sym typeface="David"/>
              </a:rPr>
              <a:t>בבית לחם.  </a:t>
            </a:r>
            <a:endParaRPr/>
          </a:p>
          <a:p>
            <a:pPr indent="0" lvl="0" marL="0" marR="0" rtl="1" algn="ctr">
              <a:spcBef>
                <a:spcPts val="0"/>
              </a:spcBef>
              <a:spcAft>
                <a:spcPts val="0"/>
              </a:spcAft>
              <a:buNone/>
            </a:pPr>
            <a:r>
              <a:rPr b="1" i="0" lang="iw-IL" sz="2400" u="none" cap="none" strike="noStrike">
                <a:solidFill>
                  <a:schemeClr val="dk1"/>
                </a:solidFill>
                <a:latin typeface="David"/>
                <a:ea typeface="David"/>
                <a:cs typeface="David"/>
                <a:sym typeface="David"/>
              </a:rPr>
              <a:t>שאר האימהות נקברו במערת המכפלה</a:t>
            </a:r>
            <a:endParaRPr b="1" i="0" sz="2400" u="none" cap="none" strike="noStrike">
              <a:solidFill>
                <a:schemeClr val="dk1"/>
              </a:solidFill>
              <a:latin typeface="David"/>
              <a:ea typeface="David"/>
              <a:cs typeface="David"/>
              <a:sym typeface="David"/>
            </a:endParaRPr>
          </a:p>
          <a:p>
            <a:pPr indent="0" lvl="0" marL="0" marR="0" rtl="1" algn="ctr">
              <a:spcBef>
                <a:spcPts val="0"/>
              </a:spcBef>
              <a:spcAft>
                <a:spcPts val="0"/>
              </a:spcAft>
              <a:buNone/>
            </a:pPr>
            <a:r>
              <a:t/>
            </a:r>
            <a:endParaRPr b="0" i="0" sz="1800" u="none" cap="none" strike="noStrike">
              <a:solidFill>
                <a:schemeClr val="dk1"/>
              </a:solidFill>
              <a:latin typeface="Garamond"/>
              <a:ea typeface="Garamond"/>
              <a:cs typeface="Garamond"/>
              <a:sym typeface="Garamond"/>
            </a:endParaRPr>
          </a:p>
          <a:p>
            <a:pPr indent="0" lvl="0" marL="0" marR="0" rtl="1" algn="ctr">
              <a:spcBef>
                <a:spcPts val="0"/>
              </a:spcBef>
              <a:spcAft>
                <a:spcPts val="0"/>
              </a:spcAft>
              <a:buNone/>
            </a:pPr>
            <a:r>
              <a:t/>
            </a:r>
            <a:endParaRPr b="0" i="0" sz="1800" u="none" cap="none" strike="noStrike">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8"/>
                                        </p:tgtEl>
                                        <p:attrNameLst>
                                          <p:attrName>style.visibility</p:attrName>
                                        </p:attrNameLst>
                                      </p:cBhvr>
                                      <p:to>
                                        <p:strVal val="visible"/>
                                      </p:to>
                                    </p:set>
                                    <p:animEffect filter="fade" transition="in">
                                      <p:cBhvr>
                                        <p:cTn dur="1000"/>
                                        <p:tgtEl>
                                          <p:spTgt spid="98"/>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99"/>
                                        </p:tgtEl>
                                        <p:attrNameLst>
                                          <p:attrName>style.visibility</p:attrName>
                                        </p:attrNameLst>
                                      </p:cBhvr>
                                      <p:to>
                                        <p:strVal val="visible"/>
                                      </p:to>
                                    </p:set>
                                    <p:animEffect filter="fade" transition="in">
                                      <p:cBhvr>
                                        <p:cTn dur="1000"/>
                                        <p:tgtEl>
                                          <p:spTgt spid="99"/>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0"/>
                                        </p:tgtEl>
                                        <p:attrNameLst>
                                          <p:attrName>style.visibility</p:attrName>
                                        </p:attrNameLst>
                                      </p:cBhvr>
                                      <p:to>
                                        <p:strVal val="visible"/>
                                      </p:to>
                                    </p:set>
                                    <p:animEffect filter="fade" transition="in">
                                      <p:cBhvr>
                                        <p:cTn dur="1000"/>
                                        <p:tgtEl>
                                          <p:spTgt spid="100"/>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1"/>
                                        </p:tgtEl>
                                        <p:attrNameLst>
                                          <p:attrName>style.visibility</p:attrName>
                                        </p:attrNameLst>
                                      </p:cBhvr>
                                      <p:to>
                                        <p:strVal val="visible"/>
                                      </p:to>
                                    </p:set>
                                    <p:animEffect filter="fade" transition="in">
                                      <p:cBhvr>
                                        <p:cTn dur="1000"/>
                                        <p:tgtEl>
                                          <p:spTgt spid="10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2"/>
                                        </p:tgtEl>
                                        <p:attrNameLst>
                                          <p:attrName>style.visibility</p:attrName>
                                        </p:attrNameLst>
                                      </p:cBhvr>
                                      <p:to>
                                        <p:strVal val="visible"/>
                                      </p:to>
                                    </p:set>
                                    <p:animEffect filter="fade" transition="in">
                                      <p:cBhvr>
                                        <p:cTn dur="1000"/>
                                        <p:tgtEl>
                                          <p:spTgt spid="10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3"/>
                                        </p:tgtEl>
                                        <p:attrNameLst>
                                          <p:attrName>style.visibility</p:attrName>
                                        </p:attrNameLst>
                                      </p:cBhvr>
                                      <p:to>
                                        <p:strVal val="visible"/>
                                      </p:to>
                                    </p:set>
                                    <p:animEffect filter="fade" transition="in">
                                      <p:cBhvr>
                                        <p:cTn dur="1000"/>
                                        <p:tgtEl>
                                          <p:spTgt spid="10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04"/>
                                        </p:tgtEl>
                                        <p:attrNameLst>
                                          <p:attrName>style.visibility</p:attrName>
                                        </p:attrNameLst>
                                      </p:cBhvr>
                                      <p:to>
                                        <p:strVal val="visible"/>
                                      </p:to>
                                    </p:set>
                                    <p:animEffect filter="fade" transition="in">
                                      <p:cBhvr>
                                        <p:cTn dur="1000"/>
                                        <p:tgtEl>
                                          <p:spTgt spid="10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9" name="Shape 109"/>
        <p:cNvGrpSpPr/>
        <p:nvPr/>
      </p:nvGrpSpPr>
      <p:grpSpPr>
        <a:xfrm>
          <a:off x="0" y="0"/>
          <a:ext cx="0" cy="0"/>
          <a:chOff x="0" y="0"/>
          <a:chExt cx="0" cy="0"/>
        </a:xfrm>
      </p:grpSpPr>
      <p:sp>
        <p:nvSpPr>
          <p:cNvPr id="110" name="Google Shape;110;p15"/>
          <p:cNvSpPr txBox="1"/>
          <p:nvPr>
            <p:ph type="title"/>
          </p:nvPr>
        </p:nvSpPr>
        <p:spPr>
          <a:xfrm>
            <a:off x="395536" y="-171400"/>
            <a:ext cx="8229600" cy="1143000"/>
          </a:xfrm>
          <a:prstGeom prst="rect">
            <a:avLst/>
          </a:prstGeom>
          <a:noFill/>
          <a:ln>
            <a:noFill/>
          </a:ln>
        </p:spPr>
        <p:txBody>
          <a:bodyPr anchorCtr="0" anchor="ctr" bIns="45700" lIns="91425" spcFirstLastPara="1" rIns="91425" wrap="square" tIns="45700">
            <a:normAutofit/>
          </a:bodyPr>
          <a:lstStyle/>
          <a:p>
            <a:pPr indent="0" lvl="0" marL="0" rtl="1" algn="r">
              <a:spcBef>
                <a:spcPts val="0"/>
              </a:spcBef>
              <a:spcAft>
                <a:spcPts val="0"/>
              </a:spcAft>
              <a:buClr>
                <a:schemeClr val="dk1"/>
              </a:buClr>
              <a:buSzPts val="2000"/>
              <a:buFont typeface="Garamond"/>
              <a:buNone/>
            </a:pPr>
            <a:r>
              <a:rPr lang="iw-IL" sz="2000"/>
              <a:t>ב''ה</a:t>
            </a:r>
            <a:endParaRPr sz="2000"/>
          </a:p>
        </p:txBody>
      </p:sp>
      <p:sp>
        <p:nvSpPr>
          <p:cNvPr id="111" name="Google Shape;111;p15"/>
          <p:cNvSpPr txBox="1"/>
          <p:nvPr>
            <p:ph idx="1" type="body"/>
          </p:nvPr>
        </p:nvSpPr>
        <p:spPr>
          <a:xfrm>
            <a:off x="323528" y="188640"/>
            <a:ext cx="8229600" cy="4525963"/>
          </a:xfrm>
          <a:prstGeom prst="rect">
            <a:avLst/>
          </a:prstGeom>
          <a:noFill/>
          <a:ln>
            <a:noFill/>
          </a:ln>
        </p:spPr>
        <p:txBody>
          <a:bodyPr anchorCtr="0" anchor="t" bIns="45700" lIns="91425" spcFirstLastPara="1" rIns="91425" wrap="square" tIns="45700">
            <a:noAutofit/>
          </a:bodyPr>
          <a:lstStyle/>
          <a:p>
            <a:pPr indent="0" lvl="0" marL="0" rtl="1" algn="ctr">
              <a:spcBef>
                <a:spcPts val="0"/>
              </a:spcBef>
              <a:spcAft>
                <a:spcPts val="0"/>
              </a:spcAft>
              <a:buClr>
                <a:schemeClr val="dk1"/>
              </a:buClr>
              <a:buSzPts val="4400"/>
              <a:buNone/>
            </a:pPr>
            <a:r>
              <a:rPr b="1" lang="iw-IL" sz="4400">
                <a:latin typeface="David"/>
                <a:ea typeface="David"/>
                <a:cs typeface="David"/>
                <a:sym typeface="David"/>
              </a:rPr>
              <a:t>יום פטירת רחל אמנו</a:t>
            </a:r>
            <a:endParaRPr/>
          </a:p>
          <a:p>
            <a:pPr indent="0" lvl="0" marL="0" rtl="1" algn="ctr">
              <a:spcBef>
                <a:spcPts val="480"/>
              </a:spcBef>
              <a:spcAft>
                <a:spcPts val="0"/>
              </a:spcAft>
              <a:buClr>
                <a:schemeClr val="dk1"/>
              </a:buClr>
              <a:buSzPts val="2400"/>
              <a:buNone/>
            </a:pPr>
            <a:r>
              <a:rPr lang="iw-IL" sz="2400"/>
              <a:t>לאחר מותה זכתה רחל לאהבתו והערצתו של העם כולו,</a:t>
            </a:r>
            <a:endParaRPr/>
          </a:p>
          <a:p>
            <a:pPr indent="0" lvl="0" marL="0" rtl="1" algn="ctr">
              <a:spcBef>
                <a:spcPts val="480"/>
              </a:spcBef>
              <a:spcAft>
                <a:spcPts val="0"/>
              </a:spcAft>
              <a:buClr>
                <a:schemeClr val="dk1"/>
              </a:buClr>
              <a:buSzPts val="2400"/>
              <a:buNone/>
            </a:pPr>
            <a:r>
              <a:rPr lang="iw-IL" sz="2400"/>
              <a:t>היא אחת מארבע האמהות הקדושות והנערצות </a:t>
            </a:r>
            <a:r>
              <a:rPr lang="iw-IL" sz="2000"/>
              <a:t>(שרה, רבקה,רחל ולאה)</a:t>
            </a:r>
            <a:r>
              <a:rPr lang="iw-IL" sz="2400"/>
              <a:t> ובזמן שקרו צרות לעם ישראל וגולי ירושלים הובלו בבלה בכתה רחל בקברה:</a:t>
            </a:r>
            <a:endParaRPr/>
          </a:p>
          <a:p>
            <a:pPr indent="0" lvl="0" marL="0" rtl="1" algn="ctr">
              <a:spcBef>
                <a:spcPts val="560"/>
              </a:spcBef>
              <a:spcAft>
                <a:spcPts val="0"/>
              </a:spcAft>
              <a:buClr>
                <a:schemeClr val="dk1"/>
              </a:buClr>
              <a:buSzPts val="2800"/>
              <a:buNone/>
            </a:pPr>
            <a:r>
              <a:rPr lang="iw-IL" sz="2800">
                <a:latin typeface="Arial"/>
                <a:ea typeface="Arial"/>
                <a:cs typeface="Arial"/>
                <a:sym typeface="Arial"/>
              </a:rPr>
              <a:t>"קול ברמה נשמע, נהי בכי תמרורים,</a:t>
            </a:r>
            <a:endParaRPr/>
          </a:p>
          <a:p>
            <a:pPr indent="0" lvl="0" marL="0" rtl="1" algn="ctr">
              <a:spcBef>
                <a:spcPts val="560"/>
              </a:spcBef>
              <a:spcAft>
                <a:spcPts val="0"/>
              </a:spcAft>
              <a:buClr>
                <a:schemeClr val="dk1"/>
              </a:buClr>
              <a:buSzPts val="2800"/>
              <a:buNone/>
            </a:pPr>
            <a:r>
              <a:rPr lang="iw-IL" sz="2800">
                <a:latin typeface="Arial"/>
                <a:ea typeface="Arial"/>
                <a:cs typeface="Arial"/>
                <a:sym typeface="Arial"/>
              </a:rPr>
              <a:t> רחל מבכה על בניה, מאנה להנחם על בניה כי איננו"</a:t>
            </a:r>
            <a:endParaRPr sz="2800"/>
          </a:p>
          <a:p>
            <a:pPr indent="0" lvl="0" marL="0" rtl="1" algn="r">
              <a:spcBef>
                <a:spcPts val="480"/>
              </a:spcBef>
              <a:spcAft>
                <a:spcPts val="0"/>
              </a:spcAft>
              <a:buClr>
                <a:schemeClr val="dk1"/>
              </a:buClr>
              <a:buSzPts val="2400"/>
              <a:buNone/>
            </a:pPr>
            <a:r>
              <a:rPr lang="iw-IL" sz="2400"/>
              <a:t>ואלוקים ניחם אותה :</a:t>
            </a:r>
            <a:endParaRPr/>
          </a:p>
          <a:p>
            <a:pPr indent="0" lvl="0" marL="0" rtl="1" algn="r">
              <a:spcBef>
                <a:spcPts val="560"/>
              </a:spcBef>
              <a:spcAft>
                <a:spcPts val="0"/>
              </a:spcAft>
              <a:buClr>
                <a:schemeClr val="dk1"/>
              </a:buClr>
              <a:buSzPts val="2800"/>
              <a:buNone/>
            </a:pPr>
            <a:r>
              <a:rPr lang="iw-IL" sz="2800">
                <a:latin typeface="Arial"/>
                <a:ea typeface="Arial"/>
                <a:cs typeface="Arial"/>
                <a:sym typeface="Arial"/>
              </a:rPr>
              <a:t>"מנעי קולך מבכי ועיניך מדמעה, כי יש שכר לפעולתך נאם ה' ושבו מארץ אויב...</a:t>
            </a:r>
            <a:endParaRPr/>
          </a:p>
          <a:p>
            <a:pPr indent="0" lvl="0" marL="0" rtl="1" algn="l">
              <a:spcBef>
                <a:spcPts val="320"/>
              </a:spcBef>
              <a:spcAft>
                <a:spcPts val="0"/>
              </a:spcAft>
              <a:buClr>
                <a:schemeClr val="dk1"/>
              </a:buClr>
              <a:buSzPts val="1600"/>
              <a:buNone/>
            </a:pPr>
            <a:r>
              <a:rPr lang="iw-IL" sz="1600">
                <a:latin typeface="Arial"/>
                <a:ea typeface="Arial"/>
                <a:cs typeface="Arial"/>
                <a:sym typeface="Arial"/>
              </a:rPr>
              <a:t>(ירמיהו לא' טו')</a:t>
            </a:r>
            <a:endParaRPr/>
          </a:p>
          <a:p>
            <a:pPr indent="0" lvl="0" marL="0" rtl="1" algn="ctr">
              <a:spcBef>
                <a:spcPts val="560"/>
              </a:spcBef>
              <a:spcAft>
                <a:spcPts val="0"/>
              </a:spcAft>
              <a:buClr>
                <a:schemeClr val="dk1"/>
              </a:buClr>
              <a:buSzPts val="2800"/>
              <a:buNone/>
            </a:pPr>
            <a:r>
              <a:rPr lang="iw-IL" sz="2800"/>
              <a:t>במשך דורות רבים היו היהודים באים להשתטח על קברה של רחל </a:t>
            </a:r>
            <a:endParaRPr sz="2800"/>
          </a:p>
          <a:p>
            <a:pPr indent="0" lvl="0" marL="0" rtl="1" algn="ctr">
              <a:spcBef>
                <a:spcPts val="560"/>
              </a:spcBef>
              <a:spcAft>
                <a:spcPts val="0"/>
              </a:spcAft>
              <a:buClr>
                <a:schemeClr val="dk1"/>
              </a:buClr>
              <a:buSzPts val="2800"/>
              <a:buNone/>
            </a:pPr>
            <a:r>
              <a:rPr lang="iw-IL" sz="2800"/>
              <a:t>וביחוד רבים המבקרים בראש חדש אלול</a:t>
            </a:r>
            <a:endParaRPr/>
          </a:p>
          <a:p>
            <a:pPr indent="0" lvl="0" marL="0" rtl="1" algn="ctr">
              <a:spcBef>
                <a:spcPts val="560"/>
              </a:spcBef>
              <a:spcAft>
                <a:spcPts val="0"/>
              </a:spcAft>
              <a:buClr>
                <a:schemeClr val="dk1"/>
              </a:buClr>
              <a:buSzPts val="2800"/>
              <a:buNone/>
            </a:pPr>
            <a:r>
              <a:rPr lang="iw-IL" sz="2800"/>
              <a:t> וביום פטירתה החל בתאריך י"א במרחשון.</a:t>
            </a:r>
            <a:endParaRPr sz="2800"/>
          </a:p>
          <a:p>
            <a:pPr indent="0" lvl="0" marL="0" rtl="1" algn="ctr">
              <a:spcBef>
                <a:spcPts val="480"/>
              </a:spcBef>
              <a:spcAft>
                <a:spcPts val="0"/>
              </a:spcAft>
              <a:buClr>
                <a:schemeClr val="dk1"/>
              </a:buClr>
              <a:buSzPts val="2400"/>
              <a:buNone/>
            </a:pPr>
            <a:r>
              <a:t/>
            </a:r>
            <a:endParaRPr sz="2400"/>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0" st="0"/>
                                            </p:txEl>
                                          </p:spTgt>
                                        </p:tgtEl>
                                        <p:attrNameLst>
                                          <p:attrName>style.visibility</p:attrName>
                                        </p:attrNameLst>
                                      </p:cBhvr>
                                      <p:to>
                                        <p:strVal val="visible"/>
                                      </p:to>
                                    </p:set>
                                    <p:animEffect filter="fade" transition="in">
                                      <p:cBhvr>
                                        <p:cTn dur="500"/>
                                        <p:tgtEl>
                                          <p:spTgt spid="111">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 st="1"/>
                                            </p:txEl>
                                          </p:spTgt>
                                        </p:tgtEl>
                                        <p:attrNameLst>
                                          <p:attrName>style.visibility</p:attrName>
                                        </p:attrNameLst>
                                      </p:cBhvr>
                                      <p:to>
                                        <p:strVal val="visible"/>
                                      </p:to>
                                    </p:set>
                                    <p:animEffect filter="fade" transition="in">
                                      <p:cBhvr>
                                        <p:cTn dur="500"/>
                                        <p:tgtEl>
                                          <p:spTgt spid="111">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2" st="2"/>
                                            </p:txEl>
                                          </p:spTgt>
                                        </p:tgtEl>
                                        <p:attrNameLst>
                                          <p:attrName>style.visibility</p:attrName>
                                        </p:attrNameLst>
                                      </p:cBhvr>
                                      <p:to>
                                        <p:strVal val="visible"/>
                                      </p:to>
                                    </p:set>
                                    <p:animEffect filter="fade" transition="in">
                                      <p:cBhvr>
                                        <p:cTn dur="500"/>
                                        <p:tgtEl>
                                          <p:spTgt spid="111">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3" st="3"/>
                                            </p:txEl>
                                          </p:spTgt>
                                        </p:tgtEl>
                                        <p:attrNameLst>
                                          <p:attrName>style.visibility</p:attrName>
                                        </p:attrNameLst>
                                      </p:cBhvr>
                                      <p:to>
                                        <p:strVal val="visible"/>
                                      </p:to>
                                    </p:set>
                                    <p:animEffect filter="fade" transition="in">
                                      <p:cBhvr>
                                        <p:cTn dur="500"/>
                                        <p:tgtEl>
                                          <p:spTgt spid="111">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4" st="4"/>
                                            </p:txEl>
                                          </p:spTgt>
                                        </p:tgtEl>
                                        <p:attrNameLst>
                                          <p:attrName>style.visibility</p:attrName>
                                        </p:attrNameLst>
                                      </p:cBhvr>
                                      <p:to>
                                        <p:strVal val="visible"/>
                                      </p:to>
                                    </p:set>
                                    <p:animEffect filter="fade" transition="in">
                                      <p:cBhvr>
                                        <p:cTn dur="500"/>
                                        <p:tgtEl>
                                          <p:spTgt spid="111">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5" st="5"/>
                                            </p:txEl>
                                          </p:spTgt>
                                        </p:tgtEl>
                                        <p:attrNameLst>
                                          <p:attrName>style.visibility</p:attrName>
                                        </p:attrNameLst>
                                      </p:cBhvr>
                                      <p:to>
                                        <p:strVal val="visible"/>
                                      </p:to>
                                    </p:set>
                                    <p:animEffect filter="fade" transition="in">
                                      <p:cBhvr>
                                        <p:cTn dur="500"/>
                                        <p:tgtEl>
                                          <p:spTgt spid="111">
                                            <p:txEl>
                                              <p:pRg end="5" st="5"/>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6" st="6"/>
                                            </p:txEl>
                                          </p:spTgt>
                                        </p:tgtEl>
                                        <p:attrNameLst>
                                          <p:attrName>style.visibility</p:attrName>
                                        </p:attrNameLst>
                                      </p:cBhvr>
                                      <p:to>
                                        <p:strVal val="visible"/>
                                      </p:to>
                                    </p:set>
                                    <p:animEffect filter="fade" transition="in">
                                      <p:cBhvr>
                                        <p:cTn dur="500"/>
                                        <p:tgtEl>
                                          <p:spTgt spid="111">
                                            <p:txEl>
                                              <p:pRg end="6" st="6"/>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7" st="7"/>
                                            </p:txEl>
                                          </p:spTgt>
                                        </p:tgtEl>
                                        <p:attrNameLst>
                                          <p:attrName>style.visibility</p:attrName>
                                        </p:attrNameLst>
                                      </p:cBhvr>
                                      <p:to>
                                        <p:strVal val="visible"/>
                                      </p:to>
                                    </p:set>
                                    <p:animEffect filter="fade" transition="in">
                                      <p:cBhvr>
                                        <p:cTn dur="500"/>
                                        <p:tgtEl>
                                          <p:spTgt spid="111">
                                            <p:txEl>
                                              <p:pRg end="7" st="7"/>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8" st="8"/>
                                            </p:txEl>
                                          </p:spTgt>
                                        </p:tgtEl>
                                        <p:attrNameLst>
                                          <p:attrName>style.visibility</p:attrName>
                                        </p:attrNameLst>
                                      </p:cBhvr>
                                      <p:to>
                                        <p:strVal val="visible"/>
                                      </p:to>
                                    </p:set>
                                    <p:animEffect filter="fade" transition="in">
                                      <p:cBhvr>
                                        <p:cTn dur="500"/>
                                        <p:tgtEl>
                                          <p:spTgt spid="111">
                                            <p:txEl>
                                              <p:pRg end="8" st="8"/>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9" st="9"/>
                                            </p:txEl>
                                          </p:spTgt>
                                        </p:tgtEl>
                                        <p:attrNameLst>
                                          <p:attrName>style.visibility</p:attrName>
                                        </p:attrNameLst>
                                      </p:cBhvr>
                                      <p:to>
                                        <p:strVal val="visible"/>
                                      </p:to>
                                    </p:set>
                                    <p:animEffect filter="fade" transition="in">
                                      <p:cBhvr>
                                        <p:cTn dur="500"/>
                                        <p:tgtEl>
                                          <p:spTgt spid="111">
                                            <p:txEl>
                                              <p:pRg end="9" st="9"/>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0" st="10"/>
                                            </p:txEl>
                                          </p:spTgt>
                                        </p:tgtEl>
                                        <p:attrNameLst>
                                          <p:attrName>style.visibility</p:attrName>
                                        </p:attrNameLst>
                                      </p:cBhvr>
                                      <p:to>
                                        <p:strVal val="visible"/>
                                      </p:to>
                                    </p:set>
                                    <p:animEffect filter="fade" transition="in">
                                      <p:cBhvr>
                                        <p:cTn dur="500"/>
                                        <p:tgtEl>
                                          <p:spTgt spid="111">
                                            <p:txEl>
                                              <p:pRg end="10" st="1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1">
                                            <p:txEl>
                                              <p:pRg end="11" st="11"/>
                                            </p:txEl>
                                          </p:spTgt>
                                        </p:tgtEl>
                                        <p:attrNameLst>
                                          <p:attrName>style.visibility</p:attrName>
                                        </p:attrNameLst>
                                      </p:cBhvr>
                                      <p:to>
                                        <p:strVal val="visible"/>
                                      </p:to>
                                    </p:set>
                                    <p:animEffect filter="fade" transition="in">
                                      <p:cBhvr>
                                        <p:cTn dur="500"/>
                                        <p:tgtEl>
                                          <p:spTgt spid="111">
                                            <p:txEl>
                                              <p:pRg end="11" st="11"/>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sp>
        <p:nvSpPr>
          <p:cNvPr id="117" name="Google Shape;117;p16"/>
          <p:cNvSpPr txBox="1"/>
          <p:nvPr>
            <p:ph type="ctrTitle"/>
          </p:nvPr>
        </p:nvSpPr>
        <p:spPr>
          <a:xfrm>
            <a:off x="748680" y="692696"/>
            <a:ext cx="7772400" cy="1470025"/>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Garamond"/>
              <a:buNone/>
            </a:pPr>
            <a:r>
              <a:rPr lang="iw-IL"/>
              <a:t>רחל אמנו, קוים לדמותה:</a:t>
            </a:r>
            <a:endParaRPr/>
          </a:p>
        </p:txBody>
      </p:sp>
      <p:sp>
        <p:nvSpPr>
          <p:cNvPr id="118" name="Google Shape;118;p16"/>
          <p:cNvSpPr/>
          <p:nvPr/>
        </p:nvSpPr>
        <p:spPr>
          <a:xfrm rot="5400000">
            <a:off x="1459631" y="-835496"/>
            <a:ext cx="6368754" cy="8496945"/>
          </a:xfrm>
          <a:prstGeom prst="rect">
            <a:avLst/>
          </a:prstGeom>
        </p:spPr>
        <p:txBody>
          <a:bodyPr>
            <a:prstTxWarp prst="textPlain"/>
          </a:bodyPr>
          <a:lstStyle/>
          <a:p>
            <a:pPr lvl="0" algn="ctr"/>
            <a:r>
              <a:rPr b="0" i="0">
                <a:ln>
                  <a:noFill/>
                </a:ln>
                <a:solidFill>
                  <a:srgbClr val="888888"/>
                </a:solidFill>
                <a:latin typeface="Garamond"/>
              </a:rPr>
              <a:t>וְרָחֵל, הָיְתָה, יְפַת-תֹּאַר, וִיפַת מַרְאֶה. וַיֶּאֱהַב יַעֲקֹב, אֶת-רָחֵל וַיֹּאמֶר, אֶעֱבָדְךָ שֶׁבַע שָׁנִים, בְּרָחֵל בִּתְּךָ, הַקְּטַנָּה...</a:t>
            </a:r>
          </a:p>
        </p:txBody>
      </p:sp>
      <p:sp>
        <p:nvSpPr>
          <p:cNvPr id="119" name="Google Shape;119;p16"/>
          <p:cNvSpPr/>
          <p:nvPr/>
        </p:nvSpPr>
        <p:spPr>
          <a:xfrm>
            <a:off x="1835696" y="2060848"/>
            <a:ext cx="5760640" cy="1328023"/>
          </a:xfrm>
          <a:prstGeom prst="roundRect">
            <a:avLst>
              <a:gd fmla="val 16667" name="adj"/>
            </a:avLst>
          </a:prstGeom>
          <a:gradFill>
            <a:gsLst>
              <a:gs pos="0">
                <a:srgbClr val="EBD6C9"/>
              </a:gs>
              <a:gs pos="30000">
                <a:srgbClr val="E9D1C4"/>
              </a:gs>
              <a:gs pos="75000">
                <a:srgbClr val="DEBAA5"/>
              </a:gs>
              <a:gs pos="100000">
                <a:srgbClr val="D6A382"/>
              </a:gs>
            </a:gsLst>
            <a:path path="circle">
              <a:fillToRect b="0%" l="0%" r="100%" t="100%"/>
            </a:path>
            <a:tileRect b="-100%" l="-100%" r="0%" t="0%"/>
          </a:gradFill>
          <a:ln cap="flat" cmpd="sng" w="12700">
            <a:solidFill>
              <a:srgbClr val="8F5926"/>
            </a:solidFill>
            <a:prstDash val="solid"/>
            <a:round/>
            <a:headEnd len="sm" w="sm" type="none"/>
            <a:tailEnd len="sm" w="sm" type="none"/>
          </a:ln>
          <a:effectLst>
            <a:outerShdw blurRad="50800" rotWithShape="0" dir="5400000" dist="25000">
              <a:srgbClr val="000000">
                <a:alpha val="40000"/>
              </a:srgbClr>
            </a:outerShdw>
          </a:effectLst>
        </p:spPr>
        <p:txBody>
          <a:bodyPr anchorCtr="0" anchor="t" bIns="45700" lIns="91425" spcFirstLastPara="1" rIns="91425" wrap="square" tIns="45700">
            <a:noAutofit/>
          </a:bodyPr>
          <a:lstStyle/>
          <a:p>
            <a:pPr indent="0" lvl="0" marL="0" marR="0" rtl="1" algn="ctr">
              <a:spcBef>
                <a:spcPts val="0"/>
              </a:spcBef>
              <a:spcAft>
                <a:spcPts val="0"/>
              </a:spcAft>
              <a:buNone/>
            </a:pPr>
            <a:r>
              <a:rPr b="0" i="0" lang="iw-IL" sz="3600" u="none" cap="none" strike="noStrike">
                <a:solidFill>
                  <a:schemeClr val="dk1"/>
                </a:solidFill>
                <a:latin typeface="Arial"/>
                <a:ea typeface="Arial"/>
                <a:cs typeface="Arial"/>
                <a:sym typeface="Arial"/>
              </a:rPr>
              <a:t>נציין 3 מתוך התכונות המרכזיות שנודעה בהן רחל אמנו:</a:t>
            </a:r>
            <a:endParaRPr b="0" i="0" sz="3200" u="none" cap="none" strike="noStrike">
              <a:solidFill>
                <a:schemeClr val="dk1"/>
              </a:solidFill>
              <a:latin typeface="Arial"/>
              <a:ea typeface="Arial"/>
              <a:cs typeface="Arial"/>
              <a:sym typeface="Arial"/>
            </a:endParaRPr>
          </a:p>
        </p:txBody>
      </p:sp>
      <p:pic>
        <p:nvPicPr>
          <p:cNvPr id="120" name="Google Shape;120;p16"/>
          <p:cNvPicPr preferRelativeResize="0"/>
          <p:nvPr/>
        </p:nvPicPr>
        <p:blipFill rotWithShape="1">
          <a:blip r:embed="rId3">
            <a:alphaModFix/>
          </a:blip>
          <a:srcRect b="0" l="0" r="0" t="0"/>
          <a:stretch/>
        </p:blipFill>
        <p:spPr>
          <a:xfrm>
            <a:off x="5535488" y="4591447"/>
            <a:ext cx="3429000" cy="2293937"/>
          </a:xfrm>
          <a:prstGeom prst="rect">
            <a:avLst/>
          </a:prstGeom>
          <a:solidFill>
            <a:srgbClr val="ECECEC"/>
          </a:solidFill>
          <a:ln cap="sq" cmpd="sng" w="101600">
            <a:solidFill>
              <a:srgbClr val="FDFDFD"/>
            </a:solidFill>
            <a:prstDash val="solid"/>
            <a:miter lim="800000"/>
            <a:headEnd len="sm" w="sm" type="none"/>
            <a:tailEnd len="sm" w="sm" type="none"/>
          </a:ln>
          <a:effectLst>
            <a:outerShdw blurRad="57150" kx="110000" rotWithShape="0" algn="tl" dir="7560000" dist="37500" sy="98000" ky="200000">
              <a:srgbClr val="000000">
                <a:alpha val="20000"/>
              </a:srgbClr>
            </a:outerShdw>
          </a:effectLst>
        </p:spPr>
      </p:pic>
      <p:sp>
        <p:nvSpPr>
          <p:cNvPr id="121" name="Google Shape;121;p16"/>
          <p:cNvSpPr/>
          <p:nvPr/>
        </p:nvSpPr>
        <p:spPr>
          <a:xfrm>
            <a:off x="6142295" y="4028871"/>
            <a:ext cx="2246129" cy="1200329"/>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iw-IL" sz="7200" u="none" cap="none" strike="noStrike">
                <a:solidFill>
                  <a:schemeClr val="accent3"/>
                </a:solidFill>
                <a:latin typeface="Garamond"/>
                <a:ea typeface="Garamond"/>
                <a:cs typeface="Garamond"/>
                <a:sym typeface="Garamond"/>
              </a:rPr>
              <a:t>תפילה</a:t>
            </a:r>
            <a:endParaRPr b="1" i="0" sz="5400" u="none" cap="none" strike="noStrike">
              <a:solidFill>
                <a:schemeClr val="accent3"/>
              </a:solidFill>
              <a:latin typeface="Garamond"/>
              <a:ea typeface="Garamond"/>
              <a:cs typeface="Garamond"/>
              <a:sym typeface="Garamond"/>
            </a:endParaRPr>
          </a:p>
        </p:txBody>
      </p:sp>
      <p:pic>
        <p:nvPicPr>
          <p:cNvPr id="122" name="Google Shape;122;p16"/>
          <p:cNvPicPr preferRelativeResize="0"/>
          <p:nvPr/>
        </p:nvPicPr>
        <p:blipFill rotWithShape="1">
          <a:blip r:embed="rId4">
            <a:alphaModFix/>
          </a:blip>
          <a:srcRect b="0" l="0" r="0" t="0"/>
          <a:stretch/>
        </p:blipFill>
        <p:spPr>
          <a:xfrm>
            <a:off x="2918197" y="3865028"/>
            <a:ext cx="2589907" cy="1920104"/>
          </a:xfrm>
          <a:prstGeom prst="rect">
            <a:avLst/>
          </a:prstGeom>
          <a:solidFill>
            <a:srgbClr val="ECECEC"/>
          </a:solidFill>
          <a:ln cap="sq" cmpd="sng" w="101600">
            <a:solidFill>
              <a:srgbClr val="FDFDFD"/>
            </a:solidFill>
            <a:prstDash val="solid"/>
            <a:miter lim="800000"/>
            <a:headEnd len="sm" w="sm" type="none"/>
            <a:tailEnd len="sm" w="sm" type="none"/>
          </a:ln>
          <a:effectLst>
            <a:outerShdw blurRad="57150" kx="110000" rotWithShape="0" algn="tl" dir="7560000" dist="37500" sy="98000" ky="200000">
              <a:srgbClr val="000000">
                <a:alpha val="20000"/>
              </a:srgbClr>
            </a:outerShdw>
          </a:effectLst>
        </p:spPr>
      </p:pic>
      <p:sp>
        <p:nvSpPr>
          <p:cNvPr id="123" name="Google Shape;123;p16"/>
          <p:cNvSpPr/>
          <p:nvPr/>
        </p:nvSpPr>
        <p:spPr>
          <a:xfrm>
            <a:off x="3147322" y="3140968"/>
            <a:ext cx="1928734" cy="1200329"/>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iw-IL" sz="7200" u="none" cap="none" strike="noStrike">
                <a:solidFill>
                  <a:schemeClr val="accent3"/>
                </a:solidFill>
                <a:latin typeface="Garamond"/>
                <a:ea typeface="Garamond"/>
                <a:cs typeface="Garamond"/>
                <a:sym typeface="Garamond"/>
              </a:rPr>
              <a:t>ויתור</a:t>
            </a:r>
            <a:endParaRPr b="1" i="0" sz="5400" u="none" cap="none" strike="noStrike">
              <a:solidFill>
                <a:schemeClr val="accent3"/>
              </a:solidFill>
              <a:latin typeface="Garamond"/>
              <a:ea typeface="Garamond"/>
              <a:cs typeface="Garamond"/>
              <a:sym typeface="Garamond"/>
            </a:endParaRPr>
          </a:p>
        </p:txBody>
      </p:sp>
      <p:pic>
        <p:nvPicPr>
          <p:cNvPr descr="C:\Users\user\AppData\Local\Microsoft\Windows\Temporary Internet Files\Content.IE5\9A23UIWP\MP900433143[1].jpg" id="124" name="Google Shape;124;p16"/>
          <p:cNvPicPr preferRelativeResize="0"/>
          <p:nvPr/>
        </p:nvPicPr>
        <p:blipFill rotWithShape="1">
          <a:blip r:embed="rId5">
            <a:alphaModFix/>
          </a:blip>
          <a:srcRect b="0" l="0" r="0" t="0"/>
          <a:stretch/>
        </p:blipFill>
        <p:spPr>
          <a:xfrm>
            <a:off x="235496" y="5157192"/>
            <a:ext cx="2896344" cy="1629548"/>
          </a:xfrm>
          <a:prstGeom prst="rect">
            <a:avLst/>
          </a:prstGeom>
          <a:solidFill>
            <a:srgbClr val="ECECEC"/>
          </a:solidFill>
          <a:ln cap="sq" cmpd="sng" w="101600">
            <a:solidFill>
              <a:srgbClr val="FDFDFD"/>
            </a:solidFill>
            <a:prstDash val="solid"/>
            <a:miter lim="800000"/>
            <a:headEnd len="sm" w="sm" type="none"/>
            <a:tailEnd len="sm" w="sm" type="none"/>
          </a:ln>
          <a:effectLst>
            <a:outerShdw blurRad="57150" kx="110000" rotWithShape="0" algn="tl" dir="7560000" dist="37500" sy="98000" ky="200000">
              <a:srgbClr val="000000">
                <a:alpha val="20000"/>
              </a:srgbClr>
            </a:outerShdw>
          </a:effectLst>
        </p:spPr>
      </p:pic>
      <p:sp>
        <p:nvSpPr>
          <p:cNvPr id="125" name="Google Shape;125;p16"/>
          <p:cNvSpPr/>
          <p:nvPr/>
        </p:nvSpPr>
        <p:spPr>
          <a:xfrm>
            <a:off x="431563" y="4420397"/>
            <a:ext cx="2504212" cy="1200329"/>
          </a:xfrm>
          <a:prstGeom prst="rect">
            <a:avLst/>
          </a:prstGeom>
          <a:noFill/>
          <a:ln>
            <a:noFill/>
          </a:ln>
        </p:spPr>
        <p:txBody>
          <a:bodyPr anchorCtr="0" anchor="t" bIns="45700" lIns="91425" spcFirstLastPara="1" rIns="91425" wrap="square" tIns="45700">
            <a:noAutofit/>
          </a:bodyPr>
          <a:lstStyle/>
          <a:p>
            <a:pPr indent="0" lvl="0" marL="0" marR="0" rtl="1" algn="ctr">
              <a:spcBef>
                <a:spcPts val="0"/>
              </a:spcBef>
              <a:spcAft>
                <a:spcPts val="0"/>
              </a:spcAft>
              <a:buNone/>
            </a:pPr>
            <a:r>
              <a:rPr b="1" i="0" lang="iw-IL" sz="7200" u="none" cap="none" strike="noStrike">
                <a:solidFill>
                  <a:schemeClr val="accent3"/>
                </a:solidFill>
                <a:latin typeface="Garamond"/>
                <a:ea typeface="Garamond"/>
                <a:cs typeface="Garamond"/>
                <a:sym typeface="Garamond"/>
              </a:rPr>
              <a:t>שתיקה</a:t>
            </a:r>
            <a:endParaRPr b="1" i="0" sz="5400" u="none" cap="none" strike="noStrike">
              <a:solidFill>
                <a:schemeClr val="accent3"/>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17"/>
                                        </p:tgtEl>
                                        <p:attrNameLst>
                                          <p:attrName>style.visibility</p:attrName>
                                        </p:attrNameLst>
                                      </p:cBhvr>
                                      <p:to>
                                        <p:strVal val="visible"/>
                                      </p:to>
                                    </p:set>
                                    <p:animEffect filter="fade" transition="in">
                                      <p:cBhvr>
                                        <p:cTn dur="500"/>
                                        <p:tgtEl>
                                          <p:spTgt spid="117"/>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19"/>
                                        </p:tgtEl>
                                        <p:attrNameLst>
                                          <p:attrName>style.visibility</p:attrName>
                                        </p:attrNameLst>
                                      </p:cBhvr>
                                      <p:to>
                                        <p:strVal val="visible"/>
                                      </p:to>
                                    </p:set>
                                    <p:anim calcmode="lin" valueType="num">
                                      <p:cBhvr additive="base">
                                        <p:cTn dur="500"/>
                                        <p:tgtEl>
                                          <p:spTgt spid="119"/>
                                        </p:tgtEl>
                                        <p:attrNameLst>
                                          <p:attrName>ppt_w</p:attrName>
                                        </p:attrNameLst>
                                      </p:cBhvr>
                                      <p:tavLst>
                                        <p:tav fmla="" tm="0">
                                          <p:val>
                                            <p:strVal val="0"/>
                                          </p:val>
                                        </p:tav>
                                        <p:tav fmla="" tm="100000">
                                          <p:val>
                                            <p:strVal val="#ppt_w"/>
                                          </p:val>
                                        </p:tav>
                                      </p:tavLst>
                                    </p:anim>
                                    <p:anim calcmode="lin" valueType="num">
                                      <p:cBhvr additive="base">
                                        <p:cTn dur="500"/>
                                        <p:tgtEl>
                                          <p:spTgt spid="119"/>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0"/>
                                        </p:tgtEl>
                                        <p:attrNameLst>
                                          <p:attrName>style.visibility</p:attrName>
                                        </p:attrNameLst>
                                      </p:cBhvr>
                                      <p:to>
                                        <p:strVal val="visible"/>
                                      </p:to>
                                    </p:set>
                                    <p:animEffect filter="fade" transition="in">
                                      <p:cBhvr>
                                        <p:cTn dur="1000"/>
                                        <p:tgtEl>
                                          <p:spTgt spid="120"/>
                                        </p:tgtEl>
                                      </p:cBhvr>
                                    </p:animEffect>
                                  </p:childTnLst>
                                </p:cTn>
                              </p:par>
                              <p:par>
                                <p:cTn fill="hold" nodeType="withEffect" presetClass="entr" presetID="10" presetSubtype="0">
                                  <p:stCondLst>
                                    <p:cond delay="0"/>
                                  </p:stCondLst>
                                  <p:childTnLst>
                                    <p:set>
                                      <p:cBhvr>
                                        <p:cTn dur="1" fill="hold">
                                          <p:stCondLst>
                                            <p:cond delay="0"/>
                                          </p:stCondLst>
                                        </p:cTn>
                                        <p:tgtEl>
                                          <p:spTgt spid="121"/>
                                        </p:tgtEl>
                                        <p:attrNameLst>
                                          <p:attrName>style.visibility</p:attrName>
                                        </p:attrNameLst>
                                      </p:cBhvr>
                                      <p:to>
                                        <p:strVal val="visible"/>
                                      </p:to>
                                    </p:set>
                                    <p:animEffect filter="fade" transition="in">
                                      <p:cBhvr>
                                        <p:cTn dur="1000"/>
                                        <p:tgtEl>
                                          <p:spTgt spid="12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3"/>
                                        </p:tgtEl>
                                        <p:attrNameLst>
                                          <p:attrName>style.visibility</p:attrName>
                                        </p:attrNameLst>
                                      </p:cBhvr>
                                      <p:to>
                                        <p:strVal val="visible"/>
                                      </p:to>
                                    </p:set>
                                    <p:animEffect filter="fade" transition="in">
                                      <p:cBhvr>
                                        <p:cTn dur="1000"/>
                                        <p:tgtEl>
                                          <p:spTgt spid="123"/>
                                        </p:tgtEl>
                                      </p:cBhvr>
                                    </p:animEffect>
                                  </p:childTnLst>
                                </p:cTn>
                              </p:par>
                              <p:par>
                                <p:cTn fill="hold" nodeType="withEffect" presetClass="entr" presetID="10" presetSubtype="0">
                                  <p:stCondLst>
                                    <p:cond delay="0"/>
                                  </p:stCondLst>
                                  <p:childTnLst>
                                    <p:set>
                                      <p:cBhvr>
                                        <p:cTn dur="1" fill="hold">
                                          <p:stCondLst>
                                            <p:cond delay="0"/>
                                          </p:stCondLst>
                                        </p:cTn>
                                        <p:tgtEl>
                                          <p:spTgt spid="122"/>
                                        </p:tgtEl>
                                        <p:attrNameLst>
                                          <p:attrName>style.visibility</p:attrName>
                                        </p:attrNameLst>
                                      </p:cBhvr>
                                      <p:to>
                                        <p:strVal val="visible"/>
                                      </p:to>
                                    </p:set>
                                    <p:animEffect filter="fade" transition="in">
                                      <p:cBhvr>
                                        <p:cTn dur="1000"/>
                                        <p:tgtEl>
                                          <p:spTgt spid="12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25"/>
                                        </p:tgtEl>
                                        <p:attrNameLst>
                                          <p:attrName>style.visibility</p:attrName>
                                        </p:attrNameLst>
                                      </p:cBhvr>
                                      <p:to>
                                        <p:strVal val="visible"/>
                                      </p:to>
                                    </p:set>
                                    <p:animEffect filter="fade" transition="in">
                                      <p:cBhvr>
                                        <p:cTn dur="1000"/>
                                        <p:tgtEl>
                                          <p:spTgt spid="125"/>
                                        </p:tgtEl>
                                      </p:cBhvr>
                                    </p:animEffect>
                                  </p:childTnLst>
                                </p:cTn>
                              </p:par>
                              <p:par>
                                <p:cTn fill="hold" nodeType="withEffect" presetClass="entr" presetID="10" presetSubtype="0">
                                  <p:stCondLst>
                                    <p:cond delay="0"/>
                                  </p:stCondLst>
                                  <p:childTnLst>
                                    <p:set>
                                      <p:cBhvr>
                                        <p:cTn dur="1" fill="hold">
                                          <p:stCondLst>
                                            <p:cond delay="0"/>
                                          </p:stCondLst>
                                        </p:cTn>
                                        <p:tgtEl>
                                          <p:spTgt spid="124"/>
                                        </p:tgtEl>
                                        <p:attrNameLst>
                                          <p:attrName>style.visibility</p:attrName>
                                        </p:attrNameLst>
                                      </p:cBhvr>
                                      <p:to>
                                        <p:strVal val="visible"/>
                                      </p:to>
                                    </p:set>
                                    <p:animEffect filter="fade" transition="in">
                                      <p:cBhvr>
                                        <p:cTn dur="1000"/>
                                        <p:tgtEl>
                                          <p:spTgt spid="12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0" name="Shape 130"/>
        <p:cNvGrpSpPr/>
        <p:nvPr/>
      </p:nvGrpSpPr>
      <p:grpSpPr>
        <a:xfrm>
          <a:off x="0" y="0"/>
          <a:ext cx="0" cy="0"/>
          <a:chOff x="0" y="0"/>
          <a:chExt cx="0" cy="0"/>
        </a:xfrm>
      </p:grpSpPr>
      <p:sp>
        <p:nvSpPr>
          <p:cNvPr id="131" name="Google Shape;131;p17"/>
          <p:cNvSpPr txBox="1"/>
          <p:nvPr>
            <p:ph type="ctrTitle"/>
          </p:nvPr>
        </p:nvSpPr>
        <p:spPr>
          <a:xfrm>
            <a:off x="748680" y="692696"/>
            <a:ext cx="7772400" cy="1470025"/>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Garamond"/>
              <a:buNone/>
            </a:pPr>
            <a:r>
              <a:rPr lang="iw-IL"/>
              <a:t>רחל אמנו, נלך בדרכה:</a:t>
            </a:r>
            <a:endParaRPr/>
          </a:p>
        </p:txBody>
      </p:sp>
      <p:sp>
        <p:nvSpPr>
          <p:cNvPr id="132" name="Google Shape;132;p17"/>
          <p:cNvSpPr/>
          <p:nvPr/>
        </p:nvSpPr>
        <p:spPr>
          <a:xfrm rot="5400000">
            <a:off x="1275500" y="-3292"/>
            <a:ext cx="6944816" cy="7408600"/>
          </a:xfrm>
          <a:prstGeom prst="rect">
            <a:avLst/>
          </a:prstGeom>
        </p:spPr>
        <p:txBody>
          <a:bodyPr>
            <a:prstTxWarp prst="textPlain"/>
          </a:bodyPr>
          <a:lstStyle/>
          <a:p>
            <a:pPr lvl="0" algn="ctr"/>
            <a:r>
              <a:rPr b="0" i="0">
                <a:ln>
                  <a:noFill/>
                </a:ln>
                <a:solidFill>
                  <a:srgbClr val="888888"/>
                </a:solidFill>
                <a:latin typeface="Garamond"/>
              </a:rPr>
              <a:t>וְרָחֵל, הָיְתָה, יְפַת-תֹּאַר, וִיפַת מַרְאֶה. וַיֶּאֱהַב יַעֲקֹב, אֶת-רָחֵל וַיֹּאמֶר, אֶעֱבָדְךָ שֶׁבַע שָׁנִים, בְּרָחֵל בִּתְּךָ, הַקְּטַנָּה...</a:t>
            </a:r>
          </a:p>
        </p:txBody>
      </p:sp>
      <p:sp>
        <p:nvSpPr>
          <p:cNvPr id="133" name="Google Shape;133;p17"/>
          <p:cNvSpPr/>
          <p:nvPr/>
        </p:nvSpPr>
        <p:spPr>
          <a:xfrm>
            <a:off x="1835696" y="2060848"/>
            <a:ext cx="5760640" cy="715089"/>
          </a:xfrm>
          <a:prstGeom prst="roundRect">
            <a:avLst>
              <a:gd fmla="val 16667" name="adj"/>
            </a:avLst>
          </a:prstGeom>
          <a:gradFill>
            <a:gsLst>
              <a:gs pos="0">
                <a:srgbClr val="EBD6C9"/>
              </a:gs>
              <a:gs pos="30000">
                <a:srgbClr val="E9D1C4"/>
              </a:gs>
              <a:gs pos="75000">
                <a:srgbClr val="DEBAA5"/>
              </a:gs>
              <a:gs pos="100000">
                <a:srgbClr val="D6A382"/>
              </a:gs>
            </a:gsLst>
            <a:path path="circle">
              <a:fillToRect b="0%" l="0%" r="100%" t="100%"/>
            </a:path>
            <a:tileRect b="-100%" l="-100%" r="0%" t="0%"/>
          </a:gradFill>
          <a:ln cap="flat" cmpd="sng" w="12700">
            <a:solidFill>
              <a:srgbClr val="8F5926"/>
            </a:solidFill>
            <a:prstDash val="solid"/>
            <a:round/>
            <a:headEnd len="sm" w="sm" type="none"/>
            <a:tailEnd len="sm" w="sm" type="none"/>
          </a:ln>
          <a:effectLst>
            <a:outerShdw blurRad="50800" rotWithShape="0" dir="5400000" dist="25000">
              <a:srgbClr val="000000">
                <a:alpha val="40000"/>
              </a:srgbClr>
            </a:outerShdw>
          </a:effectLst>
        </p:spPr>
        <p:txBody>
          <a:bodyPr anchorCtr="0" anchor="t" bIns="45700" lIns="91425" spcFirstLastPara="1" rIns="91425" wrap="square" tIns="45700">
            <a:noAutofit/>
          </a:bodyPr>
          <a:lstStyle/>
          <a:p>
            <a:pPr indent="0" lvl="0" marL="0" marR="0" rtl="1" algn="ctr">
              <a:spcBef>
                <a:spcPts val="0"/>
              </a:spcBef>
              <a:spcAft>
                <a:spcPts val="0"/>
              </a:spcAft>
              <a:buNone/>
            </a:pPr>
            <a:r>
              <a:rPr b="0" i="0" lang="iw-IL" sz="3600" u="none" cap="none" strike="noStrike">
                <a:solidFill>
                  <a:schemeClr val="dk1"/>
                </a:solidFill>
                <a:latin typeface="Arial"/>
                <a:ea typeface="Arial"/>
                <a:cs typeface="Arial"/>
                <a:sym typeface="Arial"/>
              </a:rPr>
              <a:t>ננסה גם אנו להוסיף ב:</a:t>
            </a:r>
            <a:endParaRPr b="0" i="0" sz="3200" u="none" cap="none" strike="noStrike">
              <a:solidFill>
                <a:schemeClr val="dk1"/>
              </a:solidFill>
              <a:latin typeface="Arial"/>
              <a:ea typeface="Arial"/>
              <a:cs typeface="Arial"/>
              <a:sym typeface="Arial"/>
            </a:endParaRPr>
          </a:p>
        </p:txBody>
      </p:sp>
      <p:sp>
        <p:nvSpPr>
          <p:cNvPr id="134" name="Google Shape;134;p17"/>
          <p:cNvSpPr txBox="1"/>
          <p:nvPr/>
        </p:nvSpPr>
        <p:spPr>
          <a:xfrm>
            <a:off x="2915816" y="2924944"/>
            <a:ext cx="3672408" cy="1107996"/>
          </a:xfrm>
          <a:prstGeom prst="rect">
            <a:avLst/>
          </a:prstGeom>
          <a:solidFill>
            <a:schemeClr val="lt1"/>
          </a:solidFill>
          <a:ln cap="flat" cmpd="sng" w="25400">
            <a:solidFill>
              <a:schemeClr val="accent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6600" u="none" cap="none" strike="noStrike">
                <a:solidFill>
                  <a:srgbClr val="52571F"/>
                </a:solidFill>
                <a:latin typeface="Garamond"/>
                <a:ea typeface="Garamond"/>
                <a:cs typeface="Garamond"/>
                <a:sym typeface="Garamond"/>
              </a:rPr>
              <a:t>תפילה</a:t>
            </a:r>
            <a:endParaRPr b="0" i="0" sz="6600" u="none" cap="none" strike="noStrike">
              <a:solidFill>
                <a:schemeClr val="dk1"/>
              </a:solidFill>
              <a:latin typeface="Garamond"/>
              <a:ea typeface="Garamond"/>
              <a:cs typeface="Garamond"/>
              <a:sym typeface="Garamond"/>
            </a:endParaRPr>
          </a:p>
        </p:txBody>
      </p:sp>
      <p:sp>
        <p:nvSpPr>
          <p:cNvPr id="135" name="Google Shape;135;p17"/>
          <p:cNvSpPr txBox="1"/>
          <p:nvPr/>
        </p:nvSpPr>
        <p:spPr>
          <a:xfrm>
            <a:off x="2915816" y="4221088"/>
            <a:ext cx="3672408" cy="1107996"/>
          </a:xfrm>
          <a:prstGeom prst="rect">
            <a:avLst/>
          </a:prstGeom>
          <a:solidFill>
            <a:schemeClr val="lt1"/>
          </a:solidFill>
          <a:ln cap="flat" cmpd="sng" w="25400">
            <a:solidFill>
              <a:schemeClr val="accent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6600" u="none" cap="none" strike="noStrike">
                <a:solidFill>
                  <a:srgbClr val="BF4D00"/>
                </a:solidFill>
                <a:latin typeface="Garamond"/>
                <a:ea typeface="Garamond"/>
                <a:cs typeface="Garamond"/>
                <a:sym typeface="Garamond"/>
              </a:rPr>
              <a:t>ויתור</a:t>
            </a:r>
            <a:endParaRPr b="0" i="0" sz="6600" u="none" cap="none" strike="noStrike">
              <a:solidFill>
                <a:srgbClr val="BF4D00"/>
              </a:solidFill>
              <a:latin typeface="Garamond"/>
              <a:ea typeface="Garamond"/>
              <a:cs typeface="Garamond"/>
              <a:sym typeface="Garamond"/>
            </a:endParaRPr>
          </a:p>
        </p:txBody>
      </p:sp>
      <p:sp>
        <p:nvSpPr>
          <p:cNvPr id="136" name="Google Shape;136;p17"/>
          <p:cNvSpPr txBox="1"/>
          <p:nvPr/>
        </p:nvSpPr>
        <p:spPr>
          <a:xfrm>
            <a:off x="2899792" y="5517232"/>
            <a:ext cx="3672408" cy="1107996"/>
          </a:xfrm>
          <a:prstGeom prst="rect">
            <a:avLst/>
          </a:prstGeom>
          <a:solidFill>
            <a:schemeClr val="lt1"/>
          </a:solidFill>
          <a:ln cap="flat" cmpd="sng" w="25400">
            <a:solidFill>
              <a:schemeClr val="accent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6600" u="none" cap="none" strike="noStrike">
                <a:solidFill>
                  <a:srgbClr val="6F5032"/>
                </a:solidFill>
                <a:latin typeface="Garamond"/>
                <a:ea typeface="Garamond"/>
                <a:cs typeface="Garamond"/>
                <a:sym typeface="Garamond"/>
              </a:rPr>
              <a:t>שתיקה</a:t>
            </a:r>
            <a:endParaRPr b="0" i="0" sz="6600" u="none" cap="none" strike="noStrike">
              <a:solidFill>
                <a:srgbClr val="6F5032"/>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1"/>
                                        </p:tgtEl>
                                        <p:attrNameLst>
                                          <p:attrName>style.visibility</p:attrName>
                                        </p:attrNameLst>
                                      </p:cBhvr>
                                      <p:to>
                                        <p:strVal val="visible"/>
                                      </p:to>
                                    </p:set>
                                    <p:animEffect filter="fade" transition="in">
                                      <p:cBhvr>
                                        <p:cTn dur="500"/>
                                        <p:tgtEl>
                                          <p:spTgt spid="131"/>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23" presetSubtype="16">
                                  <p:stCondLst>
                                    <p:cond delay="0"/>
                                  </p:stCondLst>
                                  <p:childTnLst>
                                    <p:set>
                                      <p:cBhvr>
                                        <p:cTn dur="1" fill="hold">
                                          <p:stCondLst>
                                            <p:cond delay="0"/>
                                          </p:stCondLst>
                                        </p:cTn>
                                        <p:tgtEl>
                                          <p:spTgt spid="133"/>
                                        </p:tgtEl>
                                        <p:attrNameLst>
                                          <p:attrName>style.visibility</p:attrName>
                                        </p:attrNameLst>
                                      </p:cBhvr>
                                      <p:to>
                                        <p:strVal val="visible"/>
                                      </p:to>
                                    </p:set>
                                    <p:anim calcmode="lin" valueType="num">
                                      <p:cBhvr additive="base">
                                        <p:cTn dur="500"/>
                                        <p:tgtEl>
                                          <p:spTgt spid="133"/>
                                        </p:tgtEl>
                                        <p:attrNameLst>
                                          <p:attrName>ppt_w</p:attrName>
                                        </p:attrNameLst>
                                      </p:cBhvr>
                                      <p:tavLst>
                                        <p:tav fmla="" tm="0">
                                          <p:val>
                                            <p:strVal val="0"/>
                                          </p:val>
                                        </p:tav>
                                        <p:tav fmla="" tm="100000">
                                          <p:val>
                                            <p:strVal val="#ppt_w"/>
                                          </p:val>
                                        </p:tav>
                                      </p:tavLst>
                                    </p:anim>
                                    <p:anim calcmode="lin" valueType="num">
                                      <p:cBhvr additive="base">
                                        <p:cTn dur="500"/>
                                        <p:tgtEl>
                                          <p:spTgt spid="133"/>
                                        </p:tgtEl>
                                        <p:attrNameLst>
                                          <p:attrName>ppt_h</p:attrName>
                                        </p:attrNameLst>
                                      </p:cBhvr>
                                      <p:tavLst>
                                        <p:tav fmla="" tm="0">
                                          <p:val>
                                            <p:strVal val="0"/>
                                          </p:val>
                                        </p:tav>
                                        <p:tav fmla="" tm="100000">
                                          <p:val>
                                            <p:strVal val="#ppt_h"/>
                                          </p:val>
                                        </p:tav>
                                      </p:tavLst>
                                    </p:anim>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4"/>
                                        </p:tgtEl>
                                        <p:attrNameLst>
                                          <p:attrName>style.visibility</p:attrName>
                                        </p:attrNameLst>
                                      </p:cBhvr>
                                      <p:to>
                                        <p:strVal val="visible"/>
                                      </p:to>
                                    </p:set>
                                    <p:animEffect filter="fade" transition="in">
                                      <p:cBhvr>
                                        <p:cTn dur="1000"/>
                                        <p:tgtEl>
                                          <p:spTgt spid="13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5"/>
                                        </p:tgtEl>
                                        <p:attrNameLst>
                                          <p:attrName>style.visibility</p:attrName>
                                        </p:attrNameLst>
                                      </p:cBhvr>
                                      <p:to>
                                        <p:strVal val="visible"/>
                                      </p:to>
                                    </p:set>
                                    <p:animEffect filter="fade" transition="in">
                                      <p:cBhvr>
                                        <p:cTn dur="1000"/>
                                        <p:tgtEl>
                                          <p:spTgt spid="135"/>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36"/>
                                        </p:tgtEl>
                                        <p:attrNameLst>
                                          <p:attrName>style.visibility</p:attrName>
                                        </p:attrNameLst>
                                      </p:cBhvr>
                                      <p:to>
                                        <p:strVal val="visible"/>
                                      </p:to>
                                    </p:set>
                                    <p:animEffect filter="fade" transition="in">
                                      <p:cBhvr>
                                        <p:cTn dur="1000"/>
                                        <p:tgtEl>
                                          <p:spTgt spid="136"/>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0" name="Shape 140"/>
        <p:cNvGrpSpPr/>
        <p:nvPr/>
      </p:nvGrpSpPr>
      <p:grpSpPr>
        <a:xfrm>
          <a:off x="0" y="0"/>
          <a:ext cx="0" cy="0"/>
          <a:chOff x="0" y="0"/>
          <a:chExt cx="0" cy="0"/>
        </a:xfrm>
      </p:grpSpPr>
      <p:sp>
        <p:nvSpPr>
          <p:cNvPr id="141" name="Google Shape;141;p18"/>
          <p:cNvSpPr/>
          <p:nvPr/>
        </p:nvSpPr>
        <p:spPr>
          <a:xfrm>
            <a:off x="3347864" y="4365104"/>
            <a:ext cx="1994088" cy="3211954"/>
          </a:xfrm>
          <a:prstGeom prst="rect">
            <a:avLst/>
          </a:prstGeom>
          <a:noFill/>
          <a:ln>
            <a:noFill/>
          </a:ln>
          <a:effectLst>
            <a:outerShdw blurRad="50800" rotWithShape="0" dir="5400000" dist="25000">
              <a:srgbClr val="000000">
                <a:alpha val="4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42" name="Google Shape;142;p18"/>
          <p:cNvSpPr txBox="1"/>
          <p:nvPr/>
        </p:nvSpPr>
        <p:spPr>
          <a:xfrm>
            <a:off x="6516216" y="404664"/>
            <a:ext cx="2376264" cy="5632311"/>
          </a:xfrm>
          <a:prstGeom prst="rect">
            <a:avLst/>
          </a:prstGeom>
          <a:solidFill>
            <a:schemeClr val="lt1"/>
          </a:solidFill>
          <a:ln cap="flat" cmpd="sng" w="25400">
            <a:solidFill>
              <a:schemeClr val="accent2"/>
            </a:solidFill>
            <a:prstDash val="solid"/>
            <a:round/>
            <a:headEnd len="sm" w="sm" type="none"/>
            <a:tailEnd len="sm" w="sm" type="none"/>
          </a:ln>
          <a:effectLst>
            <a:outerShdw blurRad="50800" rotWithShape="0" algn="l" dist="38100">
              <a:srgbClr val="000000">
                <a:alpha val="40000"/>
              </a:srgbClr>
            </a:outerShdw>
          </a:effectLst>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3600" u="none" cap="none" strike="noStrike">
                <a:solidFill>
                  <a:srgbClr val="52571F"/>
                </a:solidFill>
                <a:latin typeface="Garamond"/>
                <a:ea typeface="Garamond"/>
                <a:cs typeface="Garamond"/>
                <a:sym typeface="Garamond"/>
              </a:rPr>
              <a:t>בתפילה כמו רחל</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כמו רחל אשר מתפללת על עם ישראל, ולא מרפה... גם אנו נזעק לה' בתפילה, "עד מתי? עד מתי?"</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הגיע זמן הגאולה!!</a:t>
            </a:r>
            <a:endParaRPr/>
          </a:p>
        </p:txBody>
      </p:sp>
      <p:sp>
        <p:nvSpPr>
          <p:cNvPr id="143" name="Google Shape;143;p18"/>
          <p:cNvSpPr txBox="1"/>
          <p:nvPr/>
        </p:nvSpPr>
        <p:spPr>
          <a:xfrm>
            <a:off x="3318393" y="399567"/>
            <a:ext cx="2952328" cy="6063198"/>
          </a:xfrm>
          <a:prstGeom prst="rect">
            <a:avLst/>
          </a:prstGeom>
          <a:solidFill>
            <a:schemeClr val="lt1"/>
          </a:solidFill>
          <a:ln cap="flat" cmpd="sng" w="25400">
            <a:solidFill>
              <a:schemeClr val="accent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3600" u="none" cap="none" strike="noStrike">
                <a:solidFill>
                  <a:srgbClr val="BF4D00"/>
                </a:solidFill>
                <a:latin typeface="Garamond"/>
                <a:ea typeface="Garamond"/>
                <a:cs typeface="Garamond"/>
                <a:sym typeface="Garamond"/>
              </a:rPr>
              <a:t>בוויתור כמו רחל</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כמו רחל אשר ויתרה לאחותה על החתן שלה (צריך לחשוב על כך שיעקב היה יכול לכעוס עליה שגילתה את הסימנים ולא לרצות להתחתן גם עמה), גם אנו נשתדל ביום זה לותר.</a:t>
            </a:r>
            <a:endParaRPr b="0" i="0" sz="3200" u="none" cap="none" strike="noStrike">
              <a:solidFill>
                <a:schemeClr val="dk1"/>
              </a:solidFill>
              <a:latin typeface="Garamond"/>
              <a:ea typeface="Garamond"/>
              <a:cs typeface="Garamond"/>
              <a:sym typeface="Garamond"/>
            </a:endParaRPr>
          </a:p>
        </p:txBody>
      </p:sp>
      <p:sp>
        <p:nvSpPr>
          <p:cNvPr id="144" name="Google Shape;144;p18"/>
          <p:cNvSpPr txBox="1"/>
          <p:nvPr/>
        </p:nvSpPr>
        <p:spPr>
          <a:xfrm>
            <a:off x="179512" y="399567"/>
            <a:ext cx="2952328" cy="5632311"/>
          </a:xfrm>
          <a:prstGeom prst="rect">
            <a:avLst/>
          </a:prstGeom>
          <a:solidFill>
            <a:schemeClr val="lt1"/>
          </a:solidFill>
          <a:ln cap="flat" cmpd="sng" w="25400">
            <a:solidFill>
              <a:schemeClr val="accent2"/>
            </a:solidFill>
            <a:prstDash val="solid"/>
            <a:round/>
            <a:headEnd len="sm" w="sm" type="none"/>
            <a:tailEnd len="sm" w="sm" type="none"/>
          </a:ln>
          <a:effectLst>
            <a:outerShdw blurRad="50800" rotWithShape="0" algn="tl" dir="2700000" dist="38100">
              <a:srgbClr val="000000">
                <a:alpha val="40000"/>
              </a:srgbClr>
            </a:outerShdw>
          </a:effectLst>
        </p:spPr>
        <p:txBody>
          <a:bodyPr anchorCtr="0" anchor="t" bIns="45700" lIns="91425" spcFirstLastPara="1" rIns="91425" wrap="square" tIns="45700">
            <a:spAutoFit/>
          </a:bodyPr>
          <a:lstStyle/>
          <a:p>
            <a:pPr indent="0" lvl="0" marL="0" marR="0" rtl="1" algn="ctr">
              <a:spcBef>
                <a:spcPts val="0"/>
              </a:spcBef>
              <a:spcAft>
                <a:spcPts val="0"/>
              </a:spcAft>
              <a:buNone/>
            </a:pPr>
            <a:r>
              <a:rPr b="1" i="0" lang="iw-IL" sz="3600" u="none" cap="none" strike="noStrike">
                <a:solidFill>
                  <a:srgbClr val="6F5032"/>
                </a:solidFill>
                <a:latin typeface="Garamond"/>
                <a:ea typeface="Garamond"/>
                <a:cs typeface="Garamond"/>
                <a:sym typeface="Garamond"/>
              </a:rPr>
              <a:t>בשתיקה כמו רחל</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ודאי שלא היה</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 קל לרחל לשתוק </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ולא לספר </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על שאחותה </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נכנסת לחופה. </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נצעד בדרכה של רחל </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ולא נדבר </a:t>
            </a:r>
            <a:endParaRPr/>
          </a:p>
          <a:p>
            <a:pPr indent="0" lvl="0" marL="0" marR="0" rtl="1" algn="ctr">
              <a:spcBef>
                <a:spcPts val="0"/>
              </a:spcBef>
              <a:spcAft>
                <a:spcPts val="0"/>
              </a:spcAft>
              <a:buNone/>
            </a:pPr>
            <a:r>
              <a:rPr b="0" i="0" lang="iw-IL" sz="3200" u="none" cap="none" strike="noStrike">
                <a:solidFill>
                  <a:schemeClr val="dk1"/>
                </a:solidFill>
                <a:latin typeface="Garamond"/>
                <a:ea typeface="Garamond"/>
                <a:cs typeface="Garamond"/>
                <a:sym typeface="Garamond"/>
              </a:rPr>
              <a:t>כשלא צריך לדבר. </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2"/>
                                        </p:tgtEl>
                                        <p:attrNameLst>
                                          <p:attrName>style.visibility</p:attrName>
                                        </p:attrNameLst>
                                      </p:cBhvr>
                                      <p:to>
                                        <p:strVal val="visible"/>
                                      </p:to>
                                    </p:set>
                                    <p:animEffect filter="fade" transition="in">
                                      <p:cBhvr>
                                        <p:cTn dur="500"/>
                                        <p:tgtEl>
                                          <p:spTgt spid="142"/>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3"/>
                                        </p:tgtEl>
                                        <p:attrNameLst>
                                          <p:attrName>style.visibility</p:attrName>
                                        </p:attrNameLst>
                                      </p:cBhvr>
                                      <p:to>
                                        <p:strVal val="visible"/>
                                      </p:to>
                                    </p:set>
                                    <p:animEffect filter="fade" transition="in">
                                      <p:cBhvr>
                                        <p:cTn dur="500"/>
                                        <p:tgtEl>
                                          <p:spTgt spid="143"/>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44"/>
                                        </p:tgtEl>
                                        <p:attrNameLst>
                                          <p:attrName>style.visibility</p:attrName>
                                        </p:attrNameLst>
                                      </p:cBhvr>
                                      <p:to>
                                        <p:strVal val="visible"/>
                                      </p:to>
                                    </p:set>
                                    <p:animEffect filter="fade" transition="in">
                                      <p:cBhvr>
                                        <p:cTn dur="500"/>
                                        <p:tgtEl>
                                          <p:spTgt spid="144"/>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19"/>
          <p:cNvSpPr txBox="1"/>
          <p:nvPr>
            <p:ph type="title"/>
          </p:nvPr>
        </p:nvSpPr>
        <p:spPr>
          <a:xfrm>
            <a:off x="395536" y="2790056"/>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1" algn="ctr">
              <a:lnSpc>
                <a:spcPct val="150000"/>
              </a:lnSpc>
              <a:spcBef>
                <a:spcPts val="0"/>
              </a:spcBef>
              <a:spcAft>
                <a:spcPts val="0"/>
              </a:spcAft>
              <a:buClr>
                <a:schemeClr val="dk1"/>
              </a:buClr>
              <a:buSzPct val="100000"/>
              <a:buFont typeface="Garamond"/>
              <a:buNone/>
            </a:pPr>
            <a:br>
              <a:rPr lang="iw-IL"/>
            </a:br>
            <a:br>
              <a:rPr lang="iw-IL"/>
            </a:br>
            <a:br>
              <a:rPr lang="iw-IL"/>
            </a:br>
            <a:r>
              <a:rPr b="1" lang="iw-IL" sz="5300">
                <a:solidFill>
                  <a:srgbClr val="CED8C3"/>
                </a:solidFill>
                <a:latin typeface="David"/>
                <a:ea typeface="David"/>
                <a:cs typeface="David"/>
                <a:sym typeface="David"/>
              </a:rPr>
              <a:t>מן המדרש-כוחה של רחל:</a:t>
            </a:r>
            <a:br>
              <a:rPr lang="iw-IL"/>
            </a:br>
            <a:r>
              <a:rPr b="1" lang="iw-IL" sz="3600">
                <a:latin typeface="Times New Roman"/>
                <a:ea typeface="Times New Roman"/>
                <a:cs typeface="Times New Roman"/>
                <a:sym typeface="Times New Roman"/>
              </a:rPr>
              <a:t>הלכו אבות ואימהות לפייס את הקב"ה על שהעמיד מנשה דמות בהיכל , נכנסה רחל ואמרה לפניו: ריבונו של עולם, רחמי מי מרובים? רחמיך או רחמי בשר ודם? הווי אומר, רחמיך מרובים. והלא אני הכנסתי צרתי לביתי, שכל עבודה שעבד יעקב לא עבד אלא בשבילי. כשבאתי להיכנס לחופה- הכניסו את אחותי, ולא די ששתקתי, אלא ויתרתי לה ומסרתי לה הסימנים, אף אתה, אם הכניסו בניך צרתך לביתך- שתוק להם! </a:t>
            </a:r>
            <a:br>
              <a:rPr lang="iw-IL" sz="5300">
                <a:latin typeface="Times New Roman"/>
                <a:ea typeface="Times New Roman"/>
                <a:cs typeface="Times New Roman"/>
                <a:sym typeface="Times New Roman"/>
              </a:rPr>
            </a:br>
            <a:br>
              <a:rPr lang="iw-IL" sz="5300"/>
            </a:br>
            <a:br>
              <a:rPr lang="iw-IL"/>
            </a:b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3" name="Shape 153"/>
        <p:cNvGrpSpPr/>
        <p:nvPr/>
      </p:nvGrpSpPr>
      <p:grpSpPr>
        <a:xfrm>
          <a:off x="0" y="0"/>
          <a:ext cx="0" cy="0"/>
          <a:chOff x="0" y="0"/>
          <a:chExt cx="0" cy="0"/>
        </a:xfrm>
      </p:grpSpPr>
      <p:sp>
        <p:nvSpPr>
          <p:cNvPr id="154" name="Google Shape;154;p20"/>
          <p:cNvSpPr txBox="1"/>
          <p:nvPr>
            <p:ph type="title"/>
          </p:nvPr>
        </p:nvSpPr>
        <p:spPr>
          <a:xfrm>
            <a:off x="395536" y="2790056"/>
            <a:ext cx="8229600" cy="1143000"/>
          </a:xfrm>
          <a:prstGeom prst="rect">
            <a:avLst/>
          </a:prstGeom>
          <a:noFill/>
          <a:ln>
            <a:noFill/>
          </a:ln>
        </p:spPr>
        <p:txBody>
          <a:bodyPr anchorCtr="0" anchor="ctr" bIns="45700" lIns="91425" spcFirstLastPara="1" rIns="91425" wrap="square" tIns="45700">
            <a:normAutofit fontScale="90000"/>
          </a:bodyPr>
          <a:lstStyle/>
          <a:p>
            <a:pPr indent="0" lvl="0" marL="0" rtl="1" algn="ctr">
              <a:lnSpc>
                <a:spcPct val="150000"/>
              </a:lnSpc>
              <a:spcBef>
                <a:spcPts val="0"/>
              </a:spcBef>
              <a:spcAft>
                <a:spcPts val="0"/>
              </a:spcAft>
              <a:buClr>
                <a:schemeClr val="dk1"/>
              </a:buClr>
              <a:buSzPct val="100000"/>
              <a:buFont typeface="Garamond"/>
              <a:buNone/>
            </a:pPr>
            <a:br>
              <a:rPr lang="iw-IL"/>
            </a:br>
            <a:br>
              <a:rPr lang="iw-IL"/>
            </a:br>
            <a:br>
              <a:rPr lang="iw-IL"/>
            </a:br>
            <a:r>
              <a:rPr b="1" lang="iw-IL">
                <a:solidFill>
                  <a:srgbClr val="727B68"/>
                </a:solidFill>
                <a:latin typeface="David"/>
                <a:ea typeface="David"/>
                <a:cs typeface="David"/>
                <a:sym typeface="David"/>
              </a:rPr>
              <a:t>מן המדרש-כוחה של רחל </a:t>
            </a:r>
            <a:br>
              <a:rPr b="1" lang="iw-IL">
                <a:solidFill>
                  <a:srgbClr val="727B68"/>
                </a:solidFill>
                <a:latin typeface="David"/>
                <a:ea typeface="David"/>
                <a:cs typeface="David"/>
                <a:sym typeface="David"/>
              </a:rPr>
            </a:br>
            <a:r>
              <a:rPr lang="iw-IL" sz="2700">
                <a:latin typeface="Times New Roman"/>
                <a:ea typeface="Times New Roman"/>
                <a:cs typeface="Times New Roman"/>
                <a:sym typeface="Times New Roman"/>
              </a:rPr>
              <a:t>(מדרש רבה בראשית פרשה פ"ב(</a:t>
            </a:r>
            <a:br>
              <a:rPr lang="iw-IL" sz="2700">
                <a:latin typeface="Times New Roman"/>
                <a:ea typeface="Times New Roman"/>
                <a:cs typeface="Times New Roman"/>
                <a:sym typeface="Times New Roman"/>
              </a:rPr>
            </a:br>
            <a:r>
              <a:rPr b="1" lang="iw-IL" sz="3600">
                <a:latin typeface="Times New Roman"/>
                <a:ea typeface="Times New Roman"/>
                <a:cs typeface="Times New Roman"/>
                <a:sym typeface="Times New Roman"/>
              </a:rPr>
              <a:t>“ותקבר בדרך אפרת, </a:t>
            </a:r>
            <a:br>
              <a:rPr b="1" lang="iw-IL" sz="3600">
                <a:latin typeface="Times New Roman"/>
                <a:ea typeface="Times New Roman"/>
                <a:cs typeface="Times New Roman"/>
                <a:sym typeface="Times New Roman"/>
              </a:rPr>
            </a:br>
            <a:r>
              <a:rPr b="1" lang="iw-IL" sz="3600">
                <a:latin typeface="Times New Roman"/>
                <a:ea typeface="Times New Roman"/>
                <a:cs typeface="Times New Roman"/>
                <a:sym typeface="Times New Roman"/>
              </a:rPr>
              <a:t>מה ראה אבינו יעקב לקבור את רחל בדרך אפרת? </a:t>
            </a:r>
            <a:br>
              <a:rPr lang="iw-IL" sz="2700">
                <a:latin typeface="Times New Roman"/>
                <a:ea typeface="Times New Roman"/>
                <a:cs typeface="Times New Roman"/>
                <a:sym typeface="Times New Roman"/>
              </a:rPr>
            </a:br>
            <a:r>
              <a:rPr b="1" lang="iw-IL" sz="3600">
                <a:latin typeface="Times New Roman"/>
                <a:ea typeface="Times New Roman"/>
                <a:cs typeface="Times New Roman"/>
                <a:sym typeface="Times New Roman"/>
              </a:rPr>
              <a:t>אלא צפה יעקב אבינו שהגלויות עתידות לעבור שם, לפיכך קברה שם. </a:t>
            </a:r>
            <a:br>
              <a:rPr lang="iw-IL" sz="2700">
                <a:latin typeface="Times New Roman"/>
                <a:ea typeface="Times New Roman"/>
                <a:cs typeface="Times New Roman"/>
                <a:sym typeface="Times New Roman"/>
              </a:rPr>
            </a:br>
            <a:r>
              <a:rPr b="1" lang="iw-IL" sz="3600">
                <a:latin typeface="Times New Roman"/>
                <a:ea typeface="Times New Roman"/>
                <a:cs typeface="Times New Roman"/>
                <a:sym typeface="Times New Roman"/>
              </a:rPr>
              <a:t>כדי שתהא מבקשת עליהם רחמים. </a:t>
            </a:r>
            <a:br>
              <a:rPr lang="iw-IL" sz="2700">
                <a:latin typeface="Times New Roman"/>
                <a:ea typeface="Times New Roman"/>
                <a:cs typeface="Times New Roman"/>
                <a:sym typeface="Times New Roman"/>
              </a:rPr>
            </a:br>
            <a:r>
              <a:rPr b="1" lang="iw-IL" sz="3600">
                <a:latin typeface="Times New Roman"/>
                <a:ea typeface="Times New Roman"/>
                <a:cs typeface="Times New Roman"/>
                <a:sym typeface="Times New Roman"/>
              </a:rPr>
              <a:t>וזה שכתוב: קול ברמה נשמע נהי בכי תמרורים רחל מבכה על בניה"</a:t>
            </a:r>
            <a:br>
              <a:rPr lang="iw-IL" sz="4800">
                <a:latin typeface="Times New Roman"/>
                <a:ea typeface="Times New Roman"/>
                <a:cs typeface="Times New Roman"/>
                <a:sym typeface="Times New Roman"/>
              </a:rPr>
            </a:br>
            <a:br>
              <a:rPr lang="iw-IL" sz="5300"/>
            </a:br>
            <a:br>
              <a:rPr lang="iw-IL"/>
            </a:b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9" name="Shape 159"/>
        <p:cNvGrpSpPr/>
        <p:nvPr/>
      </p:nvGrpSpPr>
      <p:grpSpPr>
        <a:xfrm>
          <a:off x="0" y="0"/>
          <a:ext cx="0" cy="0"/>
          <a:chOff x="0" y="0"/>
          <a:chExt cx="0" cy="0"/>
        </a:xfrm>
      </p:grpSpPr>
      <p:sp>
        <p:nvSpPr>
          <p:cNvPr id="160" name="Google Shape;160;p21"/>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6000"/>
              <a:buFont typeface="Arial"/>
              <a:buNone/>
            </a:pPr>
            <a:r>
              <a:rPr b="1" lang="iw-IL" sz="6000">
                <a:latin typeface="Arial"/>
                <a:ea typeface="Arial"/>
                <a:cs typeface="Arial"/>
                <a:sym typeface="Arial"/>
              </a:rPr>
              <a:t>כוחן של הדמעות...</a:t>
            </a:r>
            <a:endParaRPr b="1" sz="6000">
              <a:latin typeface="Arial"/>
              <a:ea typeface="Arial"/>
              <a:cs typeface="Arial"/>
              <a:sym typeface="Arial"/>
            </a:endParaRPr>
          </a:p>
        </p:txBody>
      </p:sp>
      <p:pic>
        <p:nvPicPr>
          <p:cNvPr id="161" name="Google Shape;161;p21"/>
          <p:cNvPicPr preferRelativeResize="0"/>
          <p:nvPr>
            <p:ph idx="1" type="body"/>
          </p:nvPr>
        </p:nvPicPr>
        <p:blipFill rotWithShape="1">
          <a:blip r:embed="rId3">
            <a:alphaModFix/>
          </a:blip>
          <a:srcRect b="0" l="0" r="0" t="0"/>
          <a:stretch/>
        </p:blipFill>
        <p:spPr>
          <a:xfrm>
            <a:off x="4418885" y="670362"/>
            <a:ext cx="4725115" cy="6287030"/>
          </a:xfrm>
          <a:prstGeom prst="rect">
            <a:avLst/>
          </a:prstGeom>
          <a:noFill/>
          <a:ln>
            <a:noFill/>
          </a:ln>
        </p:spPr>
      </p:pic>
      <p:grpSp>
        <p:nvGrpSpPr>
          <p:cNvPr id="162" name="Google Shape;162;p21"/>
          <p:cNvGrpSpPr/>
          <p:nvPr/>
        </p:nvGrpSpPr>
        <p:grpSpPr>
          <a:xfrm>
            <a:off x="323528" y="1196752"/>
            <a:ext cx="7774710" cy="5298559"/>
            <a:chOff x="323528" y="1196752"/>
            <a:chExt cx="7774710" cy="5298559"/>
          </a:xfrm>
        </p:grpSpPr>
        <p:pic>
          <p:nvPicPr>
            <p:cNvPr id="163" name="Google Shape;163;p21"/>
            <p:cNvPicPr preferRelativeResize="0"/>
            <p:nvPr/>
          </p:nvPicPr>
          <p:blipFill rotWithShape="1">
            <a:blip r:embed="rId3">
              <a:alphaModFix/>
            </a:blip>
            <a:srcRect b="0" l="0" r="0" t="0"/>
            <a:stretch/>
          </p:blipFill>
          <p:spPr>
            <a:xfrm>
              <a:off x="1619672" y="1196752"/>
              <a:ext cx="3375992" cy="4491946"/>
            </a:xfrm>
            <a:prstGeom prst="rect">
              <a:avLst/>
            </a:prstGeom>
            <a:noFill/>
            <a:ln>
              <a:noFill/>
            </a:ln>
          </p:spPr>
        </p:pic>
        <p:pic>
          <p:nvPicPr>
            <p:cNvPr id="164" name="Google Shape;164;p21"/>
            <p:cNvPicPr preferRelativeResize="0"/>
            <p:nvPr/>
          </p:nvPicPr>
          <p:blipFill rotWithShape="1">
            <a:blip r:embed="rId3">
              <a:alphaModFix/>
            </a:blip>
            <a:srcRect b="0" l="0" r="0" t="0"/>
            <a:stretch/>
          </p:blipFill>
          <p:spPr>
            <a:xfrm>
              <a:off x="323528" y="3863921"/>
              <a:ext cx="1977662" cy="2631390"/>
            </a:xfrm>
            <a:prstGeom prst="rect">
              <a:avLst/>
            </a:prstGeom>
            <a:noFill/>
            <a:ln>
              <a:noFill/>
            </a:ln>
          </p:spPr>
        </p:pic>
        <p:sp>
          <p:nvSpPr>
            <p:cNvPr id="165" name="Google Shape;165;p21"/>
            <p:cNvSpPr/>
            <p:nvPr/>
          </p:nvSpPr>
          <p:spPr>
            <a:xfrm>
              <a:off x="6751165" y="6036961"/>
              <a:ext cx="987033" cy="432048"/>
            </a:xfrm>
            <a:prstGeom prst="ellipse">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sp>
          <p:nvSpPr>
            <p:cNvPr id="166" name="Google Shape;166;p21"/>
            <p:cNvSpPr/>
            <p:nvPr/>
          </p:nvSpPr>
          <p:spPr>
            <a:xfrm>
              <a:off x="7596336" y="5849104"/>
              <a:ext cx="501902" cy="460216"/>
            </a:xfrm>
            <a:prstGeom prst="ellipse">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sp>
          <p:nvSpPr>
            <p:cNvPr id="167" name="Google Shape;167;p21"/>
            <p:cNvSpPr/>
            <p:nvPr/>
          </p:nvSpPr>
          <p:spPr>
            <a:xfrm>
              <a:off x="3419872" y="5229200"/>
              <a:ext cx="504056" cy="72008"/>
            </a:xfrm>
            <a:prstGeom prst="ellipse">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sp>
          <p:nvSpPr>
            <p:cNvPr id="168" name="Google Shape;168;p21"/>
            <p:cNvSpPr/>
            <p:nvPr/>
          </p:nvSpPr>
          <p:spPr>
            <a:xfrm>
              <a:off x="3311860" y="5121188"/>
              <a:ext cx="720080" cy="216024"/>
            </a:xfrm>
            <a:prstGeom prst="roundRect">
              <a:avLst>
                <a:gd fmla="val 16667" name="adj"/>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sp>
          <p:nvSpPr>
            <p:cNvPr id="169" name="Google Shape;169;p21"/>
            <p:cNvSpPr/>
            <p:nvPr/>
          </p:nvSpPr>
          <p:spPr>
            <a:xfrm>
              <a:off x="4031940" y="4941168"/>
              <a:ext cx="45719" cy="180020"/>
            </a:xfrm>
            <a:prstGeom prst="rect">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sp>
          <p:nvSpPr>
            <p:cNvPr id="170" name="Google Shape;170;p21"/>
            <p:cNvSpPr/>
            <p:nvPr/>
          </p:nvSpPr>
          <p:spPr>
            <a:xfrm>
              <a:off x="3923928" y="5031178"/>
              <a:ext cx="153731" cy="270030"/>
            </a:xfrm>
            <a:prstGeom prst="rect">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sp>
          <p:nvSpPr>
            <p:cNvPr id="171" name="Google Shape;171;p21"/>
            <p:cNvSpPr/>
            <p:nvPr/>
          </p:nvSpPr>
          <p:spPr>
            <a:xfrm>
              <a:off x="1312359" y="6135547"/>
              <a:ext cx="307313" cy="173773"/>
            </a:xfrm>
            <a:prstGeom prst="roundRect">
              <a:avLst>
                <a:gd fmla="val 16667" name="adj"/>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sp>
          <p:nvSpPr>
            <p:cNvPr id="172" name="Google Shape;172;p21"/>
            <p:cNvSpPr/>
            <p:nvPr/>
          </p:nvSpPr>
          <p:spPr>
            <a:xfrm>
              <a:off x="1619672" y="6093296"/>
              <a:ext cx="144016" cy="86887"/>
            </a:xfrm>
            <a:prstGeom prst="rect">
              <a:avLst/>
            </a:prstGeom>
            <a:solidFill>
              <a:srgbClr val="724923"/>
            </a:solidFill>
            <a:ln cap="flat" cmpd="sng" w="25400">
              <a:solidFill>
                <a:srgbClr val="724923"/>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None/>
              </a:pPr>
              <a:r>
                <a:t/>
              </a:r>
              <a:endParaRPr b="0" i="0" sz="1800" u="none" cap="none" strike="noStrike">
                <a:solidFill>
                  <a:schemeClr val="lt1"/>
                </a:solidFill>
                <a:latin typeface="Garamond"/>
                <a:ea typeface="Garamond"/>
                <a:cs typeface="Garamond"/>
                <a:sym typeface="Garamond"/>
              </a:endParaRPr>
            </a:p>
          </p:txBody>
        </p:sp>
      </p:grpSp>
      <p:sp>
        <p:nvSpPr>
          <p:cNvPr id="173" name="Google Shape;173;p21"/>
          <p:cNvSpPr/>
          <p:nvPr/>
        </p:nvSpPr>
        <p:spPr>
          <a:xfrm>
            <a:off x="259234" y="1446715"/>
            <a:ext cx="8352928" cy="5356906"/>
          </a:xfrm>
          <a:prstGeom prst="roundRect">
            <a:avLst>
              <a:gd fmla="val 16667" name="adj"/>
            </a:avLst>
          </a:prstGeom>
          <a:solidFill>
            <a:schemeClr val="lt1">
              <a:alpha val="74901"/>
            </a:schemeClr>
          </a:solidFill>
          <a:ln cap="flat" cmpd="sng" w="25400">
            <a:solidFill>
              <a:schemeClr val="accent5"/>
            </a:solidFill>
            <a:prstDash val="solid"/>
            <a:round/>
            <a:headEnd len="sm" w="sm" type="none"/>
            <a:tailEnd len="sm" w="sm" type="none"/>
          </a:ln>
        </p:spPr>
        <p:txBody>
          <a:bodyPr anchorCtr="0" anchor="ctr" bIns="45700" lIns="91425" spcFirstLastPara="1" rIns="91425" wrap="square" tIns="45700">
            <a:noAutofit/>
          </a:bodyPr>
          <a:lstStyle/>
          <a:p>
            <a:pPr indent="0" lvl="0" marL="0" marR="0" rtl="1" algn="ctr">
              <a:spcBef>
                <a:spcPts val="0"/>
              </a:spcBef>
              <a:spcAft>
                <a:spcPts val="0"/>
              </a:spcAft>
              <a:buClr>
                <a:schemeClr val="dk1"/>
              </a:buClr>
              <a:buSzPts val="3600"/>
              <a:buFont typeface="Garamond"/>
              <a:buNone/>
            </a:pPr>
            <a:r>
              <a:rPr b="1" i="0" lang="iw-IL" sz="3600" u="none" cap="none" strike="noStrike">
                <a:solidFill>
                  <a:schemeClr val="dk1"/>
                </a:solidFill>
                <a:latin typeface="Garamond"/>
                <a:ea typeface="Garamond"/>
                <a:cs typeface="Garamond"/>
                <a:sym typeface="Garamond"/>
              </a:rPr>
              <a:t>מן הנביא:</a:t>
            </a:r>
            <a:br>
              <a:rPr b="1" i="0" lang="iw-IL" sz="3600" u="none" cap="none" strike="noStrike">
                <a:solidFill>
                  <a:schemeClr val="dk1"/>
                </a:solidFill>
                <a:latin typeface="Garamond"/>
                <a:ea typeface="Garamond"/>
                <a:cs typeface="Garamond"/>
                <a:sym typeface="Garamond"/>
              </a:rPr>
            </a:br>
            <a:r>
              <a:rPr b="1" i="0" lang="iw-IL" sz="3600" u="none" cap="none" strike="noStrike">
                <a:solidFill>
                  <a:schemeClr val="dk1"/>
                </a:solidFill>
                <a:latin typeface="Garamond"/>
                <a:ea typeface="Garamond"/>
                <a:cs typeface="Garamond"/>
                <a:sym typeface="Garamond"/>
              </a:rPr>
              <a:t>. כֹּה אָמַר ה' קוֹל בְּרָמָה נִשְׁמָע נְהִי בְּכִי תַמְרוּרִים רָחֵל מְבַכָּה עַל-בָּנֶיהָ מֵאֲנָה לְהִנָּחֵם עַל-בָּנֶיהָ כִּי אֵינֶנּוּ: כֹּה אָמַר ה' מִנְעִי קוֹלֵךְ מִבֶּכִי וְעֵינַיִךְ מִדִּמְעָה כִּי- יֵשׁ שָׂכָר לִפְעֻלָּתֵךְ נְאֻם-יְהֹוָה וְשָׁבוּ מֵאֶרֶץ אוֹיֵב. וְיֵשׁ-תִּקְוָה לְאַחֲרִיתֵךְ נְאֻם-ה' וְשָׁבוּ בָנִים לִגְבוּלָם.(ל"א,י"ד-ט"ז). </a:t>
            </a:r>
            <a:endParaRPr b="1" i="0" sz="3600" u="none" cap="none" strike="noStrike">
              <a:solidFill>
                <a:schemeClr val="dk1"/>
              </a:solidFill>
              <a:latin typeface="Garamond"/>
              <a:ea typeface="Garamond"/>
              <a:cs typeface="Garamond"/>
              <a:sym typeface="Garamon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73"/>
                                        </p:tgtEl>
                                        <p:attrNameLst>
                                          <p:attrName>style.visibility</p:attrName>
                                        </p:attrNameLst>
                                      </p:cBhvr>
                                      <p:to>
                                        <p:strVal val="visible"/>
                                      </p:to>
                                    </p:set>
                                    <p:animEffect filter="fade" transition="in">
                                      <p:cBhvr>
                                        <p:cTn dur="1000"/>
                                        <p:tgtEl>
                                          <p:spTgt spid="173"/>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1" name="Shape 181"/>
        <p:cNvGrpSpPr/>
        <p:nvPr/>
      </p:nvGrpSpPr>
      <p:grpSpPr>
        <a:xfrm>
          <a:off x="0" y="0"/>
          <a:ext cx="0" cy="0"/>
          <a:chOff x="0" y="0"/>
          <a:chExt cx="0" cy="0"/>
        </a:xfrm>
      </p:grpSpPr>
      <p:pic>
        <p:nvPicPr>
          <p:cNvPr id="182" name="Google Shape;182;p23"/>
          <p:cNvPicPr preferRelativeResize="0"/>
          <p:nvPr/>
        </p:nvPicPr>
        <p:blipFill rotWithShape="1">
          <a:blip r:embed="rId3">
            <a:alphaModFix/>
          </a:blip>
          <a:srcRect b="0" l="0" r="0" t="0"/>
          <a:stretch/>
        </p:blipFill>
        <p:spPr>
          <a:xfrm>
            <a:off x="4370078" y="2996952"/>
            <a:ext cx="4404782" cy="3399188"/>
          </a:xfrm>
          <a:prstGeom prst="rect">
            <a:avLst/>
          </a:prstGeom>
          <a:noFill/>
          <a:ln>
            <a:noFill/>
          </a:ln>
        </p:spPr>
      </p:pic>
      <p:pic>
        <p:nvPicPr>
          <p:cNvPr id="183" name="Google Shape;183;p23"/>
          <p:cNvPicPr preferRelativeResize="0"/>
          <p:nvPr/>
        </p:nvPicPr>
        <p:blipFill rotWithShape="1">
          <a:blip r:embed="rId4">
            <a:alphaModFix/>
          </a:blip>
          <a:srcRect b="0" l="0" r="0" t="0"/>
          <a:stretch/>
        </p:blipFill>
        <p:spPr>
          <a:xfrm>
            <a:off x="251520" y="229483"/>
            <a:ext cx="3048000" cy="2286000"/>
          </a:xfrm>
          <a:prstGeom prst="rect">
            <a:avLst/>
          </a:prstGeom>
          <a:noFill/>
          <a:ln>
            <a:noFill/>
          </a:ln>
        </p:spPr>
      </p:pic>
      <p:sp>
        <p:nvSpPr>
          <p:cNvPr id="184" name="Google Shape;184;p23"/>
          <p:cNvSpPr txBox="1"/>
          <p:nvPr>
            <p:ph type="title"/>
          </p:nvPr>
        </p:nvSpPr>
        <p:spPr>
          <a:xfrm>
            <a:off x="758552" y="229483"/>
            <a:ext cx="8229600" cy="1143000"/>
          </a:xfrm>
          <a:prstGeom prst="rect">
            <a:avLst/>
          </a:prstGeom>
          <a:noFill/>
          <a:ln>
            <a:noFill/>
          </a:ln>
        </p:spPr>
        <p:txBody>
          <a:bodyPr anchorCtr="0" anchor="ctr" bIns="45700" lIns="91425" spcFirstLastPara="1" rIns="91425" wrap="square" tIns="45700">
            <a:noAutofit/>
          </a:bodyPr>
          <a:lstStyle/>
          <a:p>
            <a:pPr indent="0" lvl="0" marL="0" rtl="1" algn="r">
              <a:spcBef>
                <a:spcPts val="0"/>
              </a:spcBef>
              <a:spcAft>
                <a:spcPts val="0"/>
              </a:spcAft>
              <a:buClr>
                <a:schemeClr val="dk1"/>
              </a:buClr>
              <a:buSzPts val="4400"/>
              <a:buFont typeface="FrankRuehl"/>
              <a:buNone/>
            </a:pPr>
            <a:br>
              <a:rPr lang="iw-IL">
                <a:latin typeface="FrankRuehl"/>
                <a:ea typeface="FrankRuehl"/>
                <a:cs typeface="FrankRuehl"/>
                <a:sym typeface="FrankRuehl"/>
              </a:rPr>
            </a:br>
            <a:br>
              <a:rPr lang="iw-IL">
                <a:latin typeface="FrankRuehl"/>
                <a:ea typeface="FrankRuehl"/>
                <a:cs typeface="FrankRuehl"/>
                <a:sym typeface="FrankRuehl"/>
              </a:rPr>
            </a:br>
            <a:br>
              <a:rPr lang="iw-IL">
                <a:latin typeface="FrankRuehl"/>
                <a:ea typeface="FrankRuehl"/>
                <a:cs typeface="FrankRuehl"/>
                <a:sym typeface="FrankRuehl"/>
              </a:rPr>
            </a:br>
            <a:br>
              <a:rPr lang="iw-IL">
                <a:latin typeface="FrankRuehl"/>
                <a:ea typeface="FrankRuehl"/>
                <a:cs typeface="FrankRuehl"/>
                <a:sym typeface="FrankRuehl"/>
              </a:rPr>
            </a:br>
            <a:r>
              <a:rPr lang="iw-IL">
                <a:latin typeface="FrankRuehl"/>
                <a:ea typeface="FrankRuehl"/>
                <a:cs typeface="FrankRuehl"/>
                <a:sym typeface="FrankRuehl"/>
              </a:rPr>
              <a:t>מדברי הרבי -כוחה של רחל:</a:t>
            </a:r>
            <a:br>
              <a:rPr lang="iw-IL">
                <a:latin typeface="FrankRuehl"/>
                <a:ea typeface="FrankRuehl"/>
                <a:cs typeface="FrankRuehl"/>
                <a:sym typeface="FrankRuehl"/>
              </a:rPr>
            </a:br>
            <a:br>
              <a:rPr lang="iw-IL">
                <a:latin typeface="FrankRuehl"/>
                <a:ea typeface="FrankRuehl"/>
                <a:cs typeface="FrankRuehl"/>
                <a:sym typeface="FrankRuehl"/>
              </a:rPr>
            </a:br>
            <a:br>
              <a:rPr lang="iw-IL">
                <a:latin typeface="FrankRuehl"/>
                <a:ea typeface="FrankRuehl"/>
                <a:cs typeface="FrankRuehl"/>
                <a:sym typeface="FrankRuehl"/>
              </a:rPr>
            </a:br>
            <a:br>
              <a:rPr lang="iw-IL">
                <a:latin typeface="FrankRuehl"/>
                <a:ea typeface="FrankRuehl"/>
                <a:cs typeface="FrankRuehl"/>
                <a:sym typeface="FrankRuehl"/>
              </a:rPr>
            </a:br>
            <a:endParaRPr>
              <a:latin typeface="FrankRuehl"/>
              <a:ea typeface="FrankRuehl"/>
              <a:cs typeface="FrankRuehl"/>
              <a:sym typeface="FrankRuehl"/>
            </a:endParaRPr>
          </a:p>
        </p:txBody>
      </p:sp>
      <p:sp>
        <p:nvSpPr>
          <p:cNvPr id="185" name="Google Shape;185;p23"/>
          <p:cNvSpPr/>
          <p:nvPr/>
        </p:nvSpPr>
        <p:spPr>
          <a:xfrm>
            <a:off x="-468560" y="1556792"/>
            <a:ext cx="9036496" cy="5509200"/>
          </a:xfrm>
          <a:prstGeom prst="rect">
            <a:avLst/>
          </a:prstGeom>
          <a:noFill/>
          <a:ln>
            <a:noFill/>
          </a:ln>
        </p:spPr>
        <p:txBody>
          <a:bodyPr anchorCtr="0" anchor="t" bIns="45700" lIns="91425" spcFirstLastPara="1" rIns="91425" wrap="square" tIns="45700">
            <a:noAutofit/>
          </a:bodyPr>
          <a:lstStyle/>
          <a:p>
            <a:pPr indent="0" lvl="0" marL="0" marR="0" rtl="1" algn="r">
              <a:spcBef>
                <a:spcPts val="0"/>
              </a:spcBef>
              <a:spcAft>
                <a:spcPts val="0"/>
              </a:spcAft>
              <a:buNone/>
            </a:pPr>
            <a:r>
              <a:rPr b="0" i="0" lang="iw-IL" sz="4800" u="none" cap="none" strike="noStrike">
                <a:solidFill>
                  <a:schemeClr val="dk1"/>
                </a:solidFill>
                <a:latin typeface="Arial"/>
                <a:ea typeface="Arial"/>
                <a:cs typeface="Arial"/>
                <a:sym typeface="Arial"/>
              </a:rPr>
              <a:t>אם כן, מובטחים אנו</a:t>
            </a:r>
            <a:endParaRPr/>
          </a:p>
          <a:p>
            <a:pPr indent="0" lvl="0" marL="0" marR="0" rtl="1" algn="ctr">
              <a:spcBef>
                <a:spcPts val="0"/>
              </a:spcBef>
              <a:spcAft>
                <a:spcPts val="0"/>
              </a:spcAft>
              <a:buNone/>
            </a:pPr>
            <a:r>
              <a:rPr lang="iw-IL" sz="4800">
                <a:solidFill>
                  <a:schemeClr val="dk1"/>
                </a:solidFill>
                <a:latin typeface="Arial"/>
                <a:ea typeface="Arial"/>
                <a:cs typeface="Arial"/>
                <a:sym typeface="Arial"/>
              </a:rPr>
              <a:t> שנצא מהגלות</a:t>
            </a:r>
            <a:r>
              <a:rPr lang="iw-IL" sz="4800">
                <a:solidFill>
                  <a:schemeClr val="dk1"/>
                </a:solidFill>
                <a:latin typeface="Garamond"/>
                <a:ea typeface="Garamond"/>
                <a:cs typeface="Garamond"/>
                <a:sym typeface="Garamond"/>
              </a:rPr>
              <a:t>.</a:t>
            </a:r>
            <a:br>
              <a:rPr lang="iw-IL" sz="4800">
                <a:solidFill>
                  <a:schemeClr val="dk1"/>
                </a:solidFill>
                <a:latin typeface="Garamond"/>
                <a:ea typeface="Garamond"/>
                <a:cs typeface="Garamond"/>
                <a:sym typeface="Garamond"/>
              </a:rPr>
            </a:br>
            <a:r>
              <a:rPr lang="iw-IL" sz="4800">
                <a:solidFill>
                  <a:schemeClr val="dk1"/>
                </a:solidFill>
                <a:latin typeface="Garamond"/>
                <a:ea typeface="Garamond"/>
                <a:cs typeface="Garamond"/>
                <a:sym typeface="Garamond"/>
              </a:rPr>
              <a:t>               </a:t>
            </a:r>
            <a:endParaRPr/>
          </a:p>
          <a:p>
            <a:pPr indent="0" lvl="0" marL="0" marR="0" rtl="1" algn="ctr">
              <a:spcBef>
                <a:spcPts val="0"/>
              </a:spcBef>
              <a:spcAft>
                <a:spcPts val="0"/>
              </a:spcAft>
              <a:buNone/>
            </a:pPr>
            <a:r>
              <a:rPr b="1" lang="iw-IL" sz="3200">
                <a:solidFill>
                  <a:schemeClr val="dk1"/>
                </a:solidFill>
                <a:latin typeface="Arial"/>
                <a:ea typeface="Arial"/>
                <a:cs typeface="Arial"/>
                <a:sym typeface="Arial"/>
              </a:rPr>
              <a:t>ובכח מדת הרחמים על ישראל</a:t>
            </a:r>
            <a:endParaRPr/>
          </a:p>
          <a:p>
            <a:pPr indent="0" lvl="0" marL="0" marR="0" rtl="1" algn="ctr">
              <a:spcBef>
                <a:spcPts val="0"/>
              </a:spcBef>
              <a:spcAft>
                <a:spcPts val="0"/>
              </a:spcAft>
              <a:buNone/>
            </a:pPr>
            <a:r>
              <a:rPr b="1" lang="iw-IL" sz="3200">
                <a:solidFill>
                  <a:schemeClr val="dk1"/>
                </a:solidFill>
                <a:latin typeface="Arial"/>
                <a:ea typeface="Arial"/>
                <a:cs typeface="Arial"/>
                <a:sym typeface="Arial"/>
              </a:rPr>
              <a:t> מובטחים אנו, שנצא מהגלות </a:t>
            </a:r>
            <a:endParaRPr/>
          </a:p>
          <a:p>
            <a:pPr indent="0" lvl="0" marL="0" marR="0" rtl="1" algn="ctr">
              <a:spcBef>
                <a:spcPts val="0"/>
              </a:spcBef>
              <a:spcAft>
                <a:spcPts val="0"/>
              </a:spcAft>
              <a:buNone/>
            </a:pPr>
            <a:r>
              <a:rPr b="1" lang="iw-IL" sz="3200">
                <a:solidFill>
                  <a:schemeClr val="dk1"/>
                </a:solidFill>
                <a:latin typeface="Arial"/>
                <a:ea typeface="Arial"/>
                <a:cs typeface="Arial"/>
                <a:sym typeface="Arial"/>
              </a:rPr>
              <a:t>שנגרמה על ידי עוונותינו.</a:t>
            </a:r>
            <a:br>
              <a:rPr b="1" lang="iw-IL" sz="3200">
                <a:solidFill>
                  <a:schemeClr val="dk1"/>
                </a:solidFill>
                <a:latin typeface="Arial"/>
                <a:ea typeface="Arial"/>
                <a:cs typeface="Arial"/>
                <a:sym typeface="Arial"/>
              </a:rPr>
            </a:br>
            <a:r>
              <a:rPr b="1" lang="iw-IL" sz="3200">
                <a:solidFill>
                  <a:schemeClr val="dk1"/>
                </a:solidFill>
                <a:latin typeface="Arial"/>
                <a:ea typeface="Arial"/>
                <a:cs typeface="Arial"/>
                <a:sym typeface="Arial"/>
              </a:rPr>
              <a:t>וגם השכינה תחזור למקומה למעלה</a:t>
            </a:r>
            <a:br>
              <a:rPr b="1" lang="iw-IL" sz="3200">
                <a:solidFill>
                  <a:schemeClr val="dk1"/>
                </a:solidFill>
                <a:latin typeface="Arial"/>
                <a:ea typeface="Arial"/>
                <a:cs typeface="Arial"/>
                <a:sym typeface="Arial"/>
              </a:rPr>
            </a:br>
            <a:r>
              <a:rPr b="1" lang="iw-IL" sz="3200">
                <a:solidFill>
                  <a:schemeClr val="dk1"/>
                </a:solidFill>
                <a:latin typeface="Arial"/>
                <a:ea typeface="Arial"/>
                <a:cs typeface="Arial"/>
                <a:sym typeface="Arial"/>
              </a:rPr>
              <a:t>ולעולם הזה הגשמי </a:t>
            </a:r>
            <a:endParaRPr/>
          </a:p>
          <a:p>
            <a:pPr indent="0" lvl="0" marL="0" marR="0" rtl="1" algn="ctr">
              <a:spcBef>
                <a:spcPts val="0"/>
              </a:spcBef>
              <a:spcAft>
                <a:spcPts val="0"/>
              </a:spcAft>
              <a:buNone/>
            </a:pPr>
            <a:r>
              <a:rPr b="1" lang="iw-IL" sz="3200">
                <a:solidFill>
                  <a:schemeClr val="dk1"/>
                </a:solidFill>
                <a:latin typeface="Arial"/>
                <a:ea typeface="Arial"/>
                <a:cs typeface="Arial"/>
                <a:sym typeface="Arial"/>
              </a:rPr>
              <a:t>        כמו שהיה</a:t>
            </a:r>
            <a:r>
              <a:rPr b="1" lang="iw-IL" sz="4800">
                <a:solidFill>
                  <a:schemeClr val="dk1"/>
                </a:solidFill>
                <a:latin typeface="Arial"/>
                <a:ea typeface="Arial"/>
                <a:cs typeface="Arial"/>
                <a:sym typeface="Arial"/>
              </a:rPr>
              <a:t> בזמן בית המקדש.</a:t>
            </a:r>
            <a:endParaRPr b="1" sz="4800">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3"/>
                                        </p:tgtEl>
                                        <p:attrNameLst>
                                          <p:attrName>style.visibility</p:attrName>
                                        </p:attrNameLst>
                                      </p:cBhvr>
                                      <p:to>
                                        <p:strVal val="visible"/>
                                      </p:to>
                                    </p:set>
                                    <p:animEffect filter="fade" transition="in">
                                      <p:cBhvr>
                                        <p:cTn dur="500"/>
                                        <p:tgtEl>
                                          <p:spTgt spid="183"/>
                                        </p:tgtEl>
                                      </p:cBhvr>
                                    </p:animEffect>
                                  </p:childTnLst>
                                </p:cTn>
                              </p:par>
                              <p:par>
                                <p:cTn fill="hold" nodeType="withEffect" presetClass="entr" presetID="10" presetSubtype="0">
                                  <p:stCondLst>
                                    <p:cond delay="0"/>
                                  </p:stCondLst>
                                  <p:childTnLst>
                                    <p:set>
                                      <p:cBhvr>
                                        <p:cTn dur="1" fill="hold">
                                          <p:stCondLst>
                                            <p:cond delay="0"/>
                                          </p:stCondLst>
                                        </p:cTn>
                                        <p:tgtEl>
                                          <p:spTgt spid="184"/>
                                        </p:tgtEl>
                                        <p:attrNameLst>
                                          <p:attrName>style.visibility</p:attrName>
                                        </p:attrNameLst>
                                      </p:cBhvr>
                                      <p:to>
                                        <p:strVal val="visible"/>
                                      </p:to>
                                    </p:set>
                                    <p:animEffect filter="fade" transition="in">
                                      <p:cBhvr>
                                        <p:cTn dur="500"/>
                                        <p:tgtEl>
                                          <p:spTgt spid="184"/>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0" st="0"/>
                                            </p:txEl>
                                          </p:spTgt>
                                        </p:tgtEl>
                                        <p:attrNameLst>
                                          <p:attrName>style.visibility</p:attrName>
                                        </p:attrNameLst>
                                      </p:cBhvr>
                                      <p:to>
                                        <p:strVal val="visible"/>
                                      </p:to>
                                    </p:set>
                                    <p:animEffect filter="fade" transition="in">
                                      <p:cBhvr>
                                        <p:cTn dur="1000"/>
                                        <p:tgtEl>
                                          <p:spTgt spid="185">
                                            <p:txEl>
                                              <p:pRg end="0" st="0"/>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1" st="1"/>
                                            </p:txEl>
                                          </p:spTgt>
                                        </p:tgtEl>
                                        <p:attrNameLst>
                                          <p:attrName>style.visibility</p:attrName>
                                        </p:attrNameLst>
                                      </p:cBhvr>
                                      <p:to>
                                        <p:strVal val="visible"/>
                                      </p:to>
                                    </p:set>
                                    <p:animEffect filter="fade" transition="in">
                                      <p:cBhvr>
                                        <p:cTn dur="1000"/>
                                        <p:tgtEl>
                                          <p:spTgt spid="185">
                                            <p:txEl>
                                              <p:pRg end="1" st="1"/>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2" st="2"/>
                                            </p:txEl>
                                          </p:spTgt>
                                        </p:tgtEl>
                                        <p:attrNameLst>
                                          <p:attrName>style.visibility</p:attrName>
                                        </p:attrNameLst>
                                      </p:cBhvr>
                                      <p:to>
                                        <p:strVal val="visible"/>
                                      </p:to>
                                    </p:set>
                                    <p:animEffect filter="fade" transition="in">
                                      <p:cBhvr>
                                        <p:cTn dur="1000"/>
                                        <p:tgtEl>
                                          <p:spTgt spid="185">
                                            <p:txEl>
                                              <p:pRg end="2" st="2"/>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3" st="3"/>
                                            </p:txEl>
                                          </p:spTgt>
                                        </p:tgtEl>
                                        <p:attrNameLst>
                                          <p:attrName>style.visibility</p:attrName>
                                        </p:attrNameLst>
                                      </p:cBhvr>
                                      <p:to>
                                        <p:strVal val="visible"/>
                                      </p:to>
                                    </p:set>
                                    <p:animEffect filter="fade" transition="in">
                                      <p:cBhvr>
                                        <p:cTn dur="1000"/>
                                        <p:tgtEl>
                                          <p:spTgt spid="185">
                                            <p:txEl>
                                              <p:pRg end="3" st="3"/>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4" st="4"/>
                                            </p:txEl>
                                          </p:spTgt>
                                        </p:tgtEl>
                                        <p:attrNameLst>
                                          <p:attrName>style.visibility</p:attrName>
                                        </p:attrNameLst>
                                      </p:cBhvr>
                                      <p:to>
                                        <p:strVal val="visible"/>
                                      </p:to>
                                    </p:set>
                                    <p:animEffect filter="fade" transition="in">
                                      <p:cBhvr>
                                        <p:cTn dur="1000"/>
                                        <p:tgtEl>
                                          <p:spTgt spid="185">
                                            <p:txEl>
                                              <p:pRg end="4" st="4"/>
                                            </p:txEl>
                                          </p:spTgt>
                                        </p:tgtEl>
                                      </p:cBhvr>
                                    </p:animEffec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xEl>
                                              <p:pRg end="5" st="5"/>
                                            </p:txEl>
                                          </p:spTgt>
                                        </p:tgtEl>
                                        <p:attrNameLst>
                                          <p:attrName>style.visibility</p:attrName>
                                        </p:attrNameLst>
                                      </p:cBhvr>
                                      <p:to>
                                        <p:strVal val="visible"/>
                                      </p:to>
                                    </p:set>
                                    <p:animEffect filter="fade" transition="in">
                                      <p:cBhvr>
                                        <p:cTn dur="1000"/>
                                        <p:tgtEl>
                                          <p:spTgt spid="185">
                                            <p:txEl>
                                              <p:pRg end="5" st="5"/>
                                            </p:txEl>
                                          </p:spTgt>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24"/>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Garamond"/>
              <a:buNone/>
            </a:pPr>
            <a:r>
              <a:t/>
            </a:r>
            <a:endParaRPr/>
          </a:p>
        </p:txBody>
      </p:sp>
      <p:pic>
        <p:nvPicPr>
          <p:cNvPr id="191" name="Google Shape;191;p24"/>
          <p:cNvPicPr preferRelativeResize="0"/>
          <p:nvPr>
            <p:ph idx="1" type="body"/>
          </p:nvPr>
        </p:nvPicPr>
        <p:blipFill rotWithShape="1">
          <a:blip r:embed="rId3">
            <a:alphaModFix/>
          </a:blip>
          <a:srcRect b="0" l="0" r="0" t="0"/>
          <a:stretch/>
        </p:blipFill>
        <p:spPr>
          <a:xfrm>
            <a:off x="0" y="0"/>
            <a:ext cx="9107181" cy="6858000"/>
          </a:xfrm>
          <a:prstGeom prst="rect">
            <a:avLst/>
          </a:prstGeom>
          <a:noFill/>
          <a:ln>
            <a:noFill/>
          </a:ln>
        </p:spPr>
      </p:pic>
    </p:spTree>
  </p:cSld>
  <p:clrMapOvr>
    <a:masterClrMapping/>
  </p:clrMapOvr>
  <p:transition>
    <p:fade thruBlk="1"/>
  </p:transition>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5" name="Shape 195"/>
        <p:cNvGrpSpPr/>
        <p:nvPr/>
      </p:nvGrpSpPr>
      <p:grpSpPr>
        <a:xfrm>
          <a:off x="0" y="0"/>
          <a:ext cx="0" cy="0"/>
          <a:chOff x="0" y="0"/>
          <a:chExt cx="0" cy="0"/>
        </a:xfrm>
      </p:grpSpPr>
      <p:sp>
        <p:nvSpPr>
          <p:cNvPr id="196" name="Google Shape;196;p25"/>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Garamond"/>
              <a:buNone/>
            </a:pPr>
            <a:r>
              <a:t/>
            </a:r>
            <a:endParaRPr/>
          </a:p>
        </p:txBody>
      </p:sp>
      <p:pic>
        <p:nvPicPr>
          <p:cNvPr id="197" name="Google Shape;197;p25"/>
          <p:cNvPicPr preferRelativeResize="0"/>
          <p:nvPr>
            <p:ph idx="1" type="body"/>
          </p:nvPr>
        </p:nvPicPr>
        <p:blipFill rotWithShape="1">
          <a:blip r:embed="rId3">
            <a:alphaModFix/>
          </a:blip>
          <a:srcRect b="0" l="0" r="0" t="0"/>
          <a:stretch/>
        </p:blipFill>
        <p:spPr>
          <a:xfrm>
            <a:off x="6660232" y="282669"/>
            <a:ext cx="2313451" cy="1706171"/>
          </a:xfrm>
          <a:prstGeom prst="rect">
            <a:avLst/>
          </a:prstGeom>
          <a:noFill/>
          <a:ln>
            <a:noFill/>
          </a:ln>
        </p:spPr>
      </p:pic>
      <p:pic>
        <p:nvPicPr>
          <p:cNvPr id="198" name="Google Shape;198;p25"/>
          <p:cNvPicPr preferRelativeResize="0"/>
          <p:nvPr/>
        </p:nvPicPr>
        <p:blipFill rotWithShape="1">
          <a:blip r:embed="rId4">
            <a:alphaModFix/>
          </a:blip>
          <a:srcRect b="0" l="0" r="0" t="0"/>
          <a:stretch/>
        </p:blipFill>
        <p:spPr>
          <a:xfrm>
            <a:off x="6741160" y="2564904"/>
            <a:ext cx="2278617" cy="1488345"/>
          </a:xfrm>
          <a:prstGeom prst="rect">
            <a:avLst/>
          </a:prstGeom>
          <a:noFill/>
          <a:ln>
            <a:noFill/>
          </a:ln>
        </p:spPr>
      </p:pic>
      <p:pic>
        <p:nvPicPr>
          <p:cNvPr id="199" name="Google Shape;199;p25"/>
          <p:cNvPicPr preferRelativeResize="0"/>
          <p:nvPr/>
        </p:nvPicPr>
        <p:blipFill rotWithShape="1">
          <a:blip r:embed="rId5">
            <a:alphaModFix/>
          </a:blip>
          <a:srcRect b="0" l="0" r="0" t="0"/>
          <a:stretch/>
        </p:blipFill>
        <p:spPr>
          <a:xfrm>
            <a:off x="472902" y="4692724"/>
            <a:ext cx="2444557" cy="1728192"/>
          </a:xfrm>
          <a:prstGeom prst="rect">
            <a:avLst/>
          </a:prstGeom>
          <a:noFill/>
          <a:ln>
            <a:noFill/>
          </a:ln>
        </p:spPr>
      </p:pic>
      <p:pic>
        <p:nvPicPr>
          <p:cNvPr id="200" name="Google Shape;200;p25"/>
          <p:cNvPicPr preferRelativeResize="0"/>
          <p:nvPr/>
        </p:nvPicPr>
        <p:blipFill rotWithShape="1">
          <a:blip r:embed="rId6">
            <a:alphaModFix/>
          </a:blip>
          <a:srcRect b="0" l="0" r="0" t="0"/>
          <a:stretch/>
        </p:blipFill>
        <p:spPr>
          <a:xfrm>
            <a:off x="6741160" y="4659600"/>
            <a:ext cx="2278618" cy="1649720"/>
          </a:xfrm>
          <a:prstGeom prst="rect">
            <a:avLst/>
          </a:prstGeom>
          <a:noFill/>
          <a:ln>
            <a:noFill/>
          </a:ln>
        </p:spPr>
      </p:pic>
      <p:pic>
        <p:nvPicPr>
          <p:cNvPr id="201" name="Google Shape;201;p25"/>
          <p:cNvPicPr preferRelativeResize="0"/>
          <p:nvPr/>
        </p:nvPicPr>
        <p:blipFill rotWithShape="1">
          <a:blip r:embed="rId7">
            <a:alphaModFix/>
          </a:blip>
          <a:srcRect b="0" l="0" r="0" t="0"/>
          <a:stretch/>
        </p:blipFill>
        <p:spPr>
          <a:xfrm>
            <a:off x="3707904" y="263770"/>
            <a:ext cx="2258643" cy="1743004"/>
          </a:xfrm>
          <a:prstGeom prst="rect">
            <a:avLst/>
          </a:prstGeom>
          <a:noFill/>
          <a:ln>
            <a:noFill/>
          </a:ln>
        </p:spPr>
      </p:pic>
      <p:pic>
        <p:nvPicPr>
          <p:cNvPr id="202" name="Google Shape;202;p25"/>
          <p:cNvPicPr preferRelativeResize="0"/>
          <p:nvPr/>
        </p:nvPicPr>
        <p:blipFill rotWithShape="1">
          <a:blip r:embed="rId8">
            <a:alphaModFix/>
          </a:blip>
          <a:srcRect b="0" l="0" r="0" t="0"/>
          <a:stretch/>
        </p:blipFill>
        <p:spPr>
          <a:xfrm>
            <a:off x="3838965" y="2516274"/>
            <a:ext cx="2109543" cy="1585604"/>
          </a:xfrm>
          <a:prstGeom prst="rect">
            <a:avLst/>
          </a:prstGeom>
          <a:noFill/>
          <a:ln>
            <a:noFill/>
          </a:ln>
        </p:spPr>
      </p:pic>
      <p:pic>
        <p:nvPicPr>
          <p:cNvPr id="203" name="Google Shape;203;p25"/>
          <p:cNvPicPr preferRelativeResize="0"/>
          <p:nvPr/>
        </p:nvPicPr>
        <p:blipFill rotWithShape="1">
          <a:blip r:embed="rId9">
            <a:alphaModFix/>
          </a:blip>
          <a:srcRect b="0" l="0" r="0" t="0"/>
          <a:stretch/>
        </p:blipFill>
        <p:spPr>
          <a:xfrm>
            <a:off x="3707904" y="4581128"/>
            <a:ext cx="2240604" cy="1800200"/>
          </a:xfrm>
          <a:prstGeom prst="rect">
            <a:avLst/>
          </a:prstGeom>
          <a:noFill/>
          <a:ln>
            <a:noFill/>
          </a:ln>
        </p:spPr>
      </p:pic>
      <p:pic>
        <p:nvPicPr>
          <p:cNvPr id="204" name="Google Shape;204;p25"/>
          <p:cNvPicPr preferRelativeResize="0"/>
          <p:nvPr/>
        </p:nvPicPr>
        <p:blipFill rotWithShape="1">
          <a:blip r:embed="rId10">
            <a:alphaModFix/>
          </a:blip>
          <a:srcRect b="0" l="0" r="0" t="0"/>
          <a:stretch/>
        </p:blipFill>
        <p:spPr>
          <a:xfrm>
            <a:off x="467544" y="245836"/>
            <a:ext cx="2665328" cy="1743003"/>
          </a:xfrm>
          <a:prstGeom prst="rect">
            <a:avLst/>
          </a:prstGeom>
          <a:noFill/>
          <a:ln>
            <a:noFill/>
          </a:ln>
        </p:spPr>
      </p:pic>
      <p:pic>
        <p:nvPicPr>
          <p:cNvPr id="205" name="Google Shape;205;p25"/>
          <p:cNvPicPr preferRelativeResize="0"/>
          <p:nvPr/>
        </p:nvPicPr>
        <p:blipFill rotWithShape="1">
          <a:blip r:embed="rId11">
            <a:alphaModFix/>
          </a:blip>
          <a:srcRect b="0" l="0" r="0" t="0"/>
          <a:stretch/>
        </p:blipFill>
        <p:spPr>
          <a:xfrm>
            <a:off x="467544" y="2551343"/>
            <a:ext cx="2727134" cy="1612591"/>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9" name="Shape 209"/>
        <p:cNvGrpSpPr/>
        <p:nvPr/>
      </p:nvGrpSpPr>
      <p:grpSpPr>
        <a:xfrm>
          <a:off x="0" y="0"/>
          <a:ext cx="0" cy="0"/>
          <a:chOff x="0" y="0"/>
          <a:chExt cx="0" cy="0"/>
        </a:xfrm>
      </p:grpSpPr>
      <p:sp>
        <p:nvSpPr>
          <p:cNvPr id="210" name="Google Shape;210;p26"/>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Garamond"/>
              <a:buNone/>
            </a:pPr>
            <a:r>
              <a:t/>
            </a:r>
            <a:endParaRPr/>
          </a:p>
        </p:txBody>
      </p:sp>
      <p:pic>
        <p:nvPicPr>
          <p:cNvPr id="211" name="Google Shape;211;p26"/>
          <p:cNvPicPr preferRelativeResize="0"/>
          <p:nvPr>
            <p:ph idx="1" type="body"/>
          </p:nvPr>
        </p:nvPicPr>
        <p:blipFill rotWithShape="1">
          <a:blip r:embed="rId3">
            <a:alphaModFix/>
          </a:blip>
          <a:srcRect b="0" l="0" r="0" t="0"/>
          <a:stretch/>
        </p:blipFill>
        <p:spPr>
          <a:xfrm>
            <a:off x="6660232" y="282669"/>
            <a:ext cx="2313451" cy="1706171"/>
          </a:xfrm>
          <a:prstGeom prst="rect">
            <a:avLst/>
          </a:prstGeom>
          <a:noFill/>
          <a:ln>
            <a:noFill/>
          </a:ln>
        </p:spPr>
      </p:pic>
      <p:pic>
        <p:nvPicPr>
          <p:cNvPr id="212" name="Google Shape;212;p26"/>
          <p:cNvPicPr preferRelativeResize="0"/>
          <p:nvPr/>
        </p:nvPicPr>
        <p:blipFill rotWithShape="1">
          <a:blip r:embed="rId4">
            <a:alphaModFix/>
          </a:blip>
          <a:srcRect b="0" l="0" r="0" t="0"/>
          <a:stretch/>
        </p:blipFill>
        <p:spPr>
          <a:xfrm>
            <a:off x="6741160" y="2564904"/>
            <a:ext cx="2278617" cy="1488345"/>
          </a:xfrm>
          <a:prstGeom prst="rect">
            <a:avLst/>
          </a:prstGeom>
          <a:noFill/>
          <a:ln>
            <a:noFill/>
          </a:ln>
        </p:spPr>
      </p:pic>
      <p:pic>
        <p:nvPicPr>
          <p:cNvPr id="213" name="Google Shape;213;p26"/>
          <p:cNvPicPr preferRelativeResize="0"/>
          <p:nvPr/>
        </p:nvPicPr>
        <p:blipFill rotWithShape="1">
          <a:blip r:embed="rId5">
            <a:alphaModFix/>
          </a:blip>
          <a:srcRect b="0" l="0" r="0" t="0"/>
          <a:stretch/>
        </p:blipFill>
        <p:spPr>
          <a:xfrm>
            <a:off x="472902" y="4692724"/>
            <a:ext cx="2444557" cy="1728192"/>
          </a:xfrm>
          <a:prstGeom prst="rect">
            <a:avLst/>
          </a:prstGeom>
          <a:noFill/>
          <a:ln>
            <a:noFill/>
          </a:ln>
        </p:spPr>
      </p:pic>
      <p:pic>
        <p:nvPicPr>
          <p:cNvPr id="214" name="Google Shape;214;p26"/>
          <p:cNvPicPr preferRelativeResize="0"/>
          <p:nvPr/>
        </p:nvPicPr>
        <p:blipFill rotWithShape="1">
          <a:blip r:embed="rId6">
            <a:alphaModFix/>
          </a:blip>
          <a:srcRect b="0" l="0" r="0" t="0"/>
          <a:stretch/>
        </p:blipFill>
        <p:spPr>
          <a:xfrm>
            <a:off x="6741160" y="4659600"/>
            <a:ext cx="2278618" cy="1649720"/>
          </a:xfrm>
          <a:prstGeom prst="rect">
            <a:avLst/>
          </a:prstGeom>
          <a:noFill/>
          <a:ln>
            <a:noFill/>
          </a:ln>
        </p:spPr>
      </p:pic>
      <p:pic>
        <p:nvPicPr>
          <p:cNvPr id="215" name="Google Shape;215;p26"/>
          <p:cNvPicPr preferRelativeResize="0"/>
          <p:nvPr/>
        </p:nvPicPr>
        <p:blipFill rotWithShape="1">
          <a:blip r:embed="rId7">
            <a:alphaModFix/>
          </a:blip>
          <a:srcRect b="0" l="0" r="0" t="0"/>
          <a:stretch/>
        </p:blipFill>
        <p:spPr>
          <a:xfrm>
            <a:off x="3707904" y="263770"/>
            <a:ext cx="2258643" cy="1743004"/>
          </a:xfrm>
          <a:prstGeom prst="rect">
            <a:avLst/>
          </a:prstGeom>
          <a:noFill/>
          <a:ln>
            <a:noFill/>
          </a:ln>
        </p:spPr>
      </p:pic>
      <p:pic>
        <p:nvPicPr>
          <p:cNvPr id="216" name="Google Shape;216;p26"/>
          <p:cNvPicPr preferRelativeResize="0"/>
          <p:nvPr/>
        </p:nvPicPr>
        <p:blipFill rotWithShape="1">
          <a:blip r:embed="rId8">
            <a:alphaModFix/>
          </a:blip>
          <a:srcRect b="0" l="0" r="0" t="0"/>
          <a:stretch/>
        </p:blipFill>
        <p:spPr>
          <a:xfrm>
            <a:off x="3838965" y="2516274"/>
            <a:ext cx="2109543" cy="1585604"/>
          </a:xfrm>
          <a:prstGeom prst="rect">
            <a:avLst/>
          </a:prstGeom>
          <a:noFill/>
          <a:ln>
            <a:noFill/>
          </a:ln>
        </p:spPr>
      </p:pic>
      <p:pic>
        <p:nvPicPr>
          <p:cNvPr id="217" name="Google Shape;217;p26"/>
          <p:cNvPicPr preferRelativeResize="0"/>
          <p:nvPr/>
        </p:nvPicPr>
        <p:blipFill rotWithShape="1">
          <a:blip r:embed="rId9">
            <a:alphaModFix/>
          </a:blip>
          <a:srcRect b="0" l="0" r="0" t="0"/>
          <a:stretch/>
        </p:blipFill>
        <p:spPr>
          <a:xfrm>
            <a:off x="3707904" y="4581128"/>
            <a:ext cx="2240604" cy="1800200"/>
          </a:xfrm>
          <a:prstGeom prst="rect">
            <a:avLst/>
          </a:prstGeom>
          <a:noFill/>
          <a:ln>
            <a:noFill/>
          </a:ln>
        </p:spPr>
      </p:pic>
      <p:pic>
        <p:nvPicPr>
          <p:cNvPr id="218" name="Google Shape;218;p26"/>
          <p:cNvPicPr preferRelativeResize="0"/>
          <p:nvPr/>
        </p:nvPicPr>
        <p:blipFill rotWithShape="1">
          <a:blip r:embed="rId10">
            <a:alphaModFix/>
          </a:blip>
          <a:srcRect b="0" l="0" r="0" t="0"/>
          <a:stretch/>
        </p:blipFill>
        <p:spPr>
          <a:xfrm>
            <a:off x="467544" y="245836"/>
            <a:ext cx="2665328" cy="1743003"/>
          </a:xfrm>
          <a:prstGeom prst="rect">
            <a:avLst/>
          </a:prstGeom>
          <a:noFill/>
          <a:ln>
            <a:noFill/>
          </a:ln>
        </p:spPr>
      </p:pic>
      <p:pic>
        <p:nvPicPr>
          <p:cNvPr id="219" name="Google Shape;219;p26"/>
          <p:cNvPicPr preferRelativeResize="0"/>
          <p:nvPr/>
        </p:nvPicPr>
        <p:blipFill rotWithShape="1">
          <a:blip r:embed="rId11">
            <a:alphaModFix/>
          </a:blip>
          <a:srcRect b="0" l="0" r="0" t="0"/>
          <a:stretch/>
        </p:blipFill>
        <p:spPr>
          <a:xfrm>
            <a:off x="467544" y="2551343"/>
            <a:ext cx="2727134" cy="1612591"/>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3" name="Shape 223"/>
        <p:cNvGrpSpPr/>
        <p:nvPr/>
      </p:nvGrpSpPr>
      <p:grpSpPr>
        <a:xfrm>
          <a:off x="0" y="0"/>
          <a:ext cx="0" cy="0"/>
          <a:chOff x="0" y="0"/>
          <a:chExt cx="0" cy="0"/>
        </a:xfrm>
      </p:grpSpPr>
      <p:sp>
        <p:nvSpPr>
          <p:cNvPr id="224" name="Google Shape;224;p27"/>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Garamond"/>
              <a:buNone/>
            </a:pPr>
            <a:r>
              <a:t/>
            </a:r>
            <a:endParaRPr/>
          </a:p>
        </p:txBody>
      </p:sp>
      <p:pic>
        <p:nvPicPr>
          <p:cNvPr id="225" name="Google Shape;225;p27"/>
          <p:cNvPicPr preferRelativeResize="0"/>
          <p:nvPr>
            <p:ph idx="1" type="body"/>
          </p:nvPr>
        </p:nvPicPr>
        <p:blipFill rotWithShape="1">
          <a:blip r:embed="rId3">
            <a:alphaModFix/>
          </a:blip>
          <a:srcRect b="0" l="0" r="0" t="0"/>
          <a:stretch/>
        </p:blipFill>
        <p:spPr>
          <a:xfrm>
            <a:off x="6660232" y="282669"/>
            <a:ext cx="2313451" cy="1706171"/>
          </a:xfrm>
          <a:prstGeom prst="rect">
            <a:avLst/>
          </a:prstGeom>
          <a:noFill/>
          <a:ln>
            <a:noFill/>
          </a:ln>
        </p:spPr>
      </p:pic>
      <p:pic>
        <p:nvPicPr>
          <p:cNvPr id="226" name="Google Shape;226;p27"/>
          <p:cNvPicPr preferRelativeResize="0"/>
          <p:nvPr/>
        </p:nvPicPr>
        <p:blipFill rotWithShape="1">
          <a:blip r:embed="rId4">
            <a:alphaModFix/>
          </a:blip>
          <a:srcRect b="0" l="0" r="0" t="0"/>
          <a:stretch/>
        </p:blipFill>
        <p:spPr>
          <a:xfrm>
            <a:off x="6741160" y="2564904"/>
            <a:ext cx="2278617" cy="1488345"/>
          </a:xfrm>
          <a:prstGeom prst="rect">
            <a:avLst/>
          </a:prstGeom>
          <a:noFill/>
          <a:ln>
            <a:noFill/>
          </a:ln>
        </p:spPr>
      </p:pic>
      <p:pic>
        <p:nvPicPr>
          <p:cNvPr id="227" name="Google Shape;227;p27"/>
          <p:cNvPicPr preferRelativeResize="0"/>
          <p:nvPr/>
        </p:nvPicPr>
        <p:blipFill rotWithShape="1">
          <a:blip r:embed="rId5">
            <a:alphaModFix/>
          </a:blip>
          <a:srcRect b="0" l="0" r="0" t="0"/>
          <a:stretch/>
        </p:blipFill>
        <p:spPr>
          <a:xfrm>
            <a:off x="472902" y="4692724"/>
            <a:ext cx="2444557" cy="1728192"/>
          </a:xfrm>
          <a:prstGeom prst="rect">
            <a:avLst/>
          </a:prstGeom>
          <a:noFill/>
          <a:ln>
            <a:noFill/>
          </a:ln>
        </p:spPr>
      </p:pic>
      <p:pic>
        <p:nvPicPr>
          <p:cNvPr id="228" name="Google Shape;228;p27"/>
          <p:cNvPicPr preferRelativeResize="0"/>
          <p:nvPr/>
        </p:nvPicPr>
        <p:blipFill rotWithShape="1">
          <a:blip r:embed="rId6">
            <a:alphaModFix/>
          </a:blip>
          <a:srcRect b="0" l="0" r="0" t="0"/>
          <a:stretch/>
        </p:blipFill>
        <p:spPr>
          <a:xfrm>
            <a:off x="6741160" y="4659600"/>
            <a:ext cx="2278618" cy="1649720"/>
          </a:xfrm>
          <a:prstGeom prst="rect">
            <a:avLst/>
          </a:prstGeom>
          <a:noFill/>
          <a:ln>
            <a:noFill/>
          </a:ln>
        </p:spPr>
      </p:pic>
      <p:pic>
        <p:nvPicPr>
          <p:cNvPr id="229" name="Google Shape;229;p27"/>
          <p:cNvPicPr preferRelativeResize="0"/>
          <p:nvPr/>
        </p:nvPicPr>
        <p:blipFill rotWithShape="1">
          <a:blip r:embed="rId7">
            <a:alphaModFix/>
          </a:blip>
          <a:srcRect b="0" l="0" r="0" t="0"/>
          <a:stretch/>
        </p:blipFill>
        <p:spPr>
          <a:xfrm>
            <a:off x="3707904" y="263770"/>
            <a:ext cx="2258643" cy="1743004"/>
          </a:xfrm>
          <a:prstGeom prst="rect">
            <a:avLst/>
          </a:prstGeom>
          <a:noFill/>
          <a:ln>
            <a:noFill/>
          </a:ln>
        </p:spPr>
      </p:pic>
      <p:pic>
        <p:nvPicPr>
          <p:cNvPr id="230" name="Google Shape;230;p27"/>
          <p:cNvPicPr preferRelativeResize="0"/>
          <p:nvPr/>
        </p:nvPicPr>
        <p:blipFill rotWithShape="1">
          <a:blip r:embed="rId8">
            <a:alphaModFix/>
          </a:blip>
          <a:srcRect b="0" l="0" r="0" t="0"/>
          <a:stretch/>
        </p:blipFill>
        <p:spPr>
          <a:xfrm>
            <a:off x="3838965" y="2516274"/>
            <a:ext cx="2109543" cy="1585604"/>
          </a:xfrm>
          <a:prstGeom prst="rect">
            <a:avLst/>
          </a:prstGeom>
          <a:noFill/>
          <a:ln>
            <a:noFill/>
          </a:ln>
        </p:spPr>
      </p:pic>
      <p:pic>
        <p:nvPicPr>
          <p:cNvPr id="231" name="Google Shape;231;p27"/>
          <p:cNvPicPr preferRelativeResize="0"/>
          <p:nvPr/>
        </p:nvPicPr>
        <p:blipFill rotWithShape="1">
          <a:blip r:embed="rId9">
            <a:alphaModFix/>
          </a:blip>
          <a:srcRect b="0" l="0" r="0" t="0"/>
          <a:stretch/>
        </p:blipFill>
        <p:spPr>
          <a:xfrm>
            <a:off x="3707904" y="4581128"/>
            <a:ext cx="2240604" cy="1800200"/>
          </a:xfrm>
          <a:prstGeom prst="rect">
            <a:avLst/>
          </a:prstGeom>
          <a:noFill/>
          <a:ln>
            <a:noFill/>
          </a:ln>
        </p:spPr>
      </p:pic>
      <p:pic>
        <p:nvPicPr>
          <p:cNvPr id="232" name="Google Shape;232;p27"/>
          <p:cNvPicPr preferRelativeResize="0"/>
          <p:nvPr/>
        </p:nvPicPr>
        <p:blipFill rotWithShape="1">
          <a:blip r:embed="rId10">
            <a:alphaModFix/>
          </a:blip>
          <a:srcRect b="0" l="0" r="0" t="0"/>
          <a:stretch/>
        </p:blipFill>
        <p:spPr>
          <a:xfrm>
            <a:off x="467544" y="245836"/>
            <a:ext cx="2665328" cy="1743003"/>
          </a:xfrm>
          <a:prstGeom prst="rect">
            <a:avLst/>
          </a:prstGeom>
          <a:noFill/>
          <a:ln>
            <a:noFill/>
          </a:ln>
        </p:spPr>
      </p:pic>
      <p:pic>
        <p:nvPicPr>
          <p:cNvPr id="233" name="Google Shape;233;p27"/>
          <p:cNvPicPr preferRelativeResize="0"/>
          <p:nvPr/>
        </p:nvPicPr>
        <p:blipFill rotWithShape="1">
          <a:blip r:embed="rId11">
            <a:alphaModFix/>
          </a:blip>
          <a:srcRect b="0" l="0" r="0" t="0"/>
          <a:stretch/>
        </p:blipFill>
        <p:spPr>
          <a:xfrm>
            <a:off x="467544" y="2551343"/>
            <a:ext cx="2727134" cy="1612591"/>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28"/>
          <p:cNvSpPr txBox="1"/>
          <p:nvPr>
            <p:ph type="title"/>
          </p:nvPr>
        </p:nvSpPr>
        <p:spPr>
          <a:xfrm>
            <a:off x="457200" y="274638"/>
            <a:ext cx="8229600" cy="1143000"/>
          </a:xfrm>
          <a:prstGeom prst="rect">
            <a:avLst/>
          </a:prstGeom>
          <a:noFill/>
          <a:ln>
            <a:noFill/>
          </a:ln>
        </p:spPr>
        <p:txBody>
          <a:bodyPr anchorCtr="0" anchor="ctr" bIns="45700" lIns="91425" spcFirstLastPara="1" rIns="91425" wrap="square" tIns="45700">
            <a:normAutofit/>
          </a:bodyPr>
          <a:lstStyle/>
          <a:p>
            <a:pPr indent="0" lvl="0" marL="0" rtl="1" algn="ctr">
              <a:spcBef>
                <a:spcPts val="0"/>
              </a:spcBef>
              <a:spcAft>
                <a:spcPts val="0"/>
              </a:spcAft>
              <a:buClr>
                <a:schemeClr val="dk1"/>
              </a:buClr>
              <a:buSzPts val="4400"/>
              <a:buFont typeface="Garamond"/>
              <a:buNone/>
            </a:pPr>
            <a:r>
              <a:t/>
            </a:r>
            <a:endParaRPr/>
          </a:p>
        </p:txBody>
      </p:sp>
      <p:pic>
        <p:nvPicPr>
          <p:cNvPr id="239" name="Google Shape;239;p28"/>
          <p:cNvPicPr preferRelativeResize="0"/>
          <p:nvPr>
            <p:ph idx="1" type="body"/>
          </p:nvPr>
        </p:nvPicPr>
        <p:blipFill rotWithShape="1">
          <a:blip r:embed="rId3">
            <a:alphaModFix/>
          </a:blip>
          <a:srcRect b="0" l="0" r="0" t="0"/>
          <a:stretch/>
        </p:blipFill>
        <p:spPr>
          <a:xfrm>
            <a:off x="6660232" y="282669"/>
            <a:ext cx="2313451" cy="1706171"/>
          </a:xfrm>
          <a:prstGeom prst="rect">
            <a:avLst/>
          </a:prstGeom>
          <a:noFill/>
          <a:ln>
            <a:noFill/>
          </a:ln>
        </p:spPr>
      </p:pic>
      <p:pic>
        <p:nvPicPr>
          <p:cNvPr id="240" name="Google Shape;240;p28"/>
          <p:cNvPicPr preferRelativeResize="0"/>
          <p:nvPr/>
        </p:nvPicPr>
        <p:blipFill rotWithShape="1">
          <a:blip r:embed="rId4">
            <a:alphaModFix/>
          </a:blip>
          <a:srcRect b="0" l="0" r="0" t="0"/>
          <a:stretch/>
        </p:blipFill>
        <p:spPr>
          <a:xfrm>
            <a:off x="6741160" y="2564904"/>
            <a:ext cx="2278617" cy="1488345"/>
          </a:xfrm>
          <a:prstGeom prst="rect">
            <a:avLst/>
          </a:prstGeom>
          <a:noFill/>
          <a:ln>
            <a:noFill/>
          </a:ln>
        </p:spPr>
      </p:pic>
      <p:pic>
        <p:nvPicPr>
          <p:cNvPr id="241" name="Google Shape;241;p28"/>
          <p:cNvPicPr preferRelativeResize="0"/>
          <p:nvPr/>
        </p:nvPicPr>
        <p:blipFill rotWithShape="1">
          <a:blip r:embed="rId5">
            <a:alphaModFix/>
          </a:blip>
          <a:srcRect b="0" l="0" r="0" t="0"/>
          <a:stretch/>
        </p:blipFill>
        <p:spPr>
          <a:xfrm>
            <a:off x="472902" y="4692724"/>
            <a:ext cx="2444557" cy="1728192"/>
          </a:xfrm>
          <a:prstGeom prst="rect">
            <a:avLst/>
          </a:prstGeom>
          <a:noFill/>
          <a:ln>
            <a:noFill/>
          </a:ln>
        </p:spPr>
      </p:pic>
      <p:pic>
        <p:nvPicPr>
          <p:cNvPr id="242" name="Google Shape;242;p28"/>
          <p:cNvPicPr preferRelativeResize="0"/>
          <p:nvPr/>
        </p:nvPicPr>
        <p:blipFill rotWithShape="1">
          <a:blip r:embed="rId6">
            <a:alphaModFix/>
          </a:blip>
          <a:srcRect b="0" l="0" r="0" t="0"/>
          <a:stretch/>
        </p:blipFill>
        <p:spPr>
          <a:xfrm>
            <a:off x="6741160" y="4659600"/>
            <a:ext cx="2278618" cy="1649720"/>
          </a:xfrm>
          <a:prstGeom prst="rect">
            <a:avLst/>
          </a:prstGeom>
          <a:noFill/>
          <a:ln>
            <a:noFill/>
          </a:ln>
        </p:spPr>
      </p:pic>
      <p:pic>
        <p:nvPicPr>
          <p:cNvPr id="243" name="Google Shape;243;p28"/>
          <p:cNvPicPr preferRelativeResize="0"/>
          <p:nvPr/>
        </p:nvPicPr>
        <p:blipFill rotWithShape="1">
          <a:blip r:embed="rId7">
            <a:alphaModFix/>
          </a:blip>
          <a:srcRect b="0" l="0" r="0" t="0"/>
          <a:stretch/>
        </p:blipFill>
        <p:spPr>
          <a:xfrm>
            <a:off x="3707904" y="263770"/>
            <a:ext cx="2258643" cy="1743004"/>
          </a:xfrm>
          <a:prstGeom prst="rect">
            <a:avLst/>
          </a:prstGeom>
          <a:noFill/>
          <a:ln>
            <a:noFill/>
          </a:ln>
        </p:spPr>
      </p:pic>
      <p:pic>
        <p:nvPicPr>
          <p:cNvPr id="244" name="Google Shape;244;p28"/>
          <p:cNvPicPr preferRelativeResize="0"/>
          <p:nvPr/>
        </p:nvPicPr>
        <p:blipFill rotWithShape="1">
          <a:blip r:embed="rId8">
            <a:alphaModFix/>
          </a:blip>
          <a:srcRect b="0" l="0" r="0" t="0"/>
          <a:stretch/>
        </p:blipFill>
        <p:spPr>
          <a:xfrm>
            <a:off x="3838965" y="2516274"/>
            <a:ext cx="2109543" cy="1585604"/>
          </a:xfrm>
          <a:prstGeom prst="rect">
            <a:avLst/>
          </a:prstGeom>
          <a:noFill/>
          <a:ln>
            <a:noFill/>
          </a:ln>
        </p:spPr>
      </p:pic>
      <p:pic>
        <p:nvPicPr>
          <p:cNvPr id="245" name="Google Shape;245;p28"/>
          <p:cNvPicPr preferRelativeResize="0"/>
          <p:nvPr/>
        </p:nvPicPr>
        <p:blipFill rotWithShape="1">
          <a:blip r:embed="rId9">
            <a:alphaModFix/>
          </a:blip>
          <a:srcRect b="0" l="0" r="0" t="0"/>
          <a:stretch/>
        </p:blipFill>
        <p:spPr>
          <a:xfrm>
            <a:off x="3707904" y="4581128"/>
            <a:ext cx="2240604" cy="1800200"/>
          </a:xfrm>
          <a:prstGeom prst="rect">
            <a:avLst/>
          </a:prstGeom>
          <a:noFill/>
          <a:ln>
            <a:noFill/>
          </a:ln>
        </p:spPr>
      </p:pic>
      <p:pic>
        <p:nvPicPr>
          <p:cNvPr id="246" name="Google Shape;246;p28"/>
          <p:cNvPicPr preferRelativeResize="0"/>
          <p:nvPr/>
        </p:nvPicPr>
        <p:blipFill rotWithShape="1">
          <a:blip r:embed="rId10">
            <a:alphaModFix/>
          </a:blip>
          <a:srcRect b="0" l="0" r="0" t="0"/>
          <a:stretch/>
        </p:blipFill>
        <p:spPr>
          <a:xfrm>
            <a:off x="467544" y="245836"/>
            <a:ext cx="2665328" cy="1743003"/>
          </a:xfrm>
          <a:prstGeom prst="rect">
            <a:avLst/>
          </a:prstGeom>
          <a:noFill/>
          <a:ln>
            <a:noFill/>
          </a:ln>
        </p:spPr>
      </p:pic>
      <p:pic>
        <p:nvPicPr>
          <p:cNvPr id="247" name="Google Shape;247;p28"/>
          <p:cNvPicPr preferRelativeResize="0"/>
          <p:nvPr/>
        </p:nvPicPr>
        <p:blipFill rotWithShape="1">
          <a:blip r:embed="rId11">
            <a:alphaModFix/>
          </a:blip>
          <a:srcRect b="0" l="0" r="0" t="0"/>
          <a:stretch/>
        </p:blipFill>
        <p:spPr>
          <a:xfrm>
            <a:off x="467544" y="2551343"/>
            <a:ext cx="2727134" cy="1612591"/>
          </a:xfrm>
          <a:prstGeom prst="rect">
            <a:avLst/>
          </a:prstGeom>
          <a:noFill/>
          <a:ln>
            <a:noFill/>
          </a:ln>
        </p:spPr>
      </p:pic>
    </p:spTree>
  </p:cSld>
  <p:clrMapOvr>
    <a:masterClrMapping/>
  </p:clrMapOvr>
</p:sld>
</file>

<file path=ppt/theme/theme1.xml><?xml version="1.0" encoding="utf-8"?>
<a:theme xmlns:a="http://schemas.openxmlformats.org/drawingml/2006/main" xmlns:r="http://schemas.openxmlformats.org/officeDocument/2006/relationships" name="ערכת נושא Offic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ערכת נושא Office">
  <a:themeElements>
    <a:clrScheme name="התאמה אישית 1">
      <a:dk1>
        <a:srgbClr val="000000"/>
      </a:dk1>
      <a:lt1>
        <a:srgbClr val="FFFFFF"/>
      </a:lt1>
      <a:dk2>
        <a:srgbClr val="3E3D2D"/>
      </a:dk2>
      <a:lt2>
        <a:srgbClr val="2D4006"/>
      </a:lt2>
      <a:accent1>
        <a:srgbClr val="4A63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