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0" r:id="rId3"/>
    <p:sldId id="264" r:id="rId4"/>
    <p:sldId id="257" r:id="rId5"/>
    <p:sldId id="265" r:id="rId6"/>
    <p:sldId id="258" r:id="rId7"/>
    <p:sldId id="261" r:id="rId8"/>
    <p:sldId id="259" r:id="rId9"/>
    <p:sldId id="263" r:id="rId10"/>
    <p:sldId id="262" r:id="rId11"/>
  </p:sldIdLst>
  <p:sldSz cx="12192000" cy="6858000"/>
  <p:notesSz cx="6858000" cy="9144000"/>
  <p:defaultTextStyle>
    <a:defPPr>
      <a:defRPr lang="en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6AD1D72-7746-E96A-E931-5AA54D495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2E72B73-C337-8DB0-A5D1-64D3EC239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7D1A142-6DAD-C026-2E4A-4A05B295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3D1C81C-FF41-8827-029D-CFE4D51D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403DA0D-57CB-B878-2EDF-EC8D8174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6306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69138B-6FDE-771E-BE3D-15C2836A0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3EA03A7-56E0-C87A-EC43-C4E686EE1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CEBAE16-76E9-E11B-AC9A-860C1F81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30E89FF-B591-EABA-894A-89A7211D0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E7DF717-A796-C5AA-AC86-01E46F42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5729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B78240-4908-C8D2-E59A-18737F356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D0ADDAF-34A2-5FB0-006A-42D47DDE7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931547-62F8-C43D-B79C-9266B8DAF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F440BBF-3734-FD19-563E-C50FB4B6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F0EABB8-E4C0-63D9-90D7-B4C2266B4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415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0E3221-060D-4E93-60AE-4A3A45F3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34FACC0-08C7-DD14-AC89-79AD7D87D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A5FD287-BDBA-B7BA-499D-84854F5F5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2ED9A1C-F574-18BB-9FAC-9EB74114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17DD890-538B-2A76-B6C0-5B202EAED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762CACE-3A32-D91F-4863-F9529E36C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7385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E68CA4-C102-016D-9C9D-01AAEAAB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FBD17BD-8E40-1B8A-AA1F-282AC1158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311CA78-052C-4212-1C3B-E4702A69A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0C8A161-51F0-F379-F09C-E4401177D3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5F45225-ED79-11F0-A301-D8BC8C9AAD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9BD92F6-851A-D7F0-BF51-B69B9522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08D3AA5-A102-E0A4-D84D-90224A89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107AB56-AA8A-18A5-5F00-35F6A5E5B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8163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4AF638-B74F-D852-626E-B464D0E8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9E929695-7F11-0383-FCE1-5F21C174D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D3B162A-1621-883D-16CE-B8CC0663B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BD5363F-E0F4-9542-5135-9CF8F351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1891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FC29984B-C9F0-C08D-07A3-72EC3F953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1BDD548-769C-FE43-80D0-5EA4395BD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5180F43-8CD3-8506-A028-401F4932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7421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1E19BA4-1ADD-09F5-F818-8D93822E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F1E1A53-308E-F021-B9AB-D65D255B0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57193F2-AC8E-A95E-1C34-E841C4042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5082916-07D5-4EDC-751C-C4A1E331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748826E-DA08-8EB5-3265-445C281C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171DA36-8FEC-2F14-6560-D2733024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1207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BFFBBD8-7CE5-B873-9F3C-654E32758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9F77C80-E4BD-D628-E0E4-A116F1AB9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53887F5-33B0-0F2A-B231-5908FCD96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DD249C3-FD70-7B59-182D-475444FE1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81E72E7-BD81-A004-B306-85F9C225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5E608A8-A0CB-026C-73A0-1006951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26525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94E060-4F8E-A842-BA33-5112CA574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298B9AC-96C9-09F0-D0C3-A9170FD6F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3FBD926-5370-1041-2384-4596404F2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B32078A-37DA-7C2D-8A0E-9ACE88FB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25A9100-02C3-7A3B-C128-2EC1D585F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5051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10D877D-2222-63E9-8520-6D2C8F8CF7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BCD1596-DCF5-A7E2-E9E6-48AEEB9CB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EDE3C78-A4E5-EF2F-1448-F5CC0B32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BAF3CF5-2841-C594-3533-2802175B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AA8356D-50AE-B8AB-EE89-0E6113AD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47337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FCBF3EBD-4059-314D-D51A-F16A69E2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DCCDFA3-9B9E-003C-B73E-B5214CABC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C02C69-6A51-5132-32A4-1D5FE6A6A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DF5A-B89D-4058-898D-C12D6846B789}" type="datetimeFigureOut">
              <a:rPr lang="en-IL" smtClean="0"/>
              <a:t>29/11/2023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95A9AAA-0830-B34B-D026-B70DB4E8F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76E64F-3034-20BB-60F0-3A686596D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17738-D80B-408E-BDC9-E632FA2121E9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8217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טקסט, איש, פני אדם, זקן אדם&#10;&#10;התיאור נוצר באופן אוטומטי">
            <a:extLst>
              <a:ext uri="{FF2B5EF4-FFF2-40B4-BE49-F238E27FC236}">
                <a16:creationId xmlns:a16="http://schemas.microsoft.com/office/drawing/2014/main" id="{CF83CF1E-2324-85A6-E3B6-15001419C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2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פני אדם, צילום מסך, אדם&#10;&#10;התיאור נוצר באופן אוטומטי">
            <a:extLst>
              <a:ext uri="{FF2B5EF4-FFF2-40B4-BE49-F238E27FC236}">
                <a16:creationId xmlns:a16="http://schemas.microsoft.com/office/drawing/2014/main" id="{296F3759-43D9-6BA9-47D5-D2D6F6405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5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פני אדם, צילום מסך, אדם&#10;&#10;התיאור נוצר באופן אוטומטי">
            <a:extLst>
              <a:ext uri="{FF2B5EF4-FFF2-40B4-BE49-F238E27FC236}">
                <a16:creationId xmlns:a16="http://schemas.microsoft.com/office/drawing/2014/main" id="{AA241A02-8113-5AB3-07BB-4D8342E73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צילום מסך, פני אדם&#10;&#10;התיאור נוצר באופן אוטומטי">
            <a:extLst>
              <a:ext uri="{FF2B5EF4-FFF2-40B4-BE49-F238E27FC236}">
                <a16:creationId xmlns:a16="http://schemas.microsoft.com/office/drawing/2014/main" id="{81F1F0A1-6BE5-ECD3-34DE-44C74A361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_האמת שלי היא לתרום לכלל__ הרב דרוקמן, זקן רבני הציונות הדתית, בריאיון מיוחד ומרגש לשרה ב_ק">
            <a:hlinkClick r:id="" action="ppaction://media"/>
            <a:extLst>
              <a:ext uri="{FF2B5EF4-FFF2-40B4-BE49-F238E27FC236}">
                <a16:creationId xmlns:a16="http://schemas.microsoft.com/office/drawing/2014/main" id="{972154C7-62DA-50CD-094B-0ECAC45B2A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6003" y="1951313"/>
            <a:ext cx="7259994" cy="408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3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פני אדם, צילום מסך, לבוש&#10;&#10;התיאור נוצר באופן אוטומטי">
            <a:extLst>
              <a:ext uri="{FF2B5EF4-FFF2-40B4-BE49-F238E27FC236}">
                <a16:creationId xmlns:a16="http://schemas.microsoft.com/office/drawing/2014/main" id="{AA8BEADC-2A2C-657A-7BAE-2938E9979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9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צילום מסך, פני אדם, לבוש&#10;&#10;התיאור נוצר באופן אוטומטי">
            <a:extLst>
              <a:ext uri="{FF2B5EF4-FFF2-40B4-BE49-F238E27FC236}">
                <a16:creationId xmlns:a16="http://schemas.microsoft.com/office/drawing/2014/main" id="{5E4D7707-4DBE-C781-0338-230BBEE45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0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צילום מסך, פני אדם, אדם&#10;&#10;התיאור נוצר באופן אוטומטי">
            <a:extLst>
              <a:ext uri="{FF2B5EF4-FFF2-40B4-BE49-F238E27FC236}">
                <a16:creationId xmlns:a16="http://schemas.microsoft.com/office/drawing/2014/main" id="{4B5E92E8-9F82-E0B4-5A53-C392ABC71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4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צילום מסך, פני אדם, תפריט&#10;&#10;התיאור נוצר באופן אוטומטי">
            <a:extLst>
              <a:ext uri="{FF2B5EF4-FFF2-40B4-BE49-F238E27FC236}">
                <a16:creationId xmlns:a16="http://schemas.microsoft.com/office/drawing/2014/main" id="{298F79DC-2330-0469-8E6D-41344252C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y2mate.com - הנני  לנוכח הסתלקותו של מור הרב חיים מאיר דרוקמן זצל">
            <a:hlinkClick r:id="" action="ppaction://media"/>
            <a:extLst>
              <a:ext uri="{FF2B5EF4-FFF2-40B4-BE49-F238E27FC236}">
                <a16:creationId xmlns:a16="http://schemas.microsoft.com/office/drawing/2014/main" id="{399A3E1E-A7DF-56E0-D9E1-66921DED1E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39158" y="562622"/>
            <a:ext cx="894508" cy="89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3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6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פני אדם, צילום מסך, אדם&#10;&#10;התיאור נוצר באופן אוטומטי">
            <a:extLst>
              <a:ext uri="{FF2B5EF4-FFF2-40B4-BE49-F238E27FC236}">
                <a16:creationId xmlns:a16="http://schemas.microsoft.com/office/drawing/2014/main" id="{63B5BE4D-DBEB-78F5-91E7-22052743B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טקסט, איש, פני אדם, זקן אדם&#10;&#10;התיאור נוצר באופן אוטומטי">
            <a:extLst>
              <a:ext uri="{FF2B5EF4-FFF2-40B4-BE49-F238E27FC236}">
                <a16:creationId xmlns:a16="http://schemas.microsoft.com/office/drawing/2014/main" id="{CF83CF1E-2324-85A6-E3B6-15001419C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0779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0</Words>
  <Application>Microsoft Office PowerPoint</Application>
  <PresentationFormat>מסך רחב</PresentationFormat>
  <Paragraphs>0</Paragraphs>
  <Slides>10</Slides>
  <Notes>0</Notes>
  <HiddenSlides>0</HiddenSlides>
  <MMClips>2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שי שמואל בן משה</dc:creator>
  <cp:lastModifiedBy>שי שמואל בן משה</cp:lastModifiedBy>
  <cp:revision>1</cp:revision>
  <dcterms:created xsi:type="dcterms:W3CDTF">2023-11-29T14:32:26Z</dcterms:created>
  <dcterms:modified xsi:type="dcterms:W3CDTF">2023-11-29T19:25:23Z</dcterms:modified>
</cp:coreProperties>
</file>