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y="6858000" cx="9144000"/>
  <p:notesSz cx="6858000" cy="9144000"/>
  <p:embeddedFontLst>
    <p:embeddedFont>
      <p:font typeface="Tahoma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49">
          <p15:clr>
            <a:srgbClr val="000000"/>
          </p15:clr>
        </p15:guide>
        <p15:guide id="2" pos="290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49" orient="horz"/>
        <p:guide pos="290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Tahoma-regular.fntdata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Tahom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7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1" name="Google Shape;1491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3" name="Google Shape;1543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7" name="Google Shape;1617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0" name="Google Shape;1740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6" name="Google Shape;1806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6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8" name="Google Shape;185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1" name="Google Shape;1991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3" name="Google Shape;2043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8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0" name="Google Shape;2120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7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9" name="Google Shape;2139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9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1" name="Google Shape;2191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7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9" name="Google Shape;2259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9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1" name="Google Shape;2311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7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9" name="Google Shape;2379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0" name="Shape 2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Google Shape;245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2" name="Google Shape;2452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2" name="Shape 2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3" name="Google Shape;246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4" name="Google Shape;2464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8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9" name="Google Shape;2469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0" name="Google Shape;2470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5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Google Shape;2476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7" name="Google Shape;2477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7" name="Shape 2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Google Shape;248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9" name="Google Shape;2489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8" name="Google Shape;28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0" y="0"/>
            <a:ext cx="46926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Mark E. Damon</a:t>
            </a:r>
            <a:endParaRPr/>
          </a:p>
        </p:txBody>
      </p:sp>
      <p:sp>
        <p:nvSpPr>
          <p:cNvPr id="12" name="Google Shape;12;p1"/>
          <p:cNvSpPr txBox="1"/>
          <p:nvPr/>
        </p:nvSpPr>
        <p:spPr>
          <a:xfrm>
            <a:off x="1339850" y="6613525"/>
            <a:ext cx="78041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</a:pPr>
            <a:r>
              <a:rPr b="0" i="0" lang="en-US" sz="10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כתיבה: צוות מדריכות מטעם מפמ"ר תנ"ך, עריכה אילנה בביוף ודליה שלומוף, מינהלת המחשבים, מנח"י, תשס"ו 2.2006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867400" y="1508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943600" y="1492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43600" y="1812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5943600" y="2117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5943600" y="2422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5943600" y="2727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5943600" y="3032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5943600" y="3336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5943600" y="3641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5943600" y="3946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5943600" y="4251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943600" y="4556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5943600" y="4860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5943600" y="5165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5943600" y="5470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5943600" y="5775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6781800" y="1508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6781800" y="1828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6781800" y="2133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6781800" y="243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6781800" y="2743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6781800" y="3048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6781800" y="3352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>
            <a:off x="6781800" y="3657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79" name="Google Shape;79;p13"/>
          <p:cNvSpPr txBox="1"/>
          <p:nvPr/>
        </p:nvSpPr>
        <p:spPr>
          <a:xfrm>
            <a:off x="6781800" y="3962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6781800" y="4267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6781800" y="4572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6781800" y="4876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83" name="Google Shape;83;p13"/>
          <p:cNvSpPr txBox="1"/>
          <p:nvPr/>
        </p:nvSpPr>
        <p:spPr>
          <a:xfrm>
            <a:off x="6781800" y="5181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6781800" y="5486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6781800" y="5791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6477000" y="5927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6477000" y="5622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6477000" y="5318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6477000" y="5013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77000" y="4708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6477000" y="4403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6477000" y="4098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6477000" y="3794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6477000" y="3489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6477000" y="3184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6477000" y="2879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6477000" y="2574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6477000" y="2270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6477000" y="1965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6477000" y="1660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0" y="268287"/>
            <a:ext cx="6000750" cy="374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Arial"/>
              <a:buNone/>
            </a:pPr>
            <a:r>
              <a:rPr b="1" i="1" lang="en-US" sz="5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מי רוצה להיות  מיליונר  2 על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b="1" i="1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ספירת העומר רבי עקיבא ורשב"י.</a:t>
            </a:r>
            <a:endParaRPr b="1" i="1" sz="32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FF3300"/>
              </a:buClr>
              <a:buSzPts val="5400"/>
              <a:buFont typeface="Arial"/>
              <a:buNone/>
            </a:pPr>
            <a:r>
              <a:rPr b="1" i="1" lang="en-US" sz="54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2525712" y="6069012"/>
            <a:ext cx="1089025" cy="78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92602" y="60000"/>
                </a:moveTo>
                <a:lnTo>
                  <a:pt x="27398" y="15000"/>
                </a:lnTo>
                <a:lnTo>
                  <a:pt x="27398" y="105000"/>
                </a:lnTo>
                <a:close/>
              </a:path>
              <a:path extrusionOk="0" fill="darken" h="120000" w="120000">
                <a:moveTo>
                  <a:pt x="92602" y="60000"/>
                </a:moveTo>
                <a:lnTo>
                  <a:pt x="27398" y="15000"/>
                </a:lnTo>
                <a:lnTo>
                  <a:pt x="27398" y="105000"/>
                </a:lnTo>
                <a:close/>
              </a:path>
              <a:path extrusionOk="0" fill="none" h="120000" w="120000">
                <a:moveTo>
                  <a:pt x="92602" y="60000"/>
                </a:moveTo>
                <a:lnTo>
                  <a:pt x="27398" y="105000"/>
                </a:lnTo>
                <a:lnTo>
                  <a:pt x="2739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74612" y="6291262"/>
            <a:ext cx="741362" cy="638175"/>
          </a:xfrm>
          <a:prstGeom prst="rect">
            <a:avLst/>
          </a:prstGeom>
          <a:gradFill>
            <a:gsLst>
              <a:gs pos="0">
                <a:srgbClr val="006699"/>
              </a:gs>
              <a:gs pos="100000">
                <a:srgbClr val="0094DE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הנחיות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למורה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3571875" y="54864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15" name="Google Shape;115;p14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25" name="Google Shape;125;p14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31" name="Google Shape;131;p14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33" name="Google Shape;133;p14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35" name="Google Shape;135;p14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38" name="Google Shape;138;p14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39" name="Google Shape;139;p14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40" name="Google Shape;140;p14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41" name="Google Shape;141;p14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4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14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14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14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14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14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6" name="Google Shape;166;p1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7" name="Google Shape;167;p1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8" name="Google Shape;168;p1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9" name="Google Shape;169;p1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0" name="Google Shape;170;p1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1" name="Google Shape;171;p1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72" name="Google Shape;172;p15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Google Shape;173;p15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74" name="Google Shape;174;p15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75" name="Google Shape;175;p15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76" name="Google Shape;176;p15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77" name="Google Shape;177;p15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78" name="Google Shape;178;p15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6696075" y="43576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81" name="Google Shape;181;p15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2" name="Google Shape;182;p15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83" name="Google Shape;183;p15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84" name="Google Shape;184;p15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85" name="Google Shape;185;p15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6" name="Google Shape;186;p15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7" name="Google Shape;187;p15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8" name="Google Shape;188;p15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9" name="Google Shape;189;p15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90" name="Google Shape;190;p15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91" name="Google Shape;191;p15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92" name="Google Shape;192;p15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93" name="Google Shape;193;p15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94" name="Google Shape;194;p15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95" name="Google Shape;195;p15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96" name="Google Shape;196;p15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97" name="Google Shape;197;p15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98" name="Google Shape;198;p15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99" name="Google Shape;199;p15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00" name="Google Shape;200;p15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01" name="Google Shape;201;p15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02" name="Google Shape;202;p15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03" name="Google Shape;203;p15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04" name="Google Shape;204;p1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15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15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15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15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15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15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15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15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15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15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15"/>
          <p:cNvSpPr/>
          <p:nvPr/>
        </p:nvSpPr>
        <p:spPr>
          <a:xfrm>
            <a:off x="0" y="973137"/>
            <a:ext cx="6407150" cy="17811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ספירת העומר סופרים</a:t>
            </a:r>
            <a:endParaRPr/>
          </a:p>
        </p:txBody>
      </p:sp>
      <p:sp>
        <p:nvSpPr>
          <p:cNvPr id="220" name="Google Shape;220;p15"/>
          <p:cNvSpPr txBox="1"/>
          <p:nvPr/>
        </p:nvSpPr>
        <p:spPr>
          <a:xfrm>
            <a:off x="247650" y="5005387"/>
            <a:ext cx="3657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בין פסח לל"ג בעומר</a:t>
            </a:r>
            <a:endParaRPr/>
          </a:p>
        </p:txBody>
      </p:sp>
      <p:sp>
        <p:nvSpPr>
          <p:cNvPr id="221" name="Google Shape;221;p15"/>
          <p:cNvSpPr txBox="1"/>
          <p:nvPr/>
        </p:nvSpPr>
        <p:spPr>
          <a:xfrm>
            <a:off x="5299075" y="4918075"/>
            <a:ext cx="28575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בין פסח לשבועות</a:t>
            </a:r>
            <a:endParaRPr/>
          </a:p>
        </p:txBody>
      </p:sp>
      <p:sp>
        <p:nvSpPr>
          <p:cNvPr id="222" name="Google Shape;222;p15"/>
          <p:cNvSpPr txBox="1"/>
          <p:nvPr/>
        </p:nvSpPr>
        <p:spPr>
          <a:xfrm>
            <a:off x="4572000" y="6035675"/>
            <a:ext cx="38242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 בין פסח ליום העצמאות</a:t>
            </a:r>
            <a:endParaRPr/>
          </a:p>
        </p:txBody>
      </p:sp>
      <p:sp>
        <p:nvSpPr>
          <p:cNvPr id="223" name="Google Shape;223;p15"/>
          <p:cNvSpPr txBox="1"/>
          <p:nvPr/>
        </p:nvSpPr>
        <p:spPr>
          <a:xfrm>
            <a:off x="247650" y="6111875"/>
            <a:ext cx="3657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 מחג שבועות עד פסח </a:t>
            </a:r>
            <a:endParaRPr/>
          </a:p>
        </p:txBody>
      </p:sp>
      <p:grpSp>
        <p:nvGrpSpPr>
          <p:cNvPr id="224" name="Google Shape;224;p15"/>
          <p:cNvGrpSpPr/>
          <p:nvPr/>
        </p:nvGrpSpPr>
        <p:grpSpPr>
          <a:xfrm>
            <a:off x="2989262" y="3948112"/>
            <a:ext cx="1323975" cy="739775"/>
            <a:chOff x="1883" y="2487"/>
            <a:chExt cx="834" cy="466"/>
          </a:xfrm>
        </p:grpSpPr>
        <p:grpSp>
          <p:nvGrpSpPr>
            <p:cNvPr id="225" name="Google Shape;225;p15"/>
            <p:cNvGrpSpPr/>
            <p:nvPr/>
          </p:nvGrpSpPr>
          <p:grpSpPr>
            <a:xfrm>
              <a:off x="1901" y="2514"/>
              <a:ext cx="816" cy="432"/>
              <a:chOff x="1920" y="2496"/>
              <a:chExt cx="816" cy="432"/>
            </a:xfrm>
          </p:grpSpPr>
          <p:sp>
            <p:nvSpPr>
              <p:cNvPr id="226" name="Google Shape;226;p15"/>
              <p:cNvSpPr/>
              <p:nvPr/>
            </p:nvSpPr>
            <p:spPr>
              <a:xfrm>
                <a:off x="1920" y="2496"/>
                <a:ext cx="816" cy="432"/>
              </a:xfrm>
              <a:prstGeom prst="ellipse">
                <a:avLst/>
              </a:prstGeom>
              <a:noFill/>
              <a:ln cap="flat" cmpd="sng" w="57150">
                <a:solidFill>
                  <a:srgbClr val="3399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7" name="Google Shape;227;p15"/>
              <p:cNvSpPr/>
              <p:nvPr/>
            </p:nvSpPr>
            <p:spPr>
              <a:xfrm rot="5400000">
                <a:off x="2030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8" name="Google Shape;228;p15"/>
              <p:cNvSpPr/>
              <p:nvPr/>
            </p:nvSpPr>
            <p:spPr>
              <a:xfrm>
                <a:off x="2078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9" name="Google Shape;229;p15"/>
              <p:cNvSpPr/>
              <p:nvPr/>
            </p:nvSpPr>
            <p:spPr>
              <a:xfrm rot="5400000">
                <a:off x="2222" y="2712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0" name="Google Shape;230;p15"/>
              <p:cNvSpPr/>
              <p:nvPr/>
            </p:nvSpPr>
            <p:spPr>
              <a:xfrm>
                <a:off x="2270" y="2616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1" name="Google Shape;231;p15"/>
              <p:cNvSpPr/>
              <p:nvPr/>
            </p:nvSpPr>
            <p:spPr>
              <a:xfrm rot="5400000">
                <a:off x="2414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2" name="Google Shape;232;p15"/>
              <p:cNvSpPr/>
              <p:nvPr/>
            </p:nvSpPr>
            <p:spPr>
              <a:xfrm>
                <a:off x="2462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33" name="Google Shape;233;p15"/>
            <p:cNvSpPr/>
            <p:nvPr/>
          </p:nvSpPr>
          <p:spPr>
            <a:xfrm>
              <a:off x="1883" y="2487"/>
              <a:ext cx="832" cy="4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"/>
          <p:cNvSpPr txBox="1"/>
          <p:nvPr>
            <p:ph type="title"/>
          </p:nvPr>
        </p:nvSpPr>
        <p:spPr>
          <a:xfrm>
            <a:off x="7350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b="0" i="0" lang="en-US" sz="4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דעת הקהל</a:t>
            </a:r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86075" y="1836737"/>
            <a:ext cx="750887" cy="4721225"/>
            <a:chOff x="1431" y="1346"/>
            <a:chExt cx="473" cy="2974"/>
          </a:xfrm>
        </p:grpSpPr>
        <p:sp>
          <p:nvSpPr>
            <p:cNvPr id="240" name="Google Shape;240;p16"/>
            <p:cNvSpPr txBox="1"/>
            <p:nvPr/>
          </p:nvSpPr>
          <p:spPr>
            <a:xfrm flipH="1">
              <a:off x="1431" y="1346"/>
              <a:ext cx="473" cy="2974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" name="Google Shape;241;p16"/>
            <p:cNvSpPr txBox="1"/>
            <p:nvPr/>
          </p:nvSpPr>
          <p:spPr>
            <a:xfrm rot="5400000">
              <a:off x="508" y="2992"/>
              <a:ext cx="230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ד.  </a:t>
              </a:r>
              <a:endParaRPr/>
            </a:p>
          </p:txBody>
        </p:sp>
      </p:grpSp>
      <p:grpSp>
        <p:nvGrpSpPr>
          <p:cNvPr id="242" name="Google Shape;242;p16"/>
          <p:cNvGrpSpPr/>
          <p:nvPr/>
        </p:nvGrpSpPr>
        <p:grpSpPr>
          <a:xfrm>
            <a:off x="4222750" y="3865562"/>
            <a:ext cx="781050" cy="2698750"/>
            <a:chOff x="2660" y="2435"/>
            <a:chExt cx="492" cy="1700"/>
          </a:xfrm>
        </p:grpSpPr>
        <p:sp>
          <p:nvSpPr>
            <p:cNvPr id="243" name="Google Shape;243;p16"/>
            <p:cNvSpPr txBox="1"/>
            <p:nvPr/>
          </p:nvSpPr>
          <p:spPr>
            <a:xfrm flipH="1">
              <a:off x="2660" y="2435"/>
              <a:ext cx="492" cy="1700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" name="Google Shape;244;p16"/>
            <p:cNvSpPr txBox="1"/>
            <p:nvPr/>
          </p:nvSpPr>
          <p:spPr>
            <a:xfrm rot="5400000">
              <a:off x="2109" y="3145"/>
              <a:ext cx="159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ג. </a:t>
              </a:r>
              <a:endParaRPr/>
            </a:p>
          </p:txBody>
        </p:sp>
      </p:grpSp>
      <p:grpSp>
        <p:nvGrpSpPr>
          <p:cNvPr id="245" name="Google Shape;245;p16"/>
          <p:cNvGrpSpPr/>
          <p:nvPr/>
        </p:nvGrpSpPr>
        <p:grpSpPr>
          <a:xfrm>
            <a:off x="5997575" y="2661443"/>
            <a:ext cx="771525" cy="3896519"/>
            <a:chOff x="3602" y="1866"/>
            <a:chExt cx="486" cy="2454"/>
          </a:xfrm>
        </p:grpSpPr>
        <p:sp>
          <p:nvSpPr>
            <p:cNvPr id="246" name="Google Shape;246;p16"/>
            <p:cNvSpPr txBox="1"/>
            <p:nvPr/>
          </p:nvSpPr>
          <p:spPr>
            <a:xfrm>
              <a:off x="3602" y="1949"/>
              <a:ext cx="486" cy="2371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7" name="Google Shape;247;p16"/>
            <p:cNvSpPr txBox="1"/>
            <p:nvPr/>
          </p:nvSpPr>
          <p:spPr>
            <a:xfrm rot="5400000">
              <a:off x="2648" y="2926"/>
              <a:ext cx="2409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ב. </a:t>
              </a:r>
              <a:endParaRPr/>
            </a:p>
          </p:txBody>
        </p:sp>
      </p:grpSp>
      <p:sp>
        <p:nvSpPr>
          <p:cNvPr id="248" name="Google Shape;248;p16"/>
          <p:cNvSpPr/>
          <p:nvPr/>
        </p:nvSpPr>
        <p:spPr>
          <a:xfrm>
            <a:off x="469900" y="3663950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49" name="Google Shape;249;p16"/>
          <p:cNvGrpSpPr/>
          <p:nvPr/>
        </p:nvGrpSpPr>
        <p:grpSpPr>
          <a:xfrm>
            <a:off x="7727950" y="614362"/>
            <a:ext cx="782637" cy="5988050"/>
            <a:chOff x="4868" y="387"/>
            <a:chExt cx="493" cy="3772"/>
          </a:xfrm>
        </p:grpSpPr>
        <p:sp>
          <p:nvSpPr>
            <p:cNvPr id="250" name="Google Shape;250;p16"/>
            <p:cNvSpPr txBox="1"/>
            <p:nvPr/>
          </p:nvSpPr>
          <p:spPr>
            <a:xfrm>
              <a:off x="4868" y="387"/>
              <a:ext cx="493" cy="3772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1" name="Google Shape;251;p16"/>
            <p:cNvSpPr txBox="1"/>
            <p:nvPr/>
          </p:nvSpPr>
          <p:spPr>
            <a:xfrm rot="5400000">
              <a:off x="4194" y="3040"/>
              <a:ext cx="180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7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17"/>
          <p:cNvSpPr txBox="1"/>
          <p:nvPr/>
        </p:nvSpPr>
        <p:spPr>
          <a:xfrm>
            <a:off x="3571875" y="51720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8" name="Google Shape;258;p17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59" name="Google Shape;259;p17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60" name="Google Shape;260;p17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61" name="Google Shape;261;p17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62" name="Google Shape;262;p17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63" name="Google Shape;263;p17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64" name="Google Shape;264;p17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65" name="Google Shape;265;p17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66" name="Google Shape;266;p17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67" name="Google Shape;267;p17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68" name="Google Shape;268;p17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69" name="Google Shape;269;p17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70" name="Google Shape;270;p17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71" name="Google Shape;271;p17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72" name="Google Shape;272;p17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73" name="Google Shape;273;p17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74" name="Google Shape;274;p17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75" name="Google Shape;275;p17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76" name="Google Shape;276;p17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77" name="Google Shape;277;p17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78" name="Google Shape;278;p17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79" name="Google Shape;279;p17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80" name="Google Shape;280;p17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81" name="Google Shape;281;p17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82" name="Google Shape;282;p17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83" name="Google Shape;283;p17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84" name="Google Shape;284;p17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85" name="Google Shape;285;p17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86" name="Google Shape;286;p17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87" name="Google Shape;287;p17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88" name="Google Shape;288;p17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9" name="Google Shape;309;p18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18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18"/>
          <p:cNvSpPr/>
          <p:nvPr/>
        </p:nvSpPr>
        <p:spPr>
          <a:xfrm>
            <a:off x="4876800" y="5943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 49 שבועות</a:t>
            </a:r>
            <a:endParaRPr/>
          </a:p>
        </p:txBody>
      </p:sp>
      <p:cxnSp>
        <p:nvCxnSpPr>
          <p:cNvPr id="313" name="Google Shape;313;p18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4" name="Google Shape;314;p18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5" name="Google Shape;315;p18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6" name="Google Shape;316;p18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7" name="Google Shape;317;p18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8" name="Google Shape;318;p18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19" name="Google Shape;319;p18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" name="Google Shape;320;p18"/>
          <p:cNvSpPr txBox="1"/>
          <p:nvPr/>
        </p:nvSpPr>
        <p:spPr>
          <a:xfrm>
            <a:off x="336550" y="4102100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  <p:sp>
        <p:nvSpPr>
          <p:cNvPr id="321" name="Google Shape;321;p18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2" name="Google Shape;322;p18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23" name="Google Shape;323;p18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324" name="Google Shape;324;p18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325" name="Google Shape;325;p18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326" name="Google Shape;326;p18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327" name="Google Shape;327;p18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328" name="Google Shape;328;p18"/>
          <p:cNvSpPr txBox="1"/>
          <p:nvPr/>
        </p:nvSpPr>
        <p:spPr>
          <a:xfrm>
            <a:off x="6696075" y="404336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18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330" name="Google Shape;330;p18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331" name="Google Shape;331;p18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332" name="Google Shape;332;p18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333" name="Google Shape;333;p18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34" name="Google Shape;334;p18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35" name="Google Shape;335;p18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36" name="Google Shape;336;p18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37" name="Google Shape;337;p18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38" name="Google Shape;338;p18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339" name="Google Shape;339;p18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340" name="Google Shape;340;p18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341" name="Google Shape;341;p18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342" name="Google Shape;342;p18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343" name="Google Shape;343;p18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344" name="Google Shape;344;p18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345" name="Google Shape;345;p18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346" name="Google Shape;346;p18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347" name="Google Shape;347;p18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348" name="Google Shape;348;p18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349" name="Google Shape;349;p18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350" name="Google Shape;350;p18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351" name="Google Shape;351;p18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352" name="Google Shape;352;p18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5" name="Google Shape;365;p18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7" name="Google Shape;367;p18"/>
          <p:cNvSpPr/>
          <p:nvPr/>
        </p:nvSpPr>
        <p:spPr>
          <a:xfrm>
            <a:off x="338137" y="1439862"/>
            <a:ext cx="5781675" cy="12096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סך הכל סופרים בספירת העומר :</a:t>
            </a:r>
            <a:endParaRPr/>
          </a:p>
        </p:txBody>
      </p:sp>
      <p:sp>
        <p:nvSpPr>
          <p:cNvPr id="368" name="Google Shape;368;p18"/>
          <p:cNvSpPr txBox="1"/>
          <p:nvPr/>
        </p:nvSpPr>
        <p:spPr>
          <a:xfrm>
            <a:off x="4803775" y="49974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 49 ימים</a:t>
            </a:r>
            <a:endParaRPr/>
          </a:p>
        </p:txBody>
      </p:sp>
      <p:sp>
        <p:nvSpPr>
          <p:cNvPr id="369" name="Google Shape;369;p18"/>
          <p:cNvSpPr txBox="1"/>
          <p:nvPr/>
        </p:nvSpPr>
        <p:spPr>
          <a:xfrm>
            <a:off x="-93662" y="5064125"/>
            <a:ext cx="40370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50 ימים</a:t>
            </a:r>
            <a:endParaRPr/>
          </a:p>
        </p:txBody>
      </p:sp>
      <p:sp>
        <p:nvSpPr>
          <p:cNvPr id="370" name="Google Shape;370;p18"/>
          <p:cNvSpPr txBox="1"/>
          <p:nvPr/>
        </p:nvSpPr>
        <p:spPr>
          <a:xfrm>
            <a:off x="-322262" y="6064250"/>
            <a:ext cx="42640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 48 ימים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9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6" name="Google Shape;376;p19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50 ימים</a:t>
            </a:r>
            <a:endParaRPr/>
          </a:p>
        </p:txBody>
      </p:sp>
      <p:sp>
        <p:nvSpPr>
          <p:cNvPr id="377" name="Google Shape;377;p19"/>
          <p:cNvSpPr/>
          <p:nvPr/>
        </p:nvSpPr>
        <p:spPr>
          <a:xfrm>
            <a:off x="4613275" y="47752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8" name="Google Shape;378;p19"/>
          <p:cNvSpPr/>
          <p:nvPr/>
        </p:nvSpPr>
        <p:spPr>
          <a:xfrm>
            <a:off x="200025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9" name="Google Shape;379;p19"/>
          <p:cNvSpPr/>
          <p:nvPr/>
        </p:nvSpPr>
        <p:spPr>
          <a:xfrm>
            <a:off x="4613275" y="5943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80" name="Google Shape;380;p19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1" name="Google Shape;381;p19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2" name="Google Shape;382;p19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3" name="Google Shape;383;p19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4" name="Google Shape;384;p19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5" name="Google Shape;385;p19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86" name="Google Shape;386;p19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7" name="Google Shape;387;p19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88" name="Google Shape;388;p19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389" name="Google Shape;389;p19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390" name="Google Shape;390;p19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391" name="Google Shape;391;p19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392" name="Google Shape;392;p19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393" name="Google Shape;393;p19"/>
          <p:cNvSpPr txBox="1"/>
          <p:nvPr/>
        </p:nvSpPr>
        <p:spPr>
          <a:xfrm>
            <a:off x="6696075" y="404336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4" name="Google Shape;394;p19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395" name="Google Shape;395;p19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396" name="Google Shape;396;p19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397" name="Google Shape;397;p19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398" name="Google Shape;398;p19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99" name="Google Shape;399;p19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00" name="Google Shape;400;p19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01" name="Google Shape;401;p19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02" name="Google Shape;402;p19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03" name="Google Shape;403;p19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404" name="Google Shape;404;p19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405" name="Google Shape;405;p19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406" name="Google Shape;406;p19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407" name="Google Shape;407;p19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408" name="Google Shape;408;p19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409" name="Google Shape;409;p19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410" name="Google Shape;410;p19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411" name="Google Shape;411;p19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412" name="Google Shape;412;p19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413" name="Google Shape;413;p19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414" name="Google Shape;414;p19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415" name="Google Shape;415;p19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416" name="Google Shape;416;p19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417" name="Google Shape;417;p19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418" name="Google Shape;418;p19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1" name="Google Shape;421;p19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2" name="Google Shape;422;p19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3" name="Google Shape;423;p19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4" name="Google Shape;424;p19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5" name="Google Shape;425;p19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7" name="Google Shape;427;p19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1" name="Google Shape;431;p19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338137" y="1390650"/>
            <a:ext cx="5683250" cy="1258887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סך הכל סופרים בספירת העומר :</a:t>
            </a:r>
            <a:endParaRPr/>
          </a:p>
        </p:txBody>
      </p:sp>
      <p:sp>
        <p:nvSpPr>
          <p:cNvPr id="434" name="Google Shape;434;p19"/>
          <p:cNvSpPr txBox="1"/>
          <p:nvPr/>
        </p:nvSpPr>
        <p:spPr>
          <a:xfrm>
            <a:off x="5716587" y="4881562"/>
            <a:ext cx="2951162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 49 ימים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0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0" name="Google Shape;440;p20"/>
          <p:cNvSpPr txBox="1"/>
          <p:nvPr/>
        </p:nvSpPr>
        <p:spPr>
          <a:xfrm>
            <a:off x="3571875" y="48752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1" name="Google Shape;441;p20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442" name="Google Shape;442;p20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443" name="Google Shape;443;p20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444" name="Google Shape;444;p20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445" name="Google Shape;445;p20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446" name="Google Shape;446;p20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447" name="Google Shape;447;p20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448" name="Google Shape;448;p20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449" name="Google Shape;449;p20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450" name="Google Shape;450;p20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451" name="Google Shape;451;p20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452" name="Google Shape;452;p20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3" name="Google Shape;453;p20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54" name="Google Shape;454;p20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55" name="Google Shape;455;p20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56" name="Google Shape;456;p20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457" name="Google Shape;457;p20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458" name="Google Shape;458;p20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459" name="Google Shape;459;p20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460" name="Google Shape;460;p20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461" name="Google Shape;461;p20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462" name="Google Shape;462;p20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463" name="Google Shape;463;p20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464" name="Google Shape;464;p20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465" name="Google Shape;465;p20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466" name="Google Shape;466;p20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467" name="Google Shape;467;p20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468" name="Google Shape;468;p20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469" name="Google Shape;469;p20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470" name="Google Shape;470;p20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471" name="Google Shape;471;p20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2" name="Google Shape;472;p20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3" name="Google Shape;473;p20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4" name="Google Shape;474;p20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5" name="Google Shape;475;p20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6" name="Google Shape;476;p20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7" name="Google Shape;477;p20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8" name="Google Shape;478;p20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9" name="Google Shape;479;p20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0" name="Google Shape;480;p20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1" name="Google Shape;481;p20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2" name="Google Shape;482;p20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3" name="Google Shape;483;p20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4" name="Google Shape;484;p20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5" name="Google Shape;485;p20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6" name="Google Shape;486;p20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1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2" name="Google Shape;492;p21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3" name="Google Shape;493;p21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4" name="Google Shape;494;p21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5" name="Google Shape;495;p21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96" name="Google Shape;496;p21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7" name="Google Shape;497;p21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8" name="Google Shape;498;p21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9" name="Google Shape;499;p21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0" name="Google Shape;500;p21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1" name="Google Shape;501;p21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02" name="Google Shape;502;p21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3" name="Google Shape;503;p21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504" name="Google Shape;504;p21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505" name="Google Shape;505;p21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506" name="Google Shape;506;p21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507" name="Google Shape;507;p21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508" name="Google Shape;508;p21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509" name="Google Shape;509;p21"/>
          <p:cNvSpPr txBox="1"/>
          <p:nvPr/>
        </p:nvSpPr>
        <p:spPr>
          <a:xfrm>
            <a:off x="6696075" y="37465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0" name="Google Shape;510;p21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511" name="Google Shape;511;p21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512" name="Google Shape;512;p21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513" name="Google Shape;513;p21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514" name="Google Shape;514;p21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515" name="Google Shape;515;p21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516" name="Google Shape;516;p21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17" name="Google Shape;517;p21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518" name="Google Shape;518;p21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19" name="Google Shape;519;p21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520" name="Google Shape;520;p21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521" name="Google Shape;521;p21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522" name="Google Shape;522;p21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523" name="Google Shape;523;p21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524" name="Google Shape;524;p21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525" name="Google Shape;525;p21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526" name="Google Shape;526;p21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527" name="Google Shape;527;p21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528" name="Google Shape;528;p21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529" name="Google Shape;529;p21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530" name="Google Shape;530;p21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531" name="Google Shape;531;p21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532" name="Google Shape;532;p21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533" name="Google Shape;533;p21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534" name="Google Shape;534;p21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5" name="Google Shape;535;p21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6" name="Google Shape;536;p21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7" name="Google Shape;537;p21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8" name="Google Shape;538;p21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9" name="Google Shape;539;p21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0" name="Google Shape;540;p21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1" name="Google Shape;541;p21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2" name="Google Shape;542;p21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3" name="Google Shape;543;p21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4" name="Google Shape;544;p21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5" name="Google Shape;545;p21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6" name="Google Shape;546;p21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7" name="Google Shape;547;p21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8" name="Google Shape;548;p21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9" name="Google Shape;549;p21"/>
          <p:cNvSpPr/>
          <p:nvPr/>
        </p:nvSpPr>
        <p:spPr>
          <a:xfrm>
            <a:off x="276225" y="1665287"/>
            <a:ext cx="49784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אדם שלא ספר יום אחד שלם </a:t>
            </a:r>
            <a:endParaRPr/>
          </a:p>
        </p:txBody>
      </p:sp>
      <p:sp>
        <p:nvSpPr>
          <p:cNvPr id="550" name="Google Shape;550;p21"/>
          <p:cNvSpPr txBox="1"/>
          <p:nvPr/>
        </p:nvSpPr>
        <p:spPr>
          <a:xfrm>
            <a:off x="0" y="4945062"/>
            <a:ext cx="36576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 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ימשיך לספור בלי ברכה </a:t>
            </a:r>
            <a:endParaRPr/>
          </a:p>
        </p:txBody>
      </p:sp>
      <p:sp>
        <p:nvSpPr>
          <p:cNvPr id="551" name="Google Shape;551;p21"/>
          <p:cNvSpPr txBox="1"/>
          <p:nvPr/>
        </p:nvSpPr>
        <p:spPr>
          <a:xfrm>
            <a:off x="4792662" y="6115050"/>
            <a:ext cx="36576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יספור רק שבועות בלי ימים</a:t>
            </a:r>
            <a:endParaRPr/>
          </a:p>
        </p:txBody>
      </p:sp>
      <p:sp>
        <p:nvSpPr>
          <p:cNvPr id="552" name="Google Shape;552;p21"/>
          <p:cNvSpPr txBox="1"/>
          <p:nvPr/>
        </p:nvSpPr>
        <p:spPr>
          <a:xfrm>
            <a:off x="0" y="5967412"/>
            <a:ext cx="36576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יספור כרגיל</a:t>
            </a:r>
            <a:endParaRPr/>
          </a:p>
        </p:txBody>
      </p:sp>
      <p:sp>
        <p:nvSpPr>
          <p:cNvPr id="553" name="Google Shape;553;p21"/>
          <p:cNvSpPr txBox="1"/>
          <p:nvPr/>
        </p:nvSpPr>
        <p:spPr>
          <a:xfrm>
            <a:off x="5032375" y="5011737"/>
            <a:ext cx="36337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יפסיק לספור</a:t>
            </a:r>
            <a:endParaRPr/>
          </a:p>
        </p:txBody>
      </p:sp>
      <p:sp>
        <p:nvSpPr>
          <p:cNvPr id="554" name="Google Shape;554;p21"/>
          <p:cNvSpPr txBox="1"/>
          <p:nvPr/>
        </p:nvSpPr>
        <p:spPr>
          <a:xfrm>
            <a:off x="2990850" y="-1917700"/>
            <a:ext cx="162242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2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0" name="Google Shape;560;p22"/>
          <p:cNvSpPr txBox="1"/>
          <p:nvPr/>
        </p:nvSpPr>
        <p:spPr>
          <a:xfrm>
            <a:off x="3571875" y="45608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1" name="Google Shape;561;p22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562" name="Google Shape;562;p22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563" name="Google Shape;563;p22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564" name="Google Shape;564;p22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565" name="Google Shape;565;p22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566" name="Google Shape;566;p22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567" name="Google Shape;567;p22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568" name="Google Shape;568;p22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569" name="Google Shape;569;p22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570" name="Google Shape;570;p22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571" name="Google Shape;571;p22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572" name="Google Shape;572;p22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573" name="Google Shape;573;p22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74" name="Google Shape;574;p22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575" name="Google Shape;575;p22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76" name="Google Shape;576;p22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577" name="Google Shape;577;p22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578" name="Google Shape;578;p22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579" name="Google Shape;579;p22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580" name="Google Shape;580;p22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581" name="Google Shape;581;p22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582" name="Google Shape;582;p22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583" name="Google Shape;583;p22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584" name="Google Shape;584;p22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585" name="Google Shape;585;p22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586" name="Google Shape;586;p22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587" name="Google Shape;587;p22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588" name="Google Shape;588;p22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589" name="Google Shape;589;p22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590" name="Google Shape;590;p22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591" name="Google Shape;591;p22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2" name="Google Shape;592;p22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3" name="Google Shape;593;p22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4" name="Google Shape;594;p22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5" name="Google Shape;595;p22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6" name="Google Shape;596;p22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7" name="Google Shape;597;p22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8" name="Google Shape;598;p22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9" name="Google Shape;599;p22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0" name="Google Shape;600;p22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1" name="Google Shape;601;p22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2" name="Google Shape;602;p22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3" name="Google Shape;603;p22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4" name="Google Shape;604;p22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5" name="Google Shape;605;p22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6" name="Google Shape;606;p22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2" name="Google Shape;612;p2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3" name="Google Shape;613;p2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4" name="Google Shape;614;p23"/>
          <p:cNvSpPr/>
          <p:nvPr/>
        </p:nvSpPr>
        <p:spPr>
          <a:xfrm>
            <a:off x="246062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5" name="Google Shape;615;p23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616" name="Google Shape;616;p2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17" name="Google Shape;617;p2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18" name="Google Shape;618;p23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19" name="Google Shape;619;p23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20" name="Google Shape;620;p2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21" name="Google Shape;621;p2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622" name="Google Shape;622;p23"/>
          <p:cNvGrpSpPr/>
          <p:nvPr/>
        </p:nvGrpSpPr>
        <p:grpSpPr>
          <a:xfrm>
            <a:off x="152400" y="3962400"/>
            <a:ext cx="1295400" cy="685800"/>
            <a:chOff x="96" y="2496"/>
            <a:chExt cx="816" cy="432"/>
          </a:xfrm>
        </p:grpSpPr>
        <p:sp>
          <p:nvSpPr>
            <p:cNvPr id="623" name="Google Shape;623;p23"/>
            <p:cNvSpPr/>
            <p:nvPr/>
          </p:nvSpPr>
          <p:spPr>
            <a:xfrm>
              <a:off x="96" y="2496"/>
              <a:ext cx="816" cy="432"/>
            </a:xfrm>
            <a:prstGeom prst="ellipse">
              <a:avLst/>
            </a:prstGeom>
            <a:noFill/>
            <a:ln cap="flat" cmpd="sng" w="57150">
              <a:solidFill>
                <a:srgbClr val="3399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24" name="Google Shape;624;p23"/>
            <p:cNvSpPr txBox="1"/>
            <p:nvPr/>
          </p:nvSpPr>
          <p:spPr>
            <a:xfrm>
              <a:off x="212" y="2584"/>
              <a:ext cx="67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i="0" lang="en-US" sz="2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50:50</a:t>
              </a:r>
              <a:endParaRPr/>
            </a:p>
          </p:txBody>
        </p:sp>
      </p:grpSp>
      <p:sp>
        <p:nvSpPr>
          <p:cNvPr id="625" name="Google Shape;625;p2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6" name="Google Shape;626;p2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627" name="Google Shape;627;p2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628" name="Google Shape;628;p2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629" name="Google Shape;629;p2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630" name="Google Shape;630;p2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631" name="Google Shape;631;p2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632" name="Google Shape;632;p23"/>
          <p:cNvSpPr txBox="1"/>
          <p:nvPr/>
        </p:nvSpPr>
        <p:spPr>
          <a:xfrm>
            <a:off x="6696075" y="34321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3" name="Google Shape;633;p2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634" name="Google Shape;634;p2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635" name="Google Shape;635;p2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636" name="Google Shape;636;p2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637" name="Google Shape;637;p2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638" name="Google Shape;638;p2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39" name="Google Shape;639;p2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40" name="Google Shape;640;p2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41" name="Google Shape;641;p2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42" name="Google Shape;642;p2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643" name="Google Shape;643;p2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644" name="Google Shape;644;p2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645" name="Google Shape;645;p2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646" name="Google Shape;646;p2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647" name="Google Shape;647;p2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648" name="Google Shape;648;p2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649" name="Google Shape;649;p2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650" name="Google Shape;650;p2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651" name="Google Shape;651;p2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652" name="Google Shape;652;p2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653" name="Google Shape;653;p2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654" name="Google Shape;654;p2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655" name="Google Shape;655;p2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656" name="Google Shape;656;p2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657" name="Google Shape;657;p2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8" name="Google Shape;658;p2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9" name="Google Shape;659;p2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0" name="Google Shape;660;p2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1" name="Google Shape;661;p2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2" name="Google Shape;662;p2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3" name="Google Shape;663;p2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4" name="Google Shape;664;p2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5" name="Google Shape;665;p2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6" name="Google Shape;666;p2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7" name="Google Shape;667;p2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8" name="Google Shape;668;p2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9" name="Google Shape;669;p2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0" name="Google Shape;670;p2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1" name="Google Shape;671;p2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2" name="Google Shape;672;p23"/>
          <p:cNvSpPr/>
          <p:nvPr/>
        </p:nvSpPr>
        <p:spPr>
          <a:xfrm>
            <a:off x="4545012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3" name="Google Shape;673;p23"/>
          <p:cNvSpPr/>
          <p:nvPr/>
        </p:nvSpPr>
        <p:spPr>
          <a:xfrm>
            <a:off x="611187" y="1193800"/>
            <a:ext cx="5656262" cy="13112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שאומרים היום יום אחד לעומר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:הכוונה הפשוטה היא </a:t>
            </a:r>
            <a:endParaRPr/>
          </a:p>
        </p:txBody>
      </p:sp>
      <p:sp>
        <p:nvSpPr>
          <p:cNvPr id="674" name="Google Shape;674;p23"/>
          <p:cNvSpPr txBox="1"/>
          <p:nvPr/>
        </p:nvSpPr>
        <p:spPr>
          <a:xfrm>
            <a:off x="4613275" y="5027612"/>
            <a:ext cx="3921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היום עבר יום אחד ליל הסדר</a:t>
            </a:r>
            <a:endParaRPr/>
          </a:p>
        </p:txBody>
      </p:sp>
      <p:sp>
        <p:nvSpPr>
          <p:cNvPr id="675" name="Google Shape;675;p23"/>
          <p:cNvSpPr txBox="1"/>
          <p:nvPr/>
        </p:nvSpPr>
        <p:spPr>
          <a:xfrm>
            <a:off x="509587" y="5022850"/>
            <a:ext cx="341947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היום עבר יום אחד מחג פסח</a:t>
            </a:r>
            <a:endParaRPr/>
          </a:p>
        </p:txBody>
      </p:sp>
      <p:sp>
        <p:nvSpPr>
          <p:cNvPr id="676" name="Google Shape;676;p23"/>
          <p:cNvSpPr txBox="1"/>
          <p:nvPr/>
        </p:nvSpPr>
        <p:spPr>
          <a:xfrm>
            <a:off x="5237162" y="5961062"/>
            <a:ext cx="28067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</a:t>
            </a: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היום עבר יום אחד מיציאת מצריים</a:t>
            </a:r>
            <a:endParaRPr/>
          </a:p>
        </p:txBody>
      </p:sp>
      <p:sp>
        <p:nvSpPr>
          <p:cNvPr id="677" name="Google Shape;677;p23"/>
          <p:cNvSpPr txBox="1"/>
          <p:nvPr/>
        </p:nvSpPr>
        <p:spPr>
          <a:xfrm>
            <a:off x="288925" y="6097587"/>
            <a:ext cx="36576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</a:t>
            </a:r>
            <a:r>
              <a:rPr b="0" i="0" lang="en-US" sz="1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היום עבר יום אחד ממצוות קצירת העומר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4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3" name="Google Shape;683;p24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4" name="Google Shape;684;p24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5" name="Google Shape;685;p24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6" name="Google Shape;686;p24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687" name="Google Shape;687;p24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88" name="Google Shape;688;p24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89" name="Google Shape;689;p24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0" name="Google Shape;690;p24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1" name="Google Shape;691;p24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2" name="Google Shape;692;p24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693" name="Google Shape;693;p24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4" name="Google Shape;694;p24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695" name="Google Shape;695;p24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696" name="Google Shape;696;p24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697" name="Google Shape;697;p24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698" name="Google Shape;698;p24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699" name="Google Shape;699;p24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700" name="Google Shape;700;p24"/>
          <p:cNvSpPr txBox="1"/>
          <p:nvPr/>
        </p:nvSpPr>
        <p:spPr>
          <a:xfrm>
            <a:off x="6696075" y="34321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1" name="Google Shape;701;p24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702" name="Google Shape;702;p24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703" name="Google Shape;703;p24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704" name="Google Shape;704;p24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705" name="Google Shape;705;p24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706" name="Google Shape;706;p24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707" name="Google Shape;707;p24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08" name="Google Shape;708;p24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09" name="Google Shape;709;p24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0" name="Google Shape;710;p24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711" name="Google Shape;711;p24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712" name="Google Shape;712;p24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713" name="Google Shape;713;p24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714" name="Google Shape;714;p24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715" name="Google Shape;715;p24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716" name="Google Shape;716;p24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717" name="Google Shape;717;p24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718" name="Google Shape;718;p24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719" name="Google Shape;719;p24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720" name="Google Shape;720;p24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721" name="Google Shape;721;p24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722" name="Google Shape;722;p24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723" name="Google Shape;723;p24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724" name="Google Shape;724;p24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725" name="Google Shape;725;p24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6" name="Google Shape;726;p24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7" name="Google Shape;727;p24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8" name="Google Shape;728;p24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9" name="Google Shape;729;p24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0" name="Google Shape;730;p24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1" name="Google Shape;731;p24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2" name="Google Shape;732;p24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3" name="Google Shape;733;p24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4" name="Google Shape;734;p24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5" name="Google Shape;735;p24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6" name="Google Shape;736;p24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7" name="Google Shape;737;p24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8" name="Google Shape;738;p24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9" name="Google Shape;739;p24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0" name="Google Shape;740;p24"/>
          <p:cNvSpPr/>
          <p:nvPr/>
        </p:nvSpPr>
        <p:spPr>
          <a:xfrm>
            <a:off x="4545012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1" name="Google Shape;741;p24"/>
          <p:cNvSpPr/>
          <p:nvPr/>
        </p:nvSpPr>
        <p:spPr>
          <a:xfrm>
            <a:off x="647700" y="1270000"/>
            <a:ext cx="5075237" cy="1309687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שאומרים היום יום אחד לעומר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:הכוונה הפשוטה היא</a:t>
            </a:r>
            <a:endParaRPr/>
          </a:p>
        </p:txBody>
      </p:sp>
      <p:sp>
        <p:nvSpPr>
          <p:cNvPr id="742" name="Google Shape;742;p24"/>
          <p:cNvSpPr txBox="1"/>
          <p:nvPr/>
        </p:nvSpPr>
        <p:spPr>
          <a:xfrm>
            <a:off x="4613275" y="5027612"/>
            <a:ext cx="3921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היום עבר יום אחד ליל הסדר</a:t>
            </a:r>
            <a:endParaRPr/>
          </a:p>
        </p:txBody>
      </p:sp>
      <p:sp>
        <p:nvSpPr>
          <p:cNvPr id="743" name="Google Shape;743;p24"/>
          <p:cNvSpPr txBox="1"/>
          <p:nvPr/>
        </p:nvSpPr>
        <p:spPr>
          <a:xfrm>
            <a:off x="288925" y="6097587"/>
            <a:ext cx="36576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</a:t>
            </a:r>
            <a:r>
              <a:rPr b="0" i="0" lang="en-US" sz="1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היום עבר יום אחד ממצוות קצירת העומר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25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9" name="Google Shape;749;p25"/>
          <p:cNvSpPr txBox="1"/>
          <p:nvPr/>
        </p:nvSpPr>
        <p:spPr>
          <a:xfrm>
            <a:off x="3571875" y="426402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0" name="Google Shape;750;p25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751" name="Google Shape;751;p25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752" name="Google Shape;752;p25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753" name="Google Shape;753;p25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754" name="Google Shape;754;p25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755" name="Google Shape;755;p25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756" name="Google Shape;756;p25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757" name="Google Shape;757;p25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758" name="Google Shape;758;p25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759" name="Google Shape;759;p25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760" name="Google Shape;760;p25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761" name="Google Shape;761;p25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762" name="Google Shape;762;p25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63" name="Google Shape;763;p25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64" name="Google Shape;764;p25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65" name="Google Shape;765;p25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766" name="Google Shape;766;p25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767" name="Google Shape;767;p25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768" name="Google Shape;768;p25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769" name="Google Shape;769;p25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770" name="Google Shape;770;p25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771" name="Google Shape;771;p25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772" name="Google Shape;772;p25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773" name="Google Shape;773;p25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774" name="Google Shape;774;p25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775" name="Google Shape;775;p25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776" name="Google Shape;776;p25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777" name="Google Shape;777;p25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778" name="Google Shape;778;p25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779" name="Google Shape;779;p25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780" name="Google Shape;780;p25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1" name="Google Shape;781;p25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2" name="Google Shape;782;p25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3" name="Google Shape;783;p25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4" name="Google Shape;784;p25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5" name="Google Shape;785;p25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6" name="Google Shape;786;p25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7" name="Google Shape;787;p25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8" name="Google Shape;788;p25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9" name="Google Shape;789;p25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0" name="Google Shape;790;p25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1" name="Google Shape;791;p25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2" name="Google Shape;792;p25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3" name="Google Shape;793;p25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4" name="Google Shape;794;p25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5" name="Google Shape;795;p25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6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1" name="Google Shape;801;p26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2" name="Google Shape;802;p26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3" name="Google Shape;803;p26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4" name="Google Shape;804;p26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05" name="Google Shape;805;p26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06" name="Google Shape;806;p26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07" name="Google Shape;807;p26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08" name="Google Shape;808;p26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09" name="Google Shape;809;p26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10" name="Google Shape;810;p26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11" name="Google Shape;811;p26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2" name="Google Shape;812;p26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813" name="Google Shape;813;p26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814" name="Google Shape;814;p26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815" name="Google Shape;815;p26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816" name="Google Shape;816;p26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817" name="Google Shape;817;p26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818" name="Google Shape;818;p26"/>
          <p:cNvSpPr txBox="1"/>
          <p:nvPr/>
        </p:nvSpPr>
        <p:spPr>
          <a:xfrm>
            <a:off x="6696075" y="31353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9" name="Google Shape;819;p26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820" name="Google Shape;820;p26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821" name="Google Shape;821;p26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822" name="Google Shape;822;p26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823" name="Google Shape;823;p26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824" name="Google Shape;824;p26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825" name="Google Shape;825;p26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26" name="Google Shape;826;p26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27" name="Google Shape;827;p26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828" name="Google Shape;828;p26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829" name="Google Shape;829;p26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830" name="Google Shape;830;p26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831" name="Google Shape;831;p26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832" name="Google Shape;832;p26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833" name="Google Shape;833;p26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834" name="Google Shape;834;p26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835" name="Google Shape;835;p26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836" name="Google Shape;836;p26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837" name="Google Shape;837;p26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838" name="Google Shape;838;p26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839" name="Google Shape;839;p26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840" name="Google Shape;840;p26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841" name="Google Shape;841;p26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842" name="Google Shape;842;p26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843" name="Google Shape;843;p26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4" name="Google Shape;844;p26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5" name="Google Shape;845;p26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6" name="Google Shape;846;p26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7" name="Google Shape;847;p26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8" name="Google Shape;848;p26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9" name="Google Shape;849;p26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0" name="Google Shape;850;p26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1" name="Google Shape;851;p26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2" name="Google Shape;852;p26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3" name="Google Shape;853;p26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4" name="Google Shape;854;p26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5" name="Google Shape;855;p26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6" name="Google Shape;856;p26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7" name="Google Shape;857;p26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8" name="Google Shape;858;p26"/>
          <p:cNvSpPr/>
          <p:nvPr/>
        </p:nvSpPr>
        <p:spPr>
          <a:xfrm>
            <a:off x="947737" y="1708150"/>
            <a:ext cx="528955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כאשר יצאנו ממצריים לפני הסיפור עם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תלמידי רבי עקיבא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:ימי ספירת העומר היו </a:t>
            </a:r>
            <a:endParaRPr/>
          </a:p>
        </p:txBody>
      </p:sp>
      <p:sp>
        <p:nvSpPr>
          <p:cNvPr id="859" name="Google Shape;859;p26"/>
          <p:cNvSpPr txBox="1"/>
          <p:nvPr/>
        </p:nvSpPr>
        <p:spPr>
          <a:xfrm>
            <a:off x="4624387" y="6159500"/>
            <a:ext cx="3733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ימי אבל. </a:t>
            </a:r>
            <a:endParaRPr/>
          </a:p>
        </p:txBody>
      </p:sp>
      <p:sp>
        <p:nvSpPr>
          <p:cNvPr id="860" name="Google Shape;860;p26"/>
          <p:cNvSpPr txBox="1"/>
          <p:nvPr/>
        </p:nvSpPr>
        <p:spPr>
          <a:xfrm>
            <a:off x="5108575" y="5014912"/>
            <a:ext cx="31162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ימים חמים. </a:t>
            </a:r>
            <a:endParaRPr/>
          </a:p>
        </p:txBody>
      </p:sp>
      <p:sp>
        <p:nvSpPr>
          <p:cNvPr id="861" name="Google Shape;861;p26"/>
          <p:cNvSpPr txBox="1"/>
          <p:nvPr/>
        </p:nvSpPr>
        <p:spPr>
          <a:xfrm>
            <a:off x="-514350" y="4972050"/>
            <a:ext cx="44465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</a:t>
            </a: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ימים רגילים.</a:t>
            </a:r>
            <a:endParaRPr/>
          </a:p>
        </p:txBody>
      </p:sp>
      <p:sp>
        <p:nvSpPr>
          <p:cNvPr id="862" name="Google Shape;862;p26"/>
          <p:cNvSpPr txBox="1"/>
          <p:nvPr/>
        </p:nvSpPr>
        <p:spPr>
          <a:xfrm>
            <a:off x="376237" y="6140450"/>
            <a:ext cx="35575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ימי מועד, ושמחה. </a:t>
            </a:r>
            <a:endParaRPr/>
          </a:p>
        </p:txBody>
      </p:sp>
      <p:grpSp>
        <p:nvGrpSpPr>
          <p:cNvPr id="863" name="Google Shape;863;p26"/>
          <p:cNvGrpSpPr/>
          <p:nvPr/>
        </p:nvGrpSpPr>
        <p:grpSpPr>
          <a:xfrm>
            <a:off x="152400" y="3962400"/>
            <a:ext cx="1295400" cy="685800"/>
            <a:chOff x="96" y="2496"/>
            <a:chExt cx="816" cy="432"/>
          </a:xfrm>
        </p:grpSpPr>
        <p:sp>
          <p:nvSpPr>
            <p:cNvPr id="864" name="Google Shape;864;p26"/>
            <p:cNvSpPr/>
            <p:nvPr/>
          </p:nvSpPr>
          <p:spPr>
            <a:xfrm>
              <a:off x="96" y="2496"/>
              <a:ext cx="816" cy="432"/>
            </a:xfrm>
            <a:prstGeom prst="ellipse">
              <a:avLst/>
            </a:prstGeom>
            <a:noFill/>
            <a:ln cap="flat" cmpd="sng" w="57150">
              <a:solidFill>
                <a:srgbClr val="3399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5" name="Google Shape;865;p26"/>
            <p:cNvSpPr txBox="1"/>
            <p:nvPr/>
          </p:nvSpPr>
          <p:spPr>
            <a:xfrm>
              <a:off x="212" y="2584"/>
              <a:ext cx="67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i="0" lang="en-US" sz="2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50:50</a:t>
              </a:r>
              <a:endParaRPr/>
            </a:p>
          </p:txBody>
        </p:sp>
      </p:grpSp>
      <p:pic>
        <p:nvPicPr>
          <p:cNvPr descr="D:\המחשב שלי\המסמכים שלי\בית ספר\תמונות ילדים\לג בעומר\fire5.WMF" id="866" name="Google Shape;8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0550" y="293687"/>
            <a:ext cx="3251200" cy="109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7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2" name="Google Shape;872;p27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3" name="Google Shape;873;p27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א.חצי שנה </a:t>
            </a:r>
            <a:endParaRPr/>
          </a:p>
        </p:txBody>
      </p:sp>
      <p:sp>
        <p:nvSpPr>
          <p:cNvPr id="874" name="Google Shape;874;p27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ד.שנה </a:t>
            </a:r>
            <a:endParaRPr/>
          </a:p>
        </p:txBody>
      </p:sp>
      <p:sp>
        <p:nvSpPr>
          <p:cNvPr id="875" name="Google Shape;875;p27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76" name="Google Shape;876;p27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7" name="Google Shape;877;p27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8" name="Google Shape;878;p27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9" name="Google Shape;879;p27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0" name="Google Shape;880;p27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1" name="Google Shape;881;p27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82" name="Google Shape;882;p27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3" name="Google Shape;883;p27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884" name="Google Shape;884;p27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885" name="Google Shape;885;p27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886" name="Google Shape;886;p27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887" name="Google Shape;887;p27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888" name="Google Shape;888;p27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889" name="Google Shape;889;p27"/>
          <p:cNvSpPr txBox="1"/>
          <p:nvPr/>
        </p:nvSpPr>
        <p:spPr>
          <a:xfrm>
            <a:off x="6696075" y="31353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0" name="Google Shape;890;p27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891" name="Google Shape;891;p27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892" name="Google Shape;892;p27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893" name="Google Shape;893;p27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894" name="Google Shape;894;p27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895" name="Google Shape;895;p27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896" name="Google Shape;896;p27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97" name="Google Shape;897;p27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98" name="Google Shape;898;p27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899" name="Google Shape;899;p27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900" name="Google Shape;900;p27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901" name="Google Shape;901;p27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902" name="Google Shape;902;p27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903" name="Google Shape;903;p27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904" name="Google Shape;904;p27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905" name="Google Shape;905;p27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906" name="Google Shape;906;p27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907" name="Google Shape;907;p27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908" name="Google Shape;908;p27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909" name="Google Shape;909;p27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910" name="Google Shape;910;p27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911" name="Google Shape;911;p27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912" name="Google Shape;912;p27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913" name="Google Shape;913;p27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914" name="Google Shape;914;p27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5" name="Google Shape;915;p27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6" name="Google Shape;916;p27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7" name="Google Shape;917;p27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8" name="Google Shape;918;p27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9" name="Google Shape;919;p27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0" name="Google Shape;920;p27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1" name="Google Shape;921;p27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2" name="Google Shape;922;p27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3" name="Google Shape;923;p27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4" name="Google Shape;924;p27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5" name="Google Shape;925;p27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6" name="Google Shape;926;p27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7" name="Google Shape;927;p27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8" name="Google Shape;928;p27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9" name="Google Shape;929;p27"/>
          <p:cNvSpPr txBox="1"/>
          <p:nvPr/>
        </p:nvSpPr>
        <p:spPr>
          <a:xfrm>
            <a:off x="4651375" y="6103937"/>
            <a:ext cx="3948112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ימי אבל </a:t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0" name="Google Shape;930;p27"/>
          <p:cNvSpPr txBox="1"/>
          <p:nvPr/>
        </p:nvSpPr>
        <p:spPr>
          <a:xfrm>
            <a:off x="376237" y="6140450"/>
            <a:ext cx="35575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ימי מועד, ושמחה </a:t>
            </a:r>
            <a:endParaRPr/>
          </a:p>
        </p:txBody>
      </p:sp>
      <p:sp>
        <p:nvSpPr>
          <p:cNvPr id="931" name="Google Shape;931;p27"/>
          <p:cNvSpPr/>
          <p:nvPr/>
        </p:nvSpPr>
        <p:spPr>
          <a:xfrm>
            <a:off x="947737" y="1708150"/>
            <a:ext cx="528955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כאשר יצאנו ממצריים לפני הסיפור עם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תלמידי רבי עקיבא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ימי ספירת העומר היו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28"/>
          <p:cNvSpPr txBox="1"/>
          <p:nvPr/>
        </p:nvSpPr>
        <p:spPr>
          <a:xfrm>
            <a:off x="798512" y="2352675"/>
            <a:ext cx="7851775" cy="1098550"/>
          </a:xfrm>
          <a:prstGeom prst="rect">
            <a:avLst/>
          </a:prstGeom>
          <a:noFill/>
          <a:ln>
            <a:noFill/>
          </a:ln>
          <a:effectLst>
            <a:outerShdw blurRad="63500" dir="2700000" dist="71842">
              <a:schemeClr val="accen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600"/>
              <a:buFont typeface="Arial"/>
              <a:buNone/>
            </a:pPr>
            <a:r>
              <a:rPr b="1" i="0" lang="en-US" sz="6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הגעתם</a:t>
            </a:r>
            <a:endParaRPr/>
          </a:p>
        </p:txBody>
      </p:sp>
      <p:sp>
        <p:nvSpPr>
          <p:cNvPr id="937" name="Google Shape;937;p28"/>
          <p:cNvSpPr txBox="1"/>
          <p:nvPr/>
        </p:nvSpPr>
        <p:spPr>
          <a:xfrm>
            <a:off x="3024187" y="3892550"/>
            <a:ext cx="3400425" cy="1098550"/>
          </a:xfrm>
          <a:prstGeom prst="rect">
            <a:avLst/>
          </a:prstGeom>
          <a:noFill/>
          <a:ln>
            <a:noFill/>
          </a:ln>
          <a:effectLst>
            <a:outerShdw blurRad="63500" dir="2700000" dist="71842">
              <a:schemeClr val="accen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600"/>
              <a:buFont typeface="Arial"/>
              <a:buNone/>
            </a:pPr>
            <a:r>
              <a:rPr b="1" i="0" lang="en-US" sz="6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$1,000ל </a:t>
            </a:r>
            <a:endParaRPr/>
          </a:p>
        </p:txBody>
      </p:sp>
      <p:sp>
        <p:nvSpPr>
          <p:cNvPr id="938" name="Google Shape;938;p28"/>
          <p:cNvSpPr txBox="1"/>
          <p:nvPr/>
        </p:nvSpPr>
        <p:spPr>
          <a:xfrm>
            <a:off x="800100" y="431800"/>
            <a:ext cx="7851775" cy="1311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8000"/>
              <a:buFont typeface="Arial"/>
              <a:buNone/>
            </a:pPr>
            <a:r>
              <a:rPr b="1" i="0" lang="en-US" sz="8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כל הכבוד !</a:t>
            </a:r>
            <a:endParaRPr/>
          </a:p>
        </p:txBody>
      </p:sp>
      <p:sp>
        <p:nvSpPr>
          <p:cNvPr id="939" name="Google Shape;939;p28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29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5" name="Google Shape;945;p29"/>
          <p:cNvSpPr txBox="1"/>
          <p:nvPr/>
        </p:nvSpPr>
        <p:spPr>
          <a:xfrm>
            <a:off x="3571875" y="396716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6" name="Google Shape;946;p29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947" name="Google Shape;947;p29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948" name="Google Shape;948;p29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949" name="Google Shape;949;p29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950" name="Google Shape;950;p29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951" name="Google Shape;951;p29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952" name="Google Shape;952;p29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953" name="Google Shape;953;p29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954" name="Google Shape;954;p29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955" name="Google Shape;955;p29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956" name="Google Shape;956;p29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957" name="Google Shape;957;p29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58" name="Google Shape;958;p29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59" name="Google Shape;959;p29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960" name="Google Shape;960;p29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61" name="Google Shape;961;p29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962" name="Google Shape;962;p29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963" name="Google Shape;963;p29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964" name="Google Shape;964;p29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965" name="Google Shape;965;p29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966" name="Google Shape;966;p29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967" name="Google Shape;967;p29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968" name="Google Shape;968;p29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969" name="Google Shape;969;p29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970" name="Google Shape;970;p29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971" name="Google Shape;971;p29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972" name="Google Shape;972;p29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973" name="Google Shape;973;p29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974" name="Google Shape;974;p29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975" name="Google Shape;975;p29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976" name="Google Shape;976;p29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7" name="Google Shape;977;p29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8" name="Google Shape;978;p29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9" name="Google Shape;979;p29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0" name="Google Shape;980;p29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1" name="Google Shape;981;p29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2" name="Google Shape;982;p29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3" name="Google Shape;983;p29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4" name="Google Shape;984;p29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5" name="Google Shape;985;p29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6" name="Google Shape;986;p29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7" name="Google Shape;987;p29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8" name="Google Shape;988;p29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9" name="Google Shape;989;p29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0" name="Google Shape;990;p29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1" name="Google Shape;991;p29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30"/>
          <p:cNvSpPr txBox="1"/>
          <p:nvPr/>
        </p:nvSpPr>
        <p:spPr>
          <a:xfrm>
            <a:off x="41275" y="3729037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7" name="Google Shape;997;p30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8" name="Google Shape;998;p30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9" name="Google Shape;999;p30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0" name="Google Shape;1000;p30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01" name="Google Shape;1001;p30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2" name="Google Shape;1002;p30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3" name="Google Shape;1003;p30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4" name="Google Shape;1004;p30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5" name="Google Shape;1005;p30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6" name="Google Shape;1006;p30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007" name="Google Shape;1007;p30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8" name="Google Shape;1008;p30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009" name="Google Shape;1009;p30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010" name="Google Shape;1010;p30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011" name="Google Shape;1011;p30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012" name="Google Shape;1012;p30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013" name="Google Shape;1013;p30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014" name="Google Shape;1014;p30"/>
          <p:cNvSpPr txBox="1"/>
          <p:nvPr/>
        </p:nvSpPr>
        <p:spPr>
          <a:xfrm>
            <a:off x="6696075" y="283845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5" name="Google Shape;1015;p30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016" name="Google Shape;1016;p30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017" name="Google Shape;1017;p30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018" name="Google Shape;1018;p30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19" name="Google Shape;1019;p30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20" name="Google Shape;1020;p30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21" name="Google Shape;1021;p30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022" name="Google Shape;1022;p30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23" name="Google Shape;1023;p30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024" name="Google Shape;1024;p30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025" name="Google Shape;1025;p30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026" name="Google Shape;1026;p30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027" name="Google Shape;1027;p30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028" name="Google Shape;1028;p30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029" name="Google Shape;1029;p30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030" name="Google Shape;1030;p30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031" name="Google Shape;1031;p30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032" name="Google Shape;1032;p30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033" name="Google Shape;1033;p30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034" name="Google Shape;1034;p30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035" name="Google Shape;1035;p30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036" name="Google Shape;1036;p30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037" name="Google Shape;1037;p30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038" name="Google Shape;1038;p30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039" name="Google Shape;1039;p30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0" name="Google Shape;1040;p30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1" name="Google Shape;1041;p30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2" name="Google Shape;1042;p30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3" name="Google Shape;1043;p30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4" name="Google Shape;1044;p30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5" name="Google Shape;1045;p30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6" name="Google Shape;1046;p30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7" name="Google Shape;1047;p30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" name="Google Shape;1048;p30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9" name="Google Shape;1049;p30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0" name="Google Shape;1050;p30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1" name="Google Shape;1051;p30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2" name="Google Shape;1052;p30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3" name="Google Shape;1053;p30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4" name="Google Shape;1054;p30"/>
          <p:cNvSpPr/>
          <p:nvPr/>
        </p:nvSpPr>
        <p:spPr>
          <a:xfrm>
            <a:off x="973137" y="1689100"/>
            <a:ext cx="506095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רבי עקיבא היה נשוי ל:</a:t>
            </a:r>
            <a:endParaRPr/>
          </a:p>
        </p:txBody>
      </p:sp>
      <p:sp>
        <p:nvSpPr>
          <p:cNvPr id="1055" name="Google Shape;1055;p30"/>
          <p:cNvSpPr txBox="1"/>
          <p:nvPr/>
        </p:nvSpPr>
        <p:spPr>
          <a:xfrm>
            <a:off x="327025" y="6022975"/>
            <a:ext cx="36734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רחל הבת של כלבא שבוע</a:t>
            </a:r>
            <a:endParaRPr/>
          </a:p>
        </p:txBody>
      </p:sp>
      <p:sp>
        <p:nvSpPr>
          <p:cNvPr id="1056" name="Google Shape;1056;p30"/>
          <p:cNvSpPr txBox="1"/>
          <p:nvPr/>
        </p:nvSpPr>
        <p:spPr>
          <a:xfrm>
            <a:off x="5014912" y="4938712"/>
            <a:ext cx="34385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רחל המשוררת</a:t>
            </a:r>
            <a:endParaRPr/>
          </a:p>
        </p:txBody>
      </p:sp>
      <p:sp>
        <p:nvSpPr>
          <p:cNvPr id="1057" name="Google Shape;1057;p30"/>
          <p:cNvSpPr txBox="1"/>
          <p:nvPr/>
        </p:nvSpPr>
        <p:spPr>
          <a:xfrm>
            <a:off x="5103812" y="5994400"/>
            <a:ext cx="313213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רחל בלומשטין</a:t>
            </a:r>
            <a:endParaRPr/>
          </a:p>
        </p:txBody>
      </p:sp>
      <p:sp>
        <p:nvSpPr>
          <p:cNvPr id="1058" name="Google Shape;1058;p30"/>
          <p:cNvSpPr txBox="1"/>
          <p:nvPr/>
        </p:nvSpPr>
        <p:spPr>
          <a:xfrm>
            <a:off x="227012" y="49720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רחל אימנו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31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4" name="Google Shape;1064;p31"/>
          <p:cNvSpPr txBox="1"/>
          <p:nvPr/>
        </p:nvSpPr>
        <p:spPr>
          <a:xfrm>
            <a:off x="3571875" y="365283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5" name="Google Shape;1065;p31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066" name="Google Shape;1066;p31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067" name="Google Shape;1067;p31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068" name="Google Shape;1068;p31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069" name="Google Shape;1069;p31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070" name="Google Shape;1070;p31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071" name="Google Shape;1071;p31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072" name="Google Shape;1072;p31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073" name="Google Shape;1073;p31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074" name="Google Shape;1074;p31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75" name="Google Shape;1075;p31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76" name="Google Shape;1076;p31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77" name="Google Shape;1077;p31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078" name="Google Shape;1078;p31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79" name="Google Shape;1079;p31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080" name="Google Shape;1080;p31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081" name="Google Shape;1081;p31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082" name="Google Shape;1082;p31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083" name="Google Shape;1083;p31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084" name="Google Shape;1084;p31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085" name="Google Shape;1085;p31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086" name="Google Shape;1086;p31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087" name="Google Shape;1087;p31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088" name="Google Shape;1088;p31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089" name="Google Shape;1089;p31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090" name="Google Shape;1090;p31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091" name="Google Shape;1091;p31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092" name="Google Shape;1092;p31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093" name="Google Shape;1093;p31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094" name="Google Shape;1094;p31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095" name="Google Shape;1095;p31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6" name="Google Shape;1096;p31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7" name="Google Shape;1097;p31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8" name="Google Shape;1098;p31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9" name="Google Shape;1099;p31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0" name="Google Shape;1100;p31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1" name="Google Shape;1101;p31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2" name="Google Shape;1102;p31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3" name="Google Shape;1103;p31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4" name="Google Shape;1104;p31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5" name="Google Shape;1105;p31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6" name="Google Shape;1106;p31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7" name="Google Shape;1107;p31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8" name="Google Shape;1108;p31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9" name="Google Shape;1109;p31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0" name="Google Shape;1110;p31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32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6" name="Google Shape;1116;p32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7" name="Google Shape;1117;p32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8" name="Google Shape;1118;p32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9" name="Google Shape;1119;p32"/>
          <p:cNvSpPr/>
          <p:nvPr/>
        </p:nvSpPr>
        <p:spPr>
          <a:xfrm>
            <a:off x="4648200" y="5826125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20" name="Google Shape;1120;p32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1" name="Google Shape;1121;p32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2" name="Google Shape;1122;p32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3" name="Google Shape;1123;p32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4" name="Google Shape;1124;p32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5" name="Google Shape;1125;p32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26" name="Google Shape;1126;p32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7" name="Google Shape;1127;p32"/>
          <p:cNvSpPr txBox="1"/>
          <p:nvPr/>
        </p:nvSpPr>
        <p:spPr>
          <a:xfrm>
            <a:off x="6716712" y="25415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8" name="Google Shape;1128;p32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129" name="Google Shape;1129;p32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130" name="Google Shape;1130;p32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131" name="Google Shape;1131;p32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132" name="Google Shape;1132;p32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133" name="Google Shape;1133;p32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134" name="Google Shape;1134;p32"/>
          <p:cNvSpPr txBox="1"/>
          <p:nvPr/>
        </p:nvSpPr>
        <p:spPr>
          <a:xfrm>
            <a:off x="676275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135" name="Google Shape;1135;p32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136" name="Google Shape;1136;p32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137" name="Google Shape;1137;p32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138" name="Google Shape;1138;p32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139" name="Google Shape;1139;p32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140" name="Google Shape;1140;p32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141" name="Google Shape;1141;p32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142" name="Google Shape;1142;p32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143" name="Google Shape;1143;p32"/>
          <p:cNvSpPr txBox="1"/>
          <p:nvPr/>
        </p:nvSpPr>
        <p:spPr>
          <a:xfrm>
            <a:off x="7358062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144" name="Google Shape;1144;p32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145" name="Google Shape;1145;p32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146" name="Google Shape;1146;p32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147" name="Google Shape;1147;p32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148" name="Google Shape;1148;p32"/>
          <p:cNvSpPr txBox="1"/>
          <p:nvPr/>
        </p:nvSpPr>
        <p:spPr>
          <a:xfrm>
            <a:off x="7543800" y="1468437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149" name="Google Shape;1149;p32"/>
          <p:cNvSpPr txBox="1"/>
          <p:nvPr/>
        </p:nvSpPr>
        <p:spPr>
          <a:xfrm>
            <a:off x="7558087" y="1830387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150" name="Google Shape;1150;p32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151" name="Google Shape;1151;p32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152" name="Google Shape;1152;p32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153" name="Google Shape;1153;p32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154" name="Google Shape;1154;p32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155" name="Google Shape;1155;p32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156" name="Google Shape;1156;p32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157" name="Google Shape;1157;p32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158" name="Google Shape;1158;p32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9" name="Google Shape;1159;p32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0" name="Google Shape;1160;p32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1" name="Google Shape;1161;p32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2" name="Google Shape;1162;p32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3" name="Google Shape;1163;p32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4" name="Google Shape;1164;p32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5" name="Google Shape;1165;p32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6" name="Google Shape;1166;p32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7" name="Google Shape;1167;p32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8" name="Google Shape;1168;p32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9" name="Google Shape;1169;p32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0" name="Google Shape;1170;p32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1" name="Google Shape;1171;p32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2" name="Google Shape;1172;p32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3" name="Google Shape;1173;p32"/>
          <p:cNvSpPr/>
          <p:nvPr/>
        </p:nvSpPr>
        <p:spPr>
          <a:xfrm>
            <a:off x="0" y="1458912"/>
            <a:ext cx="6205537" cy="10191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רחל התחתנה עם רבי עקיבא בגלל:</a:t>
            </a:r>
            <a:endParaRPr/>
          </a:p>
        </p:txBody>
      </p:sp>
      <p:sp>
        <p:nvSpPr>
          <p:cNvPr id="1174" name="Google Shape;1174;p32"/>
          <p:cNvSpPr txBox="1"/>
          <p:nvPr/>
        </p:nvSpPr>
        <p:spPr>
          <a:xfrm>
            <a:off x="666750" y="5965825"/>
            <a:ext cx="29892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היה בו יופי מיוחד</a:t>
            </a:r>
            <a:endParaRPr/>
          </a:p>
        </p:txBody>
      </p:sp>
      <p:sp>
        <p:nvSpPr>
          <p:cNvPr id="1175" name="Google Shape;1175;p32"/>
          <p:cNvSpPr txBox="1"/>
          <p:nvPr/>
        </p:nvSpPr>
        <p:spPr>
          <a:xfrm>
            <a:off x="508000" y="4935537"/>
            <a:ext cx="334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כי הוא היה תלמיד חכם</a:t>
            </a:r>
            <a:endParaRPr/>
          </a:p>
        </p:txBody>
      </p:sp>
      <p:sp>
        <p:nvSpPr>
          <p:cNvPr id="1176" name="Google Shape;1176;p32"/>
          <p:cNvSpPr txBox="1"/>
          <p:nvPr/>
        </p:nvSpPr>
        <p:spPr>
          <a:xfrm>
            <a:off x="4940300" y="5884862"/>
            <a:ext cx="36877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</a:t>
            </a: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כי היא היה עשיר גדול</a:t>
            </a:r>
            <a:endParaRPr/>
          </a:p>
        </p:txBody>
      </p:sp>
      <p:sp>
        <p:nvSpPr>
          <p:cNvPr id="1177" name="Google Shape;1177;p32"/>
          <p:cNvSpPr txBox="1"/>
          <p:nvPr/>
        </p:nvSpPr>
        <p:spPr>
          <a:xfrm>
            <a:off x="5167312" y="4937125"/>
            <a:ext cx="342741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</a:t>
            </a: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שהיא ראתה שעתיד לצאת ממנו תלמיד חכם</a:t>
            </a:r>
            <a:endParaRPr/>
          </a:p>
        </p:txBody>
      </p:sp>
      <p:sp>
        <p:nvSpPr>
          <p:cNvPr id="1178" name="Google Shape;1178;p32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9" name="Google Shape;1179;p32"/>
          <p:cNvSpPr txBox="1"/>
          <p:nvPr/>
        </p:nvSpPr>
        <p:spPr>
          <a:xfrm>
            <a:off x="336550" y="4119562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  <p:sp>
        <p:nvSpPr>
          <p:cNvPr id="1180" name="Google Shape;1180;p32"/>
          <p:cNvSpPr/>
          <p:nvPr/>
        </p:nvSpPr>
        <p:spPr>
          <a:xfrm>
            <a:off x="133350" y="3924300"/>
            <a:ext cx="1333500" cy="74295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3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6" name="Google Shape;1186;p3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7" name="Google Shape;1187;p3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8" name="Google Shape;1188;p33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9" name="Google Shape;1189;p33"/>
          <p:cNvSpPr/>
          <p:nvPr/>
        </p:nvSpPr>
        <p:spPr>
          <a:xfrm>
            <a:off x="4648200" y="5826125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</a:t>
            </a: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כי היא היה עשיר גדול</a:t>
            </a:r>
            <a:endParaRPr/>
          </a:p>
        </p:txBody>
      </p:sp>
      <p:cxnSp>
        <p:nvCxnSpPr>
          <p:cNvPr id="1190" name="Google Shape;1190;p3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91" name="Google Shape;1191;p3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92" name="Google Shape;1192;p3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93" name="Google Shape;1193;p3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94" name="Google Shape;1194;p3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5" name="Google Shape;1195;p33"/>
          <p:cNvSpPr txBox="1"/>
          <p:nvPr/>
        </p:nvSpPr>
        <p:spPr>
          <a:xfrm>
            <a:off x="6696075" y="25273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6" name="Google Shape;1196;p3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197" name="Google Shape;1197;p3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198" name="Google Shape;1198;p3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199" name="Google Shape;1199;p3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200" name="Google Shape;1200;p3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201" name="Google Shape;1201;p3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202" name="Google Shape;1202;p3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203" name="Google Shape;1203;p3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204" name="Google Shape;1204;p3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05" name="Google Shape;1205;p3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206" name="Google Shape;1206;p3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207" name="Google Shape;1207;p3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08" name="Google Shape;1208;p3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09" name="Google Shape;1209;p3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210" name="Google Shape;1210;p3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11" name="Google Shape;1211;p3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212" name="Google Shape;1212;p3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213" name="Google Shape;1213;p3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214" name="Google Shape;1214;p3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215" name="Google Shape;1215;p3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216" name="Google Shape;1216;p3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217" name="Google Shape;1217;p3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218" name="Google Shape;1218;p3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219" name="Google Shape;1219;p3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220" name="Google Shape;1220;p3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221" name="Google Shape;1221;p3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222" name="Google Shape;1222;p3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223" name="Google Shape;1223;p3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224" name="Google Shape;1224;p3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225" name="Google Shape;1225;p3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226" name="Google Shape;1226;p3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7" name="Google Shape;1227;p3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8" name="Google Shape;1228;p3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9" name="Google Shape;1229;p3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0" name="Google Shape;1230;p3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1" name="Google Shape;1231;p3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2" name="Google Shape;1232;p3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3" name="Google Shape;1233;p3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4" name="Google Shape;1234;p3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5" name="Google Shape;1235;p3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6" name="Google Shape;1236;p3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7" name="Google Shape;1237;p3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8" name="Google Shape;1238;p3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9" name="Google Shape;1239;p3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0" name="Google Shape;1240;p3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1" name="Google Shape;1241;p33"/>
          <p:cNvSpPr/>
          <p:nvPr/>
        </p:nvSpPr>
        <p:spPr>
          <a:xfrm>
            <a:off x="947737" y="1665287"/>
            <a:ext cx="5372100" cy="12700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2" name="Google Shape;1242;p33"/>
          <p:cNvSpPr txBox="1"/>
          <p:nvPr/>
        </p:nvSpPr>
        <p:spPr>
          <a:xfrm>
            <a:off x="1038225" y="1912937"/>
            <a:ext cx="476885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רחל התחתנה עם רבי עקיבא בגלל:</a:t>
            </a:r>
            <a:endParaRPr b="1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</p:txBody>
      </p:sp>
      <p:sp>
        <p:nvSpPr>
          <p:cNvPr id="1243" name="Google Shape;1243;p33"/>
          <p:cNvSpPr txBox="1"/>
          <p:nvPr/>
        </p:nvSpPr>
        <p:spPr>
          <a:xfrm>
            <a:off x="5110162" y="4837112"/>
            <a:ext cx="342741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</a:t>
            </a: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שהיא ראתה שעתיד לצאת ממנו תלמיד חכם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34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9" name="Google Shape;1249;p34"/>
          <p:cNvSpPr txBox="1"/>
          <p:nvPr/>
        </p:nvSpPr>
        <p:spPr>
          <a:xfrm>
            <a:off x="3571875" y="33385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0" name="Google Shape;1250;p34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251" name="Google Shape;1251;p34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252" name="Google Shape;1252;p34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253" name="Google Shape;1253;p34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254" name="Google Shape;1254;p34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255" name="Google Shape;1255;p34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256" name="Google Shape;1256;p34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257" name="Google Shape;1257;p34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258" name="Google Shape;1258;p34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59" name="Google Shape;1259;p34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260" name="Google Shape;1260;p34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261" name="Google Shape;1261;p34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62" name="Google Shape;1262;p34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63" name="Google Shape;1263;p34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264" name="Google Shape;1264;p34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65" name="Google Shape;1265;p34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266" name="Google Shape;1266;p34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267" name="Google Shape;1267;p34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268" name="Google Shape;1268;p34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269" name="Google Shape;1269;p34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270" name="Google Shape;1270;p34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271" name="Google Shape;1271;p34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272" name="Google Shape;1272;p34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273" name="Google Shape;1273;p34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274" name="Google Shape;1274;p34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275" name="Google Shape;1275;p34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276" name="Google Shape;1276;p34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277" name="Google Shape;1277;p34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278" name="Google Shape;1278;p34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279" name="Google Shape;1279;p34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280" name="Google Shape;1280;p34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1" name="Google Shape;1281;p34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2" name="Google Shape;1282;p34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3" name="Google Shape;1283;p34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4" name="Google Shape;1284;p34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5" name="Google Shape;1285;p34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6" name="Google Shape;1286;p34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7" name="Google Shape;1287;p34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8" name="Google Shape;1288;p34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9" name="Google Shape;1289;p34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0" name="Google Shape;1290;p34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1" name="Google Shape;1291;p34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2" name="Google Shape;1292;p34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3" name="Google Shape;1293;p34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4" name="Google Shape;1294;p34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5" name="Google Shape;1295;p34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35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1" name="Google Shape;1301;p35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2" name="Google Shape;1302;p35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3" name="Google Shape;1303;p35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4" name="Google Shape;1304;p35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05" name="Google Shape;1305;p3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6" name="Google Shape;1306;p3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7" name="Google Shape;1307;p3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8" name="Google Shape;1308;p3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9" name="Google Shape;1309;p3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10" name="Google Shape;1310;p3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311" name="Google Shape;1311;p35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2" name="Google Shape;1312;p35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313" name="Google Shape;1313;p35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314" name="Google Shape;1314;p35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315" name="Google Shape;1315;p35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316" name="Google Shape;1316;p35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317" name="Google Shape;1317;p35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318" name="Google Shape;1318;p35"/>
          <p:cNvSpPr txBox="1"/>
          <p:nvPr/>
        </p:nvSpPr>
        <p:spPr>
          <a:xfrm>
            <a:off x="6696075" y="22098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9" name="Google Shape;1319;p35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320" name="Google Shape;1320;p35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321" name="Google Shape;1321;p35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322" name="Google Shape;1322;p35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323" name="Google Shape;1323;p35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324" name="Google Shape;1324;p35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325" name="Google Shape;1325;p35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326" name="Google Shape;1326;p35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327" name="Google Shape;1327;p35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28" name="Google Shape;1328;p35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329" name="Google Shape;1329;p35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330" name="Google Shape;1330;p35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331" name="Google Shape;1331;p35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332" name="Google Shape;1332;p35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333" name="Google Shape;1333;p35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334" name="Google Shape;1334;p35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335" name="Google Shape;1335;p35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336" name="Google Shape;1336;p35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337" name="Google Shape;1337;p35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338" name="Google Shape;1338;p35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339" name="Google Shape;1339;p35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340" name="Google Shape;1340;p35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341" name="Google Shape;1341;p35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342" name="Google Shape;1342;p35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343" name="Google Shape;1343;p3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4" name="Google Shape;1344;p35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5" name="Google Shape;1345;p35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6" name="Google Shape;1346;p35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7" name="Google Shape;1347;p35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8" name="Google Shape;1348;p35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9" name="Google Shape;1349;p35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0" name="Google Shape;1350;p35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1" name="Google Shape;1351;p35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2" name="Google Shape;1352;p35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3" name="Google Shape;1353;p35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4" name="Google Shape;1354;p35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5" name="Google Shape;1355;p35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6" name="Google Shape;1356;p35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7" name="Google Shape;1357;p35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8" name="Google Shape;1358;p35"/>
          <p:cNvSpPr/>
          <p:nvPr/>
        </p:nvSpPr>
        <p:spPr>
          <a:xfrm>
            <a:off x="338137" y="1123950"/>
            <a:ext cx="6170612" cy="1373187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לאחר שמתו 24 אלף תלמידי רבי עקיבא הוא:</a:t>
            </a:r>
            <a:endParaRPr/>
          </a:p>
        </p:txBody>
      </p:sp>
      <p:cxnSp>
        <p:nvCxnSpPr>
          <p:cNvPr id="1359" name="Google Shape;1359;p3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0" name="Google Shape;1360;p3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1" name="Google Shape;1361;p3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2" name="Google Shape;1362;p3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3" name="Google Shape;1363;p3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4" name="Google Shape;1364;p3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365" name="Google Shape;1365;p3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6" name="Google Shape;1366;p35"/>
          <p:cNvSpPr txBox="1"/>
          <p:nvPr/>
        </p:nvSpPr>
        <p:spPr>
          <a:xfrm>
            <a:off x="757237" y="4854575"/>
            <a:ext cx="36576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התחילה תקופת השופטים</a:t>
            </a:r>
            <a:endParaRPr/>
          </a:p>
        </p:txBody>
      </p:sp>
      <p:sp>
        <p:nvSpPr>
          <p:cNvPr id="1367" name="Google Shape;1367;p35"/>
          <p:cNvSpPr txBox="1"/>
          <p:nvPr/>
        </p:nvSpPr>
        <p:spPr>
          <a:xfrm>
            <a:off x="4694237" y="5978525"/>
            <a:ext cx="38449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לימד עוד חמישה תלמידים</a:t>
            </a:r>
            <a:endParaRPr/>
          </a:p>
        </p:txBody>
      </p:sp>
      <p:sp>
        <p:nvSpPr>
          <p:cNvPr id="1368" name="Google Shape;1368;p35"/>
          <p:cNvSpPr txBox="1"/>
          <p:nvPr/>
        </p:nvSpPr>
        <p:spPr>
          <a:xfrm>
            <a:off x="452437" y="5957887"/>
            <a:ext cx="38512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נחרב בית המקדש</a:t>
            </a:r>
            <a:endParaRPr/>
          </a:p>
        </p:txBody>
      </p:sp>
      <p:sp>
        <p:nvSpPr>
          <p:cNvPr id="1369" name="Google Shape;1369;p35"/>
          <p:cNvSpPr txBox="1"/>
          <p:nvPr/>
        </p:nvSpPr>
        <p:spPr>
          <a:xfrm>
            <a:off x="5167312" y="4903787"/>
            <a:ext cx="38449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הוא התאבל עליהם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36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5" name="Google Shape;1375;p36"/>
          <p:cNvSpPr txBox="1"/>
          <p:nvPr/>
        </p:nvSpPr>
        <p:spPr>
          <a:xfrm>
            <a:off x="3571875" y="30591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6" name="Google Shape;1376;p36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377" name="Google Shape;1377;p36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378" name="Google Shape;1378;p36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379" name="Google Shape;1379;p36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380" name="Google Shape;1380;p36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381" name="Google Shape;1381;p36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382" name="Google Shape;1382;p36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383" name="Google Shape;1383;p36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384" name="Google Shape;1384;p36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385" name="Google Shape;1385;p36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386" name="Google Shape;1386;p36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387" name="Google Shape;1387;p36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388" name="Google Shape;1388;p36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389" name="Google Shape;1389;p36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390" name="Google Shape;1390;p36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91" name="Google Shape;1391;p36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392" name="Google Shape;1392;p36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393" name="Google Shape;1393;p36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394" name="Google Shape;1394;p36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395" name="Google Shape;1395;p36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396" name="Google Shape;1396;p36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397" name="Google Shape;1397;p36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398" name="Google Shape;1398;p36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399" name="Google Shape;1399;p36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400" name="Google Shape;1400;p36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401" name="Google Shape;1401;p36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402" name="Google Shape;1402;p36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403" name="Google Shape;1403;p36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404" name="Google Shape;1404;p36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405" name="Google Shape;1405;p36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406" name="Google Shape;1406;p36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7" name="Google Shape;1407;p36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8" name="Google Shape;1408;p36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9" name="Google Shape;1409;p36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0" name="Google Shape;1410;p36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1" name="Google Shape;1411;p36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2" name="Google Shape;1412;p36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3" name="Google Shape;1413;p36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4" name="Google Shape;1414;p36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5" name="Google Shape;1415;p36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6" name="Google Shape;1416;p36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7" name="Google Shape;1417;p36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8" name="Google Shape;1418;p36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9" name="Google Shape;1419;p36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0" name="Google Shape;1420;p36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1" name="Google Shape;1421;p36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37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7" name="Google Shape;1427;p37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8" name="Google Shape;1428;p37"/>
          <p:cNvSpPr/>
          <p:nvPr/>
        </p:nvSpPr>
        <p:spPr>
          <a:xfrm>
            <a:off x="4605337" y="4795837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9" name="Google Shape;1429;p37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0" name="Google Shape;1430;p37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31" name="Google Shape;1431;p37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2" name="Google Shape;1432;p37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3" name="Google Shape;1433;p37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4" name="Google Shape;1434;p37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5" name="Google Shape;1435;p37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6" name="Google Shape;1436;p37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37" name="Google Shape;1437;p37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8" name="Google Shape;1438;p37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439" name="Google Shape;1439;p37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440" name="Google Shape;1440;p37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441" name="Google Shape;1441;p37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442" name="Google Shape;1442;p37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443" name="Google Shape;1443;p37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444" name="Google Shape;1444;p37"/>
          <p:cNvSpPr txBox="1"/>
          <p:nvPr/>
        </p:nvSpPr>
        <p:spPr>
          <a:xfrm>
            <a:off x="6696075" y="191293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5" name="Google Shape;1445;p37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446" name="Google Shape;1446;p37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447" name="Google Shape;1447;p37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448" name="Google Shape;1448;p37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449" name="Google Shape;1449;p37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450" name="Google Shape;1450;p37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451" name="Google Shape;1451;p37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452" name="Google Shape;1452;p37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453" name="Google Shape;1453;p37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54" name="Google Shape;1454;p37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455" name="Google Shape;1455;p37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456" name="Google Shape;1456;p37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457" name="Google Shape;1457;p37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458" name="Google Shape;1458;p37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459" name="Google Shape;1459;p37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460" name="Google Shape;1460;p37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461" name="Google Shape;1461;p37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462" name="Google Shape;1462;p37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463" name="Google Shape;1463;p37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464" name="Google Shape;1464;p37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465" name="Google Shape;1465;p37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466" name="Google Shape;1466;p37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467" name="Google Shape;1467;p37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468" name="Google Shape;1468;p37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469" name="Google Shape;1469;p37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0" name="Google Shape;1470;p37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1" name="Google Shape;1471;p37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2" name="Google Shape;1472;p37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3" name="Google Shape;1473;p37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4" name="Google Shape;1474;p37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5" name="Google Shape;1475;p37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6" name="Google Shape;1476;p37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7" name="Google Shape;1477;p37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8" name="Google Shape;1478;p37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9" name="Google Shape;1479;p37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0" name="Google Shape;1480;p37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1" name="Google Shape;1481;p37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2" name="Google Shape;1482;p37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3" name="Google Shape;1483;p37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4" name="Google Shape;1484;p37"/>
          <p:cNvSpPr/>
          <p:nvPr/>
        </p:nvSpPr>
        <p:spPr>
          <a:xfrm>
            <a:off x="947737" y="1665287"/>
            <a:ext cx="45466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איזה מנהגי אבלות נוהגים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בימי ספירת העומר</a:t>
            </a:r>
            <a:endParaRPr/>
          </a:p>
        </p:txBody>
      </p:sp>
      <p:sp>
        <p:nvSpPr>
          <p:cNvPr id="1485" name="Google Shape;1485;p37"/>
          <p:cNvSpPr txBox="1"/>
          <p:nvPr/>
        </p:nvSpPr>
        <p:spPr>
          <a:xfrm>
            <a:off x="433387" y="4983162"/>
            <a:ext cx="3790950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תשובות א ו-ב  נכונות</a:t>
            </a:r>
            <a:endParaRPr/>
          </a:p>
        </p:txBody>
      </p:sp>
      <p:sp>
        <p:nvSpPr>
          <p:cNvPr id="1486" name="Google Shape;1486;p37"/>
          <p:cNvSpPr txBox="1"/>
          <p:nvPr/>
        </p:nvSpPr>
        <p:spPr>
          <a:xfrm>
            <a:off x="4940300" y="5035550"/>
            <a:ext cx="37576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לא שומעים מוזיקה</a:t>
            </a:r>
            <a:endParaRPr/>
          </a:p>
        </p:txBody>
      </p:sp>
      <p:sp>
        <p:nvSpPr>
          <p:cNvPr id="1487" name="Google Shape;1487;p37"/>
          <p:cNvSpPr txBox="1"/>
          <p:nvPr/>
        </p:nvSpPr>
        <p:spPr>
          <a:xfrm>
            <a:off x="4613275" y="6089650"/>
            <a:ext cx="36576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לא מסתפרים ולא מתגלחים</a:t>
            </a:r>
            <a:endParaRPr/>
          </a:p>
        </p:txBody>
      </p:sp>
      <p:sp>
        <p:nvSpPr>
          <p:cNvPr id="1488" name="Google Shape;1488;p37"/>
          <p:cNvSpPr txBox="1"/>
          <p:nvPr/>
        </p:nvSpPr>
        <p:spPr>
          <a:xfrm>
            <a:off x="501650" y="5943600"/>
            <a:ext cx="3657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</a:t>
            </a: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לא אוכלים בשר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38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4" name="Google Shape;1494;p38"/>
          <p:cNvSpPr txBox="1"/>
          <p:nvPr/>
        </p:nvSpPr>
        <p:spPr>
          <a:xfrm>
            <a:off x="3571875" y="27447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5" name="Google Shape;1495;p38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496" name="Google Shape;1496;p38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497" name="Google Shape;1497;p38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498" name="Google Shape;1498;p38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499" name="Google Shape;1499;p38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500" name="Google Shape;1500;p38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501" name="Google Shape;1501;p38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502" name="Google Shape;1502;p38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503" name="Google Shape;1503;p38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504" name="Google Shape;1504;p38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505" name="Google Shape;1505;p38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506" name="Google Shape;1506;p38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07" name="Google Shape;1507;p38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508" name="Google Shape;1508;p38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509" name="Google Shape;1509;p38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510" name="Google Shape;1510;p38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511" name="Google Shape;1511;p38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512" name="Google Shape;1512;p38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513" name="Google Shape;1513;p38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514" name="Google Shape;1514;p38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515" name="Google Shape;1515;p38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516" name="Google Shape;1516;p38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517" name="Google Shape;1517;p38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518" name="Google Shape;1518;p38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519" name="Google Shape;1519;p38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520" name="Google Shape;1520;p38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521" name="Google Shape;1521;p38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522" name="Google Shape;1522;p38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523" name="Google Shape;1523;p38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524" name="Google Shape;1524;p38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525" name="Google Shape;1525;p38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6" name="Google Shape;1526;p38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7" name="Google Shape;1527;p38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8" name="Google Shape;1528;p38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9" name="Google Shape;1529;p38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0" name="Google Shape;1530;p38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1" name="Google Shape;1531;p38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2" name="Google Shape;1532;p38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3" name="Google Shape;1533;p38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4" name="Google Shape;1534;p38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5" name="Google Shape;1535;p38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6" name="Google Shape;1536;p38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7" name="Google Shape;1537;p38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8" name="Google Shape;1538;p38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9" name="Google Shape;1539;p38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0" name="Google Shape;1540;p38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39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6" name="Google Shape;1546;p39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7" name="Google Shape;1547;p39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8" name="Google Shape;1548;p39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9" name="Google Shape;1549;p39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550" name="Google Shape;1550;p39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1" name="Google Shape;1551;p39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2" name="Google Shape;1552;p39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3" name="Google Shape;1553;p39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4" name="Google Shape;1554;p39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5" name="Google Shape;1555;p39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556" name="Google Shape;1556;p39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7" name="Google Shape;1557;p39"/>
          <p:cNvSpPr txBox="1"/>
          <p:nvPr/>
        </p:nvSpPr>
        <p:spPr>
          <a:xfrm>
            <a:off x="6696075" y="15986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8" name="Google Shape;1558;p39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559" name="Google Shape;1559;p39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560" name="Google Shape;1560;p39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561" name="Google Shape;1561;p39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562" name="Google Shape;1562;p39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563" name="Google Shape;1563;p39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564" name="Google Shape;1564;p39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565" name="Google Shape;1565;p39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566" name="Google Shape;1566;p39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567" name="Google Shape;1567;p39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568" name="Google Shape;1568;p39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569" name="Google Shape;1569;p39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70" name="Google Shape;1570;p39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571" name="Google Shape;1571;p39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572" name="Google Shape;1572;p39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573" name="Google Shape;1573;p39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574" name="Google Shape;1574;p39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575" name="Google Shape;1575;p39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576" name="Google Shape;1576;p39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577" name="Google Shape;1577;p39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578" name="Google Shape;1578;p39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579" name="Google Shape;1579;p39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580" name="Google Shape;1580;p39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581" name="Google Shape;1581;p39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582" name="Google Shape;1582;p39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583" name="Google Shape;1583;p39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584" name="Google Shape;1584;p39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585" name="Google Shape;1585;p39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586" name="Google Shape;1586;p39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587" name="Google Shape;1587;p39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588" name="Google Shape;1588;p39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9" name="Google Shape;1589;p39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0" name="Google Shape;1590;p39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1" name="Google Shape;1591;p39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2" name="Google Shape;1592;p39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3" name="Google Shape;1593;p39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4" name="Google Shape;1594;p39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5" name="Google Shape;1595;p39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6" name="Google Shape;1596;p39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7" name="Google Shape;1597;p39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8" name="Google Shape;1598;p39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9" name="Google Shape;1599;p39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0" name="Google Shape;1600;p39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1" name="Google Shape;1601;p39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2" name="Google Shape;1602;p39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3" name="Google Shape;1603;p39"/>
          <p:cNvSpPr/>
          <p:nvPr/>
        </p:nvSpPr>
        <p:spPr>
          <a:xfrm>
            <a:off x="947737" y="1665287"/>
            <a:ext cx="42672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תלמידי רבי עקיבא מתו בגלל ש:</a:t>
            </a:r>
            <a:endParaRPr/>
          </a:p>
        </p:txBody>
      </p:sp>
      <p:sp>
        <p:nvSpPr>
          <p:cNvPr id="1604" name="Google Shape;1604;p39"/>
          <p:cNvSpPr txBox="1"/>
          <p:nvPr/>
        </p:nvSpPr>
        <p:spPr>
          <a:xfrm>
            <a:off x="295275" y="4946650"/>
            <a:ext cx="36576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שהם לא התמידו בלימוד התורה </a:t>
            </a:r>
            <a:endParaRPr/>
          </a:p>
        </p:txBody>
      </p:sp>
      <p:sp>
        <p:nvSpPr>
          <p:cNvPr id="1605" name="Google Shape;1605;p39"/>
          <p:cNvSpPr txBox="1"/>
          <p:nvPr/>
        </p:nvSpPr>
        <p:spPr>
          <a:xfrm>
            <a:off x="4792662" y="4921250"/>
            <a:ext cx="35671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תשובות ג ו-ד נכונות </a:t>
            </a:r>
            <a:endParaRPr/>
          </a:p>
        </p:txBody>
      </p:sp>
      <p:sp>
        <p:nvSpPr>
          <p:cNvPr id="1606" name="Google Shape;1606;p39"/>
          <p:cNvSpPr txBox="1"/>
          <p:nvPr/>
        </p:nvSpPr>
        <p:spPr>
          <a:xfrm>
            <a:off x="4792662" y="5934075"/>
            <a:ext cx="3657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אנחנו לא יודעים למה </a:t>
            </a:r>
            <a:endParaRPr/>
          </a:p>
        </p:txBody>
      </p:sp>
      <p:sp>
        <p:nvSpPr>
          <p:cNvPr id="1607" name="Google Shape;1607;p39"/>
          <p:cNvSpPr txBox="1"/>
          <p:nvPr/>
        </p:nvSpPr>
        <p:spPr>
          <a:xfrm>
            <a:off x="244475" y="5984875"/>
            <a:ext cx="39909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לא נהגו כבוד זה בזה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40"/>
          <p:cNvSpPr txBox="1"/>
          <p:nvPr/>
        </p:nvSpPr>
        <p:spPr>
          <a:xfrm>
            <a:off x="755650" y="2352675"/>
            <a:ext cx="7851775" cy="1098550"/>
          </a:xfrm>
          <a:prstGeom prst="rect">
            <a:avLst/>
          </a:prstGeom>
          <a:noFill/>
          <a:ln>
            <a:noFill/>
          </a:ln>
          <a:effectLst>
            <a:outerShdw blurRad="63500" dir="2700000" dist="71842">
              <a:schemeClr val="accen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600"/>
              <a:buFont typeface="Arial"/>
              <a:buNone/>
            </a:pPr>
            <a:r>
              <a:rPr b="1" i="0" lang="en-US" sz="6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הגעת ל 32,000$</a:t>
            </a:r>
            <a:endParaRPr/>
          </a:p>
        </p:txBody>
      </p:sp>
      <p:sp>
        <p:nvSpPr>
          <p:cNvPr id="1613" name="Google Shape;1613;p40"/>
          <p:cNvSpPr txBox="1"/>
          <p:nvPr/>
        </p:nvSpPr>
        <p:spPr>
          <a:xfrm>
            <a:off x="842962" y="1054100"/>
            <a:ext cx="7851775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000"/>
              <a:buFont typeface="Arial"/>
              <a:buNone/>
            </a:pPr>
            <a:r>
              <a:rPr b="1" i="0" lang="en-US" sz="6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ברכותינו !</a:t>
            </a:r>
            <a:endParaRPr/>
          </a:p>
        </p:txBody>
      </p:sp>
      <p:sp>
        <p:nvSpPr>
          <p:cNvPr id="1614" name="Google Shape;1614;p40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41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0" name="Google Shape;1620;p41"/>
          <p:cNvSpPr txBox="1"/>
          <p:nvPr/>
        </p:nvSpPr>
        <p:spPr>
          <a:xfrm>
            <a:off x="3571875" y="24130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1" name="Google Shape;1621;p41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622" name="Google Shape;1622;p41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623" name="Google Shape;1623;p41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624" name="Google Shape;1624;p41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625" name="Google Shape;1625;p41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626" name="Google Shape;1626;p41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627" name="Google Shape;1627;p41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628" name="Google Shape;1628;p41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629" name="Google Shape;1629;p41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630" name="Google Shape;1630;p41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631" name="Google Shape;1631;p41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632" name="Google Shape;1632;p41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633" name="Google Shape;1633;p41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34" name="Google Shape;1634;p41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635" name="Google Shape;1635;p41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636" name="Google Shape;1636;p41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637" name="Google Shape;1637;p41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638" name="Google Shape;1638;p41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639" name="Google Shape;1639;p41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640" name="Google Shape;1640;p41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641" name="Google Shape;1641;p41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642" name="Google Shape;1642;p41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643" name="Google Shape;1643;p41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644" name="Google Shape;1644;p41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645" name="Google Shape;1645;p41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646" name="Google Shape;1646;p41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647" name="Google Shape;1647;p41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648" name="Google Shape;1648;p41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649" name="Google Shape;1649;p41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650" name="Google Shape;1650;p41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651" name="Google Shape;1651;p41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2" name="Google Shape;1652;p41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3" name="Google Shape;1653;p41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4" name="Google Shape;1654;p41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5" name="Google Shape;1655;p41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6" name="Google Shape;1656;p41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7" name="Google Shape;1657;p41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8" name="Google Shape;1658;p41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9" name="Google Shape;1659;p41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0" name="Google Shape;1660;p41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1" name="Google Shape;1661;p41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2" name="Google Shape;1662;p41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3" name="Google Shape;1663;p41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4" name="Google Shape;1664;p41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5" name="Google Shape;1665;p41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6" name="Google Shape;1666;p41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42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2" name="Google Shape;1672;p42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3" name="Google Shape;1673;p42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4" name="Google Shape;1674;p42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5" name="Google Shape;1675;p42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76" name="Google Shape;1676;p42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77" name="Google Shape;1677;p42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78" name="Google Shape;1678;p42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79" name="Google Shape;1679;p42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80" name="Google Shape;1680;p42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81" name="Google Shape;1681;p42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682" name="Google Shape;1682;p42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3" name="Google Shape;1683;p42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4" name="Google Shape;1684;p42"/>
          <p:cNvSpPr txBox="1"/>
          <p:nvPr/>
        </p:nvSpPr>
        <p:spPr>
          <a:xfrm>
            <a:off x="6696075" y="12842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5" name="Google Shape;1685;p42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686" name="Google Shape;1686;p42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687" name="Google Shape;1687;p42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688" name="Google Shape;1688;p42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689" name="Google Shape;1689;p42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690" name="Google Shape;1690;p42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691" name="Google Shape;1691;p42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692" name="Google Shape;1692;p42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693" name="Google Shape;1693;p42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694" name="Google Shape;1694;p42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695" name="Google Shape;1695;p42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696" name="Google Shape;1696;p42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697" name="Google Shape;1697;p42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98" name="Google Shape;1698;p42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699" name="Google Shape;1699;p42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700" name="Google Shape;1700;p42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701" name="Google Shape;1701;p42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702" name="Google Shape;1702;p42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703" name="Google Shape;1703;p42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704" name="Google Shape;1704;p42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705" name="Google Shape;1705;p42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706" name="Google Shape;1706;p42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707" name="Google Shape;1707;p42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708" name="Google Shape;1708;p42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709" name="Google Shape;1709;p42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710" name="Google Shape;1710;p42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711" name="Google Shape;1711;p42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712" name="Google Shape;1712;p42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713" name="Google Shape;1713;p42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714" name="Google Shape;1714;p42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715" name="Google Shape;1715;p42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6" name="Google Shape;1716;p42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7" name="Google Shape;1717;p42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8" name="Google Shape;1718;p42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9" name="Google Shape;1719;p42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0" name="Google Shape;1720;p42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1" name="Google Shape;1721;p42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2" name="Google Shape;1722;p42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3" name="Google Shape;1723;p42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4" name="Google Shape;1724;p42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5" name="Google Shape;1725;p42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6" name="Google Shape;1726;p42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7" name="Google Shape;1727;p42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8" name="Google Shape;1728;p42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9" name="Google Shape;1729;p42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0" name="Google Shape;1730;p42"/>
          <p:cNvSpPr/>
          <p:nvPr/>
        </p:nvSpPr>
        <p:spPr>
          <a:xfrm>
            <a:off x="414337" y="1665287"/>
            <a:ext cx="48006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כשאוספים קרשים למדורת ל"ג בעומר </a:t>
            </a:r>
            <a:endParaRPr/>
          </a:p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הכי חשוב לבדוק ש:</a:t>
            </a:r>
            <a:endParaRPr/>
          </a:p>
        </p:txBody>
      </p:sp>
      <p:sp>
        <p:nvSpPr>
          <p:cNvPr id="1731" name="Google Shape;1731;p42"/>
          <p:cNvSpPr txBox="1"/>
          <p:nvPr/>
        </p:nvSpPr>
        <p:spPr>
          <a:xfrm>
            <a:off x="5118100" y="5016500"/>
            <a:ext cx="32258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שהם יהיו קרשים עבים</a:t>
            </a:r>
            <a:endParaRPr/>
          </a:p>
        </p:txBody>
      </p:sp>
      <p:sp>
        <p:nvSpPr>
          <p:cNvPr id="1732" name="Google Shape;1732;p42"/>
          <p:cNvSpPr txBox="1"/>
          <p:nvPr/>
        </p:nvSpPr>
        <p:spPr>
          <a:xfrm>
            <a:off x="174625" y="5065712"/>
            <a:ext cx="37306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שלא להתלכלך</a:t>
            </a:r>
            <a:endParaRPr/>
          </a:p>
        </p:txBody>
      </p:sp>
      <p:sp>
        <p:nvSpPr>
          <p:cNvPr id="1733" name="Google Shape;1733;p42"/>
          <p:cNvSpPr txBox="1"/>
          <p:nvPr/>
        </p:nvSpPr>
        <p:spPr>
          <a:xfrm>
            <a:off x="5024437" y="6000750"/>
            <a:ext cx="33147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b="1" i="0" lang="en-US" sz="1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שיהיה קרש אחד גדול שנתלה עליו את כל הרשעים.</a:t>
            </a:r>
            <a:endParaRPr/>
          </a:p>
        </p:txBody>
      </p:sp>
      <p:sp>
        <p:nvSpPr>
          <p:cNvPr id="1734" name="Google Shape;1734;p42"/>
          <p:cNvSpPr txBox="1"/>
          <p:nvPr/>
        </p:nvSpPr>
        <p:spPr>
          <a:xfrm>
            <a:off x="0" y="6010275"/>
            <a:ext cx="36576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שלא גוזלים קרשים שהם לא שלנו</a:t>
            </a:r>
            <a:endParaRPr/>
          </a:p>
        </p:txBody>
      </p:sp>
      <p:sp>
        <p:nvSpPr>
          <p:cNvPr id="1735" name="Google Shape;1735;p42"/>
          <p:cNvSpPr txBox="1"/>
          <p:nvPr/>
        </p:nvSpPr>
        <p:spPr>
          <a:xfrm>
            <a:off x="336550" y="4119562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  <p:pic>
        <p:nvPicPr>
          <p:cNvPr descr="D:\המחשב שלי\המסמכים שלי\בית ספר\תמונות ילדים\לג בעומר\wood3.WMF" id="1736" name="Google Shape;173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9325" y="374650"/>
            <a:ext cx="1238250" cy="1274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המחשב שלי\המסמכים שלי\בית ספר\תמונות ילדים\לג בעומר\wood2.WMF" id="1737" name="Google Shape;173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14725" y="2978150"/>
            <a:ext cx="1625600" cy="1668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p4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3" name="Google Shape;1743;p4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4" name="Google Shape;1744;p4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5" name="Google Shape;1745;p43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6" name="Google Shape;1746;p43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747" name="Google Shape;1747;p4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48" name="Google Shape;1748;p4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49" name="Google Shape;1749;p43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50" name="Google Shape;1750;p43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51" name="Google Shape;1751;p4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52" name="Google Shape;1752;p4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753" name="Google Shape;1753;p4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4" name="Google Shape;1754;p43"/>
          <p:cNvSpPr txBox="1"/>
          <p:nvPr/>
        </p:nvSpPr>
        <p:spPr>
          <a:xfrm>
            <a:off x="6696075" y="12842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5" name="Google Shape;1755;p4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756" name="Google Shape;1756;p4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757" name="Google Shape;1757;p4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758" name="Google Shape;1758;p4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759" name="Google Shape;1759;p4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760" name="Google Shape;1760;p4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761" name="Google Shape;1761;p4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762" name="Google Shape;1762;p4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763" name="Google Shape;1763;p4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764" name="Google Shape;1764;p4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765" name="Google Shape;1765;p4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766" name="Google Shape;1766;p4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767" name="Google Shape;1767;p4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768" name="Google Shape;1768;p4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769" name="Google Shape;1769;p4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770" name="Google Shape;1770;p4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771" name="Google Shape;1771;p4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772" name="Google Shape;1772;p4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773" name="Google Shape;1773;p4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774" name="Google Shape;1774;p4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775" name="Google Shape;1775;p4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776" name="Google Shape;1776;p4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777" name="Google Shape;1777;p4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778" name="Google Shape;1778;p4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779" name="Google Shape;1779;p4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780" name="Google Shape;1780;p4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781" name="Google Shape;1781;p4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782" name="Google Shape;1782;p4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783" name="Google Shape;1783;p4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784" name="Google Shape;1784;p4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785" name="Google Shape;1785;p4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6" name="Google Shape;1786;p4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7" name="Google Shape;1787;p4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8" name="Google Shape;1788;p4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9" name="Google Shape;1789;p4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0" name="Google Shape;1790;p4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1" name="Google Shape;1791;p4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2" name="Google Shape;1792;p4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3" name="Google Shape;1793;p4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4" name="Google Shape;1794;p4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5" name="Google Shape;1795;p4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6" name="Google Shape;1796;p4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7" name="Google Shape;1797;p4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8" name="Google Shape;1798;p4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9" name="Google Shape;1799;p4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0" name="Google Shape;1800;p43"/>
          <p:cNvSpPr/>
          <p:nvPr/>
        </p:nvSpPr>
        <p:spPr>
          <a:xfrm>
            <a:off x="414337" y="1665287"/>
            <a:ext cx="48006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כשאוספים קרשים למדורת ל"ג בעומר </a:t>
            </a:r>
            <a:endParaRPr/>
          </a:p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הכי חשוב לבדוק ש:</a:t>
            </a:r>
            <a:endParaRPr/>
          </a:p>
        </p:txBody>
      </p:sp>
      <p:sp>
        <p:nvSpPr>
          <p:cNvPr id="1801" name="Google Shape;1801;p43"/>
          <p:cNvSpPr txBox="1"/>
          <p:nvPr/>
        </p:nvSpPr>
        <p:spPr>
          <a:xfrm>
            <a:off x="5118100" y="5016500"/>
            <a:ext cx="32258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א. שהם יהיו קרשים עבים</a:t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2" name="Google Shape;1802;p43"/>
          <p:cNvSpPr txBox="1"/>
          <p:nvPr/>
        </p:nvSpPr>
        <p:spPr>
          <a:xfrm>
            <a:off x="0" y="6010275"/>
            <a:ext cx="36576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שלא גוזלים קרשים שהם לא שלנו</a:t>
            </a:r>
            <a:endParaRPr/>
          </a:p>
        </p:txBody>
      </p:sp>
      <p:pic>
        <p:nvPicPr>
          <p:cNvPr descr="D:\המחשב שלי\המסמכים שלי\בית ספר\תמונות ילדים\לג בעומר\3stars.WMF" id="1803" name="Google Shape;180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6200" y="319087"/>
            <a:ext cx="1101725" cy="153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44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9" name="Google Shape;1809;p44"/>
          <p:cNvSpPr txBox="1"/>
          <p:nvPr/>
        </p:nvSpPr>
        <p:spPr>
          <a:xfrm>
            <a:off x="3571875" y="21351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0" name="Google Shape;1810;p44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811" name="Google Shape;1811;p44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812" name="Google Shape;1812;p44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813" name="Google Shape;1813;p44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814" name="Google Shape;1814;p44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815" name="Google Shape;1815;p44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816" name="Google Shape;1816;p44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817" name="Google Shape;1817;p44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18" name="Google Shape;1818;p44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819" name="Google Shape;1819;p44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820" name="Google Shape;1820;p44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821" name="Google Shape;1821;p44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22" name="Google Shape;1822;p44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23" name="Google Shape;1823;p44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24" name="Google Shape;1824;p44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25" name="Google Shape;1825;p44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826" name="Google Shape;1826;p44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827" name="Google Shape;1827;p44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828" name="Google Shape;1828;p44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829" name="Google Shape;1829;p44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830" name="Google Shape;1830;p44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831" name="Google Shape;1831;p44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832" name="Google Shape;1832;p44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833" name="Google Shape;1833;p44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834" name="Google Shape;1834;p44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835" name="Google Shape;1835;p44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836" name="Google Shape;1836;p44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837" name="Google Shape;1837;p44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838" name="Google Shape;1838;p44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839" name="Google Shape;1839;p44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840" name="Google Shape;1840;p44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1" name="Google Shape;1841;p44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2" name="Google Shape;1842;p44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3" name="Google Shape;1843;p44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4" name="Google Shape;1844;p44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5" name="Google Shape;1845;p44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6" name="Google Shape;1846;p44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7" name="Google Shape;1847;p44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8" name="Google Shape;1848;p44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9" name="Google Shape;1849;p44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0" name="Google Shape;1850;p44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1" name="Google Shape;1851;p44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2" name="Google Shape;1852;p44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3" name="Google Shape;1853;p44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4" name="Google Shape;1854;p44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5" name="Google Shape;1855;p44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9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Google Shape;1860;p45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1" name="Google Shape;1861;p45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2" name="Google Shape;1862;p45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3" name="Google Shape;1863;p45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4" name="Google Shape;1864;p45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65" name="Google Shape;1865;p4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6" name="Google Shape;1866;p4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7" name="Google Shape;1867;p4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8" name="Google Shape;1868;p4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9" name="Google Shape;1869;p4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70" name="Google Shape;1870;p4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71" name="Google Shape;1871;p45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2" name="Google Shape;1872;p45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3" name="Google Shape;1873;p45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874" name="Google Shape;1874;p45"/>
          <p:cNvSpPr txBox="1"/>
          <p:nvPr/>
        </p:nvSpPr>
        <p:spPr>
          <a:xfrm>
            <a:off x="6696075" y="10064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5" name="Google Shape;1875;p45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876" name="Google Shape;1876;p45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877" name="Google Shape;1877;p45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878" name="Google Shape;1878;p45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879" name="Google Shape;1879;p45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880" name="Google Shape;1880;p45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881" name="Google Shape;1881;p45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82" name="Google Shape;1882;p45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883" name="Google Shape;1883;p45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884" name="Google Shape;1884;p45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885" name="Google Shape;1885;p45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86" name="Google Shape;1886;p45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87" name="Google Shape;1887;p45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88" name="Google Shape;1888;p45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89" name="Google Shape;1889;p45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890" name="Google Shape;1890;p45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891" name="Google Shape;1891;p45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892" name="Google Shape;1892;p45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893" name="Google Shape;1893;p45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894" name="Google Shape;1894;p45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895" name="Google Shape;1895;p45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896" name="Google Shape;1896;p45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897" name="Google Shape;1897;p45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898" name="Google Shape;1898;p45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899" name="Google Shape;1899;p45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900" name="Google Shape;1900;p45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901" name="Google Shape;1901;p45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902" name="Google Shape;1902;p45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903" name="Google Shape;1903;p45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904" name="Google Shape;1904;p4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5" name="Google Shape;1905;p45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6" name="Google Shape;1906;p45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7" name="Google Shape;1907;p45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8" name="Google Shape;1908;p45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9" name="Google Shape;1909;p45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0" name="Google Shape;1910;p45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1" name="Google Shape;1911;p45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2" name="Google Shape;1912;p45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3" name="Google Shape;1913;p45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4" name="Google Shape;1914;p45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5" name="Google Shape;1915;p45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6" name="Google Shape;1916;p45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7" name="Google Shape;1917;p45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8" name="Google Shape;1918;p45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9" name="Google Shape;1919;p45"/>
          <p:cNvSpPr/>
          <p:nvPr/>
        </p:nvSpPr>
        <p:spPr>
          <a:xfrm>
            <a:off x="677862" y="1411287"/>
            <a:ext cx="5448300" cy="1439862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מה קרה בל"ג בעומר?</a:t>
            </a:r>
            <a:endParaRPr/>
          </a:p>
        </p:txBody>
      </p:sp>
      <p:sp>
        <p:nvSpPr>
          <p:cNvPr id="1920" name="Google Shape;1920;p45"/>
          <p:cNvSpPr txBox="1"/>
          <p:nvPr/>
        </p:nvSpPr>
        <p:spPr>
          <a:xfrm>
            <a:off x="-290512" y="4856162"/>
            <a:ext cx="41195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אף תשובה לא נכונה </a:t>
            </a:r>
            <a:endParaRPr/>
          </a:p>
        </p:txBody>
      </p:sp>
      <p:sp>
        <p:nvSpPr>
          <p:cNvPr id="1921" name="Google Shape;1921;p45"/>
          <p:cNvSpPr txBox="1"/>
          <p:nvPr/>
        </p:nvSpPr>
        <p:spPr>
          <a:xfrm>
            <a:off x="5035550" y="4864100"/>
            <a:ext cx="337661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תלמידי רבי עקיבא פסקו מלמות</a:t>
            </a:r>
            <a:endParaRPr/>
          </a:p>
        </p:txBody>
      </p:sp>
      <p:sp>
        <p:nvSpPr>
          <p:cNvPr id="1922" name="Google Shape;1922;p45"/>
          <p:cNvSpPr txBox="1"/>
          <p:nvPr/>
        </p:nvSpPr>
        <p:spPr>
          <a:xfrm>
            <a:off x="4735512" y="5956300"/>
            <a:ext cx="37798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תשובות א ו-ד נכונות </a:t>
            </a:r>
            <a:endParaRPr/>
          </a:p>
        </p:txBody>
      </p:sp>
      <p:sp>
        <p:nvSpPr>
          <p:cNvPr id="1923" name="Google Shape;1923;p45"/>
          <p:cNvSpPr txBox="1"/>
          <p:nvPr/>
        </p:nvSpPr>
        <p:spPr>
          <a:xfrm>
            <a:off x="541337" y="5992812"/>
            <a:ext cx="36576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רבי שמעון בר יוחאי נפטר</a:t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4" name="Google Shape;1924;p45"/>
          <p:cNvSpPr txBox="1"/>
          <p:nvPr/>
        </p:nvSpPr>
        <p:spPr>
          <a:xfrm>
            <a:off x="336550" y="4119562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46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0" name="Google Shape;1930;p46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1" name="Google Shape;1931;p46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2" name="Google Shape;1932;p46"/>
          <p:cNvSpPr/>
          <p:nvPr/>
        </p:nvSpPr>
        <p:spPr>
          <a:xfrm>
            <a:off x="0" y="5943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רבי שמעון בר יוחאי נפטר</a:t>
            </a:r>
            <a:endParaRPr/>
          </a:p>
        </p:txBody>
      </p:sp>
      <p:sp>
        <p:nvSpPr>
          <p:cNvPr id="1933" name="Google Shape;1933;p46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934" name="Google Shape;1934;p46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5" name="Google Shape;1935;p46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6" name="Google Shape;1936;p46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7" name="Google Shape;1937;p46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8" name="Google Shape;1938;p46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9" name="Google Shape;1939;p46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40" name="Google Shape;1940;p46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1" name="Google Shape;1941;p46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942" name="Google Shape;1942;p46"/>
          <p:cNvSpPr txBox="1"/>
          <p:nvPr/>
        </p:nvSpPr>
        <p:spPr>
          <a:xfrm>
            <a:off x="6696075" y="10064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3" name="Google Shape;1943;p46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944" name="Google Shape;1944;p46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945" name="Google Shape;1945;p46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946" name="Google Shape;1946;p46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947" name="Google Shape;1947;p46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948" name="Google Shape;1948;p46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949" name="Google Shape;1949;p46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950" name="Google Shape;1950;p46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951" name="Google Shape;1951;p46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952" name="Google Shape;1952;p46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953" name="Google Shape;1953;p46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954" name="Google Shape;1954;p46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955" name="Google Shape;1955;p46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956" name="Google Shape;1956;p46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57" name="Google Shape;1957;p46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958" name="Google Shape;1958;p46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959" name="Google Shape;1959;p46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960" name="Google Shape;1960;p46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961" name="Google Shape;1961;p46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962" name="Google Shape;1962;p46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963" name="Google Shape;1963;p46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964" name="Google Shape;1964;p46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965" name="Google Shape;1965;p46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966" name="Google Shape;1966;p46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967" name="Google Shape;1967;p46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968" name="Google Shape;1968;p46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969" name="Google Shape;1969;p46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970" name="Google Shape;1970;p46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971" name="Google Shape;1971;p46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972" name="Google Shape;1972;p46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3" name="Google Shape;1973;p46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4" name="Google Shape;1974;p46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5" name="Google Shape;1975;p46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6" name="Google Shape;1976;p46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7" name="Google Shape;1977;p46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8" name="Google Shape;1978;p46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9" name="Google Shape;1979;p46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0" name="Google Shape;1980;p46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1" name="Google Shape;1981;p46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2" name="Google Shape;1982;p46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3" name="Google Shape;1983;p46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4" name="Google Shape;1984;p46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5" name="Google Shape;1985;p46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6" name="Google Shape;1986;p46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7" name="Google Shape;1987;p46"/>
          <p:cNvSpPr/>
          <p:nvPr/>
        </p:nvSpPr>
        <p:spPr>
          <a:xfrm>
            <a:off x="477837" y="1665287"/>
            <a:ext cx="5448300" cy="13874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מה קרה בל"ג בעומר?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8" name="Google Shape;1988;p46"/>
          <p:cNvSpPr txBox="1"/>
          <p:nvPr/>
        </p:nvSpPr>
        <p:spPr>
          <a:xfrm>
            <a:off x="5014912" y="5991225"/>
            <a:ext cx="377983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תשובות א ו-ד נכונות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47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4" name="Google Shape;1994;p47"/>
          <p:cNvSpPr txBox="1"/>
          <p:nvPr/>
        </p:nvSpPr>
        <p:spPr>
          <a:xfrm>
            <a:off x="3571875" y="183515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5" name="Google Shape;1995;p47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996" name="Google Shape;1996;p47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997" name="Google Shape;1997;p47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998" name="Google Shape;1998;p47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999" name="Google Shape;1999;p47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000" name="Google Shape;2000;p47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001" name="Google Shape;2001;p47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002" name="Google Shape;2002;p47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003" name="Google Shape;2003;p47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004" name="Google Shape;2004;p47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005" name="Google Shape;2005;p47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006" name="Google Shape;2006;p47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07" name="Google Shape;2007;p47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008" name="Google Shape;2008;p47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09" name="Google Shape;2009;p47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10" name="Google Shape;2010;p47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011" name="Google Shape;2011;p47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012" name="Google Shape;2012;p47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013" name="Google Shape;2013;p47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014" name="Google Shape;2014;p47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015" name="Google Shape;2015;p47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016" name="Google Shape;2016;p47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017" name="Google Shape;2017;p47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018" name="Google Shape;2018;p47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019" name="Google Shape;2019;p47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020" name="Google Shape;2020;p47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021" name="Google Shape;2021;p47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022" name="Google Shape;2022;p47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023" name="Google Shape;2023;p47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024" name="Google Shape;2024;p47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025" name="Google Shape;2025;p47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6" name="Google Shape;2026;p47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7" name="Google Shape;2027;p47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8" name="Google Shape;2028;p47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9" name="Google Shape;2029;p47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0" name="Google Shape;2030;p47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1" name="Google Shape;2031;p47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2" name="Google Shape;2032;p47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3" name="Google Shape;2033;p47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4" name="Google Shape;2034;p47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5" name="Google Shape;2035;p47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6" name="Google Shape;2036;p47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7" name="Google Shape;2037;p47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8" name="Google Shape;2038;p47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9" name="Google Shape;2039;p47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0" name="Google Shape;2040;p47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4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5" name="Google Shape;2045;p48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6" name="Google Shape;2046;p48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7" name="Google Shape;2047;p48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8" name="Google Shape;2048;p48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9" name="Google Shape;2049;p48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50" name="Google Shape;2050;p48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1" name="Google Shape;2051;p48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2" name="Google Shape;2052;p48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3" name="Google Shape;2053;p48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4" name="Google Shape;2054;p48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5" name="Google Shape;2055;p48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056" name="Google Shape;2056;p48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7" name="Google Shape;2057;p48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058" name="Google Shape;2058;p48"/>
          <p:cNvSpPr txBox="1"/>
          <p:nvPr/>
        </p:nvSpPr>
        <p:spPr>
          <a:xfrm>
            <a:off x="6696075" y="70802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9" name="Google Shape;2059;p48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060" name="Google Shape;2060;p48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061" name="Google Shape;2061;p48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062" name="Google Shape;2062;p48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063" name="Google Shape;2063;p48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064" name="Google Shape;2064;p48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065" name="Google Shape;2065;p48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066" name="Google Shape;2066;p48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067" name="Google Shape;2067;p48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068" name="Google Shape;2068;p48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069" name="Google Shape;2069;p48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70" name="Google Shape;2070;p48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071" name="Google Shape;2071;p48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72" name="Google Shape;2072;p48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73" name="Google Shape;2073;p48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074" name="Google Shape;2074;p48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075" name="Google Shape;2075;p48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076" name="Google Shape;2076;p48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077" name="Google Shape;2077;p48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078" name="Google Shape;2078;p48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079" name="Google Shape;2079;p48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080" name="Google Shape;2080;p48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081" name="Google Shape;2081;p48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082" name="Google Shape;2082;p48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083" name="Google Shape;2083;p48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084" name="Google Shape;2084;p48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085" name="Google Shape;2085;p48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086" name="Google Shape;2086;p48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087" name="Google Shape;2087;p48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088" name="Google Shape;2088;p48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9" name="Google Shape;2089;p48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0" name="Google Shape;2090;p48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1" name="Google Shape;2091;p48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2" name="Google Shape;2092;p48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3" name="Google Shape;2093;p48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4" name="Google Shape;2094;p48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5" name="Google Shape;2095;p48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6" name="Google Shape;2096;p48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7" name="Google Shape;2097;p48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8" name="Google Shape;2098;p48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9" name="Google Shape;2099;p48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0" name="Google Shape;2100;p48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1" name="Google Shape;2101;p48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2" name="Google Shape;2102;p48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3" name="Google Shape;2103;p48"/>
          <p:cNvSpPr/>
          <p:nvPr/>
        </p:nvSpPr>
        <p:spPr>
          <a:xfrm>
            <a:off x="354012" y="1665287"/>
            <a:ext cx="560705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ספירת העומר מתחילים?</a:t>
            </a:r>
            <a:endParaRPr/>
          </a:p>
        </p:txBody>
      </p:sp>
      <p:sp>
        <p:nvSpPr>
          <p:cNvPr id="2104" name="Google Shape;2104;p48"/>
          <p:cNvSpPr txBox="1"/>
          <p:nvPr/>
        </p:nvSpPr>
        <p:spPr>
          <a:xfrm>
            <a:off x="784225" y="6048375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בחג שבועות</a:t>
            </a:r>
            <a:endParaRPr/>
          </a:p>
        </p:txBody>
      </p:sp>
      <p:sp>
        <p:nvSpPr>
          <p:cNvPr id="2105" name="Google Shape;2105;p48"/>
          <p:cNvSpPr txBox="1"/>
          <p:nvPr/>
        </p:nvSpPr>
        <p:spPr>
          <a:xfrm>
            <a:off x="4916487" y="4922837"/>
            <a:ext cx="358298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במוצאי חג ראשון של פסח  </a:t>
            </a:r>
            <a:endParaRPr/>
          </a:p>
        </p:txBody>
      </p:sp>
      <p:sp>
        <p:nvSpPr>
          <p:cNvPr id="2106" name="Google Shape;2106;p48"/>
          <p:cNvSpPr txBox="1"/>
          <p:nvPr/>
        </p:nvSpPr>
        <p:spPr>
          <a:xfrm>
            <a:off x="4691062" y="6092825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בליל הסדר</a:t>
            </a:r>
            <a:endParaRPr/>
          </a:p>
        </p:txBody>
      </p:sp>
      <p:sp>
        <p:nvSpPr>
          <p:cNvPr id="2107" name="Google Shape;2107;p48"/>
          <p:cNvSpPr txBox="1"/>
          <p:nvPr/>
        </p:nvSpPr>
        <p:spPr>
          <a:xfrm>
            <a:off x="0" y="50736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במוצאי חג שני של פסח</a:t>
            </a:r>
            <a:endParaRPr/>
          </a:p>
        </p:txBody>
      </p:sp>
      <p:grpSp>
        <p:nvGrpSpPr>
          <p:cNvPr id="2108" name="Google Shape;2108;p48"/>
          <p:cNvGrpSpPr/>
          <p:nvPr/>
        </p:nvGrpSpPr>
        <p:grpSpPr>
          <a:xfrm>
            <a:off x="1260475" y="3948112"/>
            <a:ext cx="1323975" cy="739775"/>
            <a:chOff x="1883" y="2487"/>
            <a:chExt cx="834" cy="466"/>
          </a:xfrm>
        </p:grpSpPr>
        <p:grpSp>
          <p:nvGrpSpPr>
            <p:cNvPr id="2109" name="Google Shape;2109;p48"/>
            <p:cNvGrpSpPr/>
            <p:nvPr/>
          </p:nvGrpSpPr>
          <p:grpSpPr>
            <a:xfrm>
              <a:off x="1901" y="2514"/>
              <a:ext cx="816" cy="432"/>
              <a:chOff x="1920" y="2496"/>
              <a:chExt cx="816" cy="432"/>
            </a:xfrm>
          </p:grpSpPr>
          <p:sp>
            <p:nvSpPr>
              <p:cNvPr id="2110" name="Google Shape;2110;p48"/>
              <p:cNvSpPr/>
              <p:nvPr/>
            </p:nvSpPr>
            <p:spPr>
              <a:xfrm>
                <a:off x="1920" y="2496"/>
                <a:ext cx="816" cy="432"/>
              </a:xfrm>
              <a:prstGeom prst="ellipse">
                <a:avLst/>
              </a:prstGeom>
              <a:noFill/>
              <a:ln cap="flat" cmpd="sng" w="57150">
                <a:solidFill>
                  <a:srgbClr val="3399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1" name="Google Shape;2111;p48"/>
              <p:cNvSpPr/>
              <p:nvPr/>
            </p:nvSpPr>
            <p:spPr>
              <a:xfrm rot="5400000">
                <a:off x="2030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2" name="Google Shape;2112;p48"/>
              <p:cNvSpPr/>
              <p:nvPr/>
            </p:nvSpPr>
            <p:spPr>
              <a:xfrm>
                <a:off x="2078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3" name="Google Shape;2113;p48"/>
              <p:cNvSpPr/>
              <p:nvPr/>
            </p:nvSpPr>
            <p:spPr>
              <a:xfrm rot="5400000">
                <a:off x="2222" y="2712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4" name="Google Shape;2114;p48"/>
              <p:cNvSpPr/>
              <p:nvPr/>
            </p:nvSpPr>
            <p:spPr>
              <a:xfrm>
                <a:off x="2270" y="2616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5" name="Google Shape;2115;p48"/>
              <p:cNvSpPr/>
              <p:nvPr/>
            </p:nvSpPr>
            <p:spPr>
              <a:xfrm rot="5400000">
                <a:off x="2414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6" name="Google Shape;2116;p48"/>
              <p:cNvSpPr/>
              <p:nvPr/>
            </p:nvSpPr>
            <p:spPr>
              <a:xfrm>
                <a:off x="2462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117" name="Google Shape;2117;p48"/>
            <p:cNvSpPr/>
            <p:nvPr/>
          </p:nvSpPr>
          <p:spPr>
            <a:xfrm>
              <a:off x="1883" y="2487"/>
              <a:ext cx="832" cy="4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p49"/>
          <p:cNvSpPr txBox="1"/>
          <p:nvPr>
            <p:ph type="title"/>
          </p:nvPr>
        </p:nvSpPr>
        <p:spPr>
          <a:xfrm>
            <a:off x="70326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b="0" i="0" lang="en-US" sz="4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דעת הקהל</a:t>
            </a:r>
            <a:endParaRPr/>
          </a:p>
        </p:txBody>
      </p:sp>
      <p:sp>
        <p:nvSpPr>
          <p:cNvPr id="2123" name="Google Shape;2123;p49"/>
          <p:cNvSpPr txBox="1"/>
          <p:nvPr/>
        </p:nvSpPr>
        <p:spPr>
          <a:xfrm rot="5400000">
            <a:off x="84137" y="2584450"/>
            <a:ext cx="4178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א. </a:t>
            </a:r>
            <a:endParaRPr/>
          </a:p>
        </p:txBody>
      </p:sp>
      <p:grpSp>
        <p:nvGrpSpPr>
          <p:cNvPr id="2124" name="Google Shape;2124;p49"/>
          <p:cNvGrpSpPr/>
          <p:nvPr/>
        </p:nvGrpSpPr>
        <p:grpSpPr>
          <a:xfrm>
            <a:off x="7173912" y="438150"/>
            <a:ext cx="750887" cy="6157911"/>
            <a:chOff x="1431" y="1346"/>
            <a:chExt cx="473" cy="2974"/>
          </a:xfrm>
        </p:grpSpPr>
        <p:sp>
          <p:nvSpPr>
            <p:cNvPr id="2125" name="Google Shape;2125;p49"/>
            <p:cNvSpPr txBox="1"/>
            <p:nvPr/>
          </p:nvSpPr>
          <p:spPr>
            <a:xfrm flipH="1">
              <a:off x="1431" y="1346"/>
              <a:ext cx="473" cy="2974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6" name="Google Shape;2126;p49"/>
            <p:cNvSpPr txBox="1"/>
            <p:nvPr/>
          </p:nvSpPr>
          <p:spPr>
            <a:xfrm rot="5400000">
              <a:off x="508" y="2992"/>
              <a:ext cx="230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א.  </a:t>
              </a:r>
              <a:endParaRPr/>
            </a:p>
          </p:txBody>
        </p:sp>
      </p:grpSp>
      <p:grpSp>
        <p:nvGrpSpPr>
          <p:cNvPr id="2127" name="Google Shape;2127;p49"/>
          <p:cNvGrpSpPr/>
          <p:nvPr/>
        </p:nvGrpSpPr>
        <p:grpSpPr>
          <a:xfrm>
            <a:off x="4613275" y="1744662"/>
            <a:ext cx="782637" cy="4870450"/>
            <a:chOff x="2536" y="548"/>
            <a:chExt cx="493" cy="3772"/>
          </a:xfrm>
        </p:grpSpPr>
        <p:sp>
          <p:nvSpPr>
            <p:cNvPr id="2128" name="Google Shape;2128;p49"/>
            <p:cNvSpPr txBox="1"/>
            <p:nvPr/>
          </p:nvSpPr>
          <p:spPr>
            <a:xfrm>
              <a:off x="2536" y="548"/>
              <a:ext cx="493" cy="3772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9" name="Google Shape;2129;p49"/>
            <p:cNvSpPr txBox="1"/>
            <p:nvPr/>
          </p:nvSpPr>
          <p:spPr>
            <a:xfrm rot="5400000">
              <a:off x="1645" y="2969"/>
              <a:ext cx="230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ג. </a:t>
              </a:r>
              <a:endParaRPr/>
            </a:p>
          </p:txBody>
        </p:sp>
      </p:grpSp>
      <p:grpSp>
        <p:nvGrpSpPr>
          <p:cNvPr id="2130" name="Google Shape;2130;p49"/>
          <p:cNvGrpSpPr/>
          <p:nvPr/>
        </p:nvGrpSpPr>
        <p:grpSpPr>
          <a:xfrm>
            <a:off x="5811837" y="3981450"/>
            <a:ext cx="771525" cy="2619375"/>
            <a:chOff x="3778" y="2526"/>
            <a:chExt cx="486" cy="1650"/>
          </a:xfrm>
        </p:grpSpPr>
        <p:sp>
          <p:nvSpPr>
            <p:cNvPr id="2131" name="Google Shape;2131;p49"/>
            <p:cNvSpPr txBox="1"/>
            <p:nvPr/>
          </p:nvSpPr>
          <p:spPr>
            <a:xfrm>
              <a:off x="3778" y="2582"/>
              <a:ext cx="486" cy="1594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2" name="Google Shape;2132;p49"/>
            <p:cNvSpPr txBox="1"/>
            <p:nvPr/>
          </p:nvSpPr>
          <p:spPr>
            <a:xfrm rot="5400000">
              <a:off x="3219" y="3192"/>
              <a:ext cx="162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ב. </a:t>
              </a:r>
              <a:endParaRPr/>
            </a:p>
          </p:txBody>
        </p:sp>
      </p:grpSp>
      <p:sp>
        <p:nvSpPr>
          <p:cNvPr id="2133" name="Google Shape;2133;p49"/>
          <p:cNvSpPr/>
          <p:nvPr/>
        </p:nvSpPr>
        <p:spPr>
          <a:xfrm>
            <a:off x="469900" y="3663950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134" name="Google Shape;2134;p49"/>
          <p:cNvGrpSpPr/>
          <p:nvPr/>
        </p:nvGrpSpPr>
        <p:grpSpPr>
          <a:xfrm>
            <a:off x="3394075" y="2667000"/>
            <a:ext cx="781050" cy="3946525"/>
            <a:chOff x="2138" y="1680"/>
            <a:chExt cx="492" cy="2486"/>
          </a:xfrm>
        </p:grpSpPr>
        <p:sp>
          <p:nvSpPr>
            <p:cNvPr id="2135" name="Google Shape;2135;p49"/>
            <p:cNvSpPr txBox="1"/>
            <p:nvPr/>
          </p:nvSpPr>
          <p:spPr>
            <a:xfrm flipH="1">
              <a:off x="2138" y="1680"/>
              <a:ext cx="492" cy="2486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6" name="Google Shape;2136;p49"/>
            <p:cNvSpPr txBox="1"/>
            <p:nvPr/>
          </p:nvSpPr>
          <p:spPr>
            <a:xfrm rot="5400000">
              <a:off x="1544" y="3182"/>
              <a:ext cx="162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ד. 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0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p50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2" name="Google Shape;2142;p50"/>
          <p:cNvSpPr txBox="1"/>
          <p:nvPr/>
        </p:nvSpPr>
        <p:spPr>
          <a:xfrm>
            <a:off x="3571875" y="151923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3" name="Google Shape;2143;p50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144" name="Google Shape;2144;p50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145" name="Google Shape;2145;p50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146" name="Google Shape;2146;p50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147" name="Google Shape;2147;p50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148" name="Google Shape;2148;p50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149" name="Google Shape;2149;p50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150" name="Google Shape;2150;p50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151" name="Google Shape;2151;p50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152" name="Google Shape;2152;p50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153" name="Google Shape;2153;p50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154" name="Google Shape;2154;p50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155" name="Google Shape;2155;p50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156" name="Google Shape;2156;p50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157" name="Google Shape;2157;p50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158" name="Google Shape;2158;p50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159" name="Google Shape;2159;p50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160" name="Google Shape;2160;p50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161" name="Google Shape;2161;p50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162" name="Google Shape;2162;p50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163" name="Google Shape;2163;p50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164" name="Google Shape;2164;p50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165" name="Google Shape;2165;p50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166" name="Google Shape;2166;p50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167" name="Google Shape;2167;p50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168" name="Google Shape;2168;p50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169" name="Google Shape;2169;p50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170" name="Google Shape;2170;p50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171" name="Google Shape;2171;p50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172" name="Google Shape;2172;p50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173" name="Google Shape;2173;p50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4" name="Google Shape;2174;p50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5" name="Google Shape;2175;p50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6" name="Google Shape;2176;p50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7" name="Google Shape;2177;p50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8" name="Google Shape;2178;p50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9" name="Google Shape;2179;p50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0" name="Google Shape;2180;p50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1" name="Google Shape;2181;p50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2" name="Google Shape;2182;p50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3" name="Google Shape;2183;p50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4" name="Google Shape;2184;p50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5" name="Google Shape;2185;p50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6" name="Google Shape;2186;p50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7" name="Google Shape;2187;p50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8" name="Google Shape;2188;p50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2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3" name="Google Shape;2193;p51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4" name="Google Shape;2194;p51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5" name="Google Shape;2195;p51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6" name="Google Shape;2196;p51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7" name="Google Shape;2197;p51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98" name="Google Shape;2198;p51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99" name="Google Shape;2199;p51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200" name="Google Shape;2200;p51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201" name="Google Shape;2201;p51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202" name="Google Shape;2202;p51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203" name="Google Shape;2203;p51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204" name="Google Shape;2204;p51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5" name="Google Shape;2205;p51"/>
          <p:cNvSpPr txBox="1"/>
          <p:nvPr/>
        </p:nvSpPr>
        <p:spPr>
          <a:xfrm>
            <a:off x="6696075" y="4064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6" name="Google Shape;2206;p51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207" name="Google Shape;2207;p51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208" name="Google Shape;2208;p51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209" name="Google Shape;2209;p51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210" name="Google Shape;2210;p51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211" name="Google Shape;2211;p51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212" name="Google Shape;2212;p51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213" name="Google Shape;2213;p51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214" name="Google Shape;2214;p51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215" name="Google Shape;2215;p51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216" name="Google Shape;2216;p51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217" name="Google Shape;2217;p51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218" name="Google Shape;2218;p51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219" name="Google Shape;2219;p51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220" name="Google Shape;2220;p51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21" name="Google Shape;2221;p51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222" name="Google Shape;2222;p51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223" name="Google Shape;2223;p51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224" name="Google Shape;2224;p51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225" name="Google Shape;2225;p51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226" name="Google Shape;2226;p51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227" name="Google Shape;2227;p51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228" name="Google Shape;2228;p51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229" name="Google Shape;2229;p51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230" name="Google Shape;2230;p51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231" name="Google Shape;2231;p51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232" name="Google Shape;2232;p51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233" name="Google Shape;2233;p51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234" name="Google Shape;2234;p51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235" name="Google Shape;2235;p51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236" name="Google Shape;2236;p51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7" name="Google Shape;2237;p51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8" name="Google Shape;2238;p51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9" name="Google Shape;2239;p51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0" name="Google Shape;2240;p51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1" name="Google Shape;2241;p51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2" name="Google Shape;2242;p51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3" name="Google Shape;2243;p51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4" name="Google Shape;2244;p51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5" name="Google Shape;2245;p51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6" name="Google Shape;2246;p51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7" name="Google Shape;2247;p51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8" name="Google Shape;2248;p51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9" name="Google Shape;2249;p51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0" name="Google Shape;2250;p51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1" name="Google Shape;2251;p51"/>
          <p:cNvSpPr/>
          <p:nvPr/>
        </p:nvSpPr>
        <p:spPr>
          <a:xfrm>
            <a:off x="541337" y="1446212"/>
            <a:ext cx="5046662" cy="11334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2" name="Google Shape;2252;p51"/>
          <p:cNvSpPr txBox="1"/>
          <p:nvPr/>
        </p:nvSpPr>
        <p:spPr>
          <a:xfrm>
            <a:off x="5172075" y="5945187"/>
            <a:ext cx="30368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הזוהר</a:t>
            </a:r>
            <a:endParaRPr/>
          </a:p>
        </p:txBody>
      </p:sp>
      <p:sp>
        <p:nvSpPr>
          <p:cNvPr id="2253" name="Google Shape;2253;p51"/>
          <p:cNvSpPr txBox="1"/>
          <p:nvPr/>
        </p:nvSpPr>
        <p:spPr>
          <a:xfrm>
            <a:off x="5292725" y="4900612"/>
            <a:ext cx="28575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מאמרי רבי שמעון בר יוחאי</a:t>
            </a:r>
            <a:endParaRPr/>
          </a:p>
        </p:txBody>
      </p:sp>
      <p:sp>
        <p:nvSpPr>
          <p:cNvPr id="2254" name="Google Shape;2254;p51"/>
          <p:cNvSpPr txBox="1"/>
          <p:nvPr/>
        </p:nvSpPr>
        <p:spPr>
          <a:xfrm>
            <a:off x="541337" y="4916487"/>
            <a:ext cx="3657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דברי רבי שמעון בר  יוחאי </a:t>
            </a:r>
            <a:endParaRPr/>
          </a:p>
        </p:txBody>
      </p:sp>
      <p:sp>
        <p:nvSpPr>
          <p:cNvPr id="2255" name="Google Shape;2255;p51"/>
          <p:cNvSpPr txBox="1"/>
          <p:nvPr/>
        </p:nvSpPr>
        <p:spPr>
          <a:xfrm>
            <a:off x="0" y="5916612"/>
            <a:ext cx="36576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</a:t>
            </a:r>
            <a:r>
              <a:rPr b="1" i="0" lang="en-US" sz="3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הקבלה</a:t>
            </a:r>
            <a:endParaRPr/>
          </a:p>
        </p:txBody>
      </p:sp>
      <p:sp>
        <p:nvSpPr>
          <p:cNvPr id="2256" name="Google Shape;2256;p51"/>
          <p:cNvSpPr txBox="1"/>
          <p:nvPr/>
        </p:nvSpPr>
        <p:spPr>
          <a:xfrm>
            <a:off x="1133475" y="1671637"/>
            <a:ext cx="42291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רבי שמעון בר יוחאי לימד את ספר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0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Google Shape;2261;p52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2" name="Google Shape;2262;p52"/>
          <p:cNvSpPr txBox="1"/>
          <p:nvPr/>
        </p:nvSpPr>
        <p:spPr>
          <a:xfrm>
            <a:off x="3571875" y="11826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3" name="Google Shape;2263;p52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264" name="Google Shape;2264;p52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265" name="Google Shape;2265;p52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266" name="Google Shape;2266;p52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267" name="Google Shape;2267;p52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268" name="Google Shape;2268;p52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269" name="Google Shape;2269;p52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270" name="Google Shape;2270;p52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271" name="Google Shape;2271;p52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272" name="Google Shape;2272;p52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273" name="Google Shape;2273;p52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274" name="Google Shape;2274;p52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275" name="Google Shape;2275;p52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276" name="Google Shape;2276;p52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277" name="Google Shape;2277;p52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78" name="Google Shape;2278;p52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279" name="Google Shape;2279;p52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280" name="Google Shape;2280;p52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281" name="Google Shape;2281;p52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282" name="Google Shape;2282;p52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283" name="Google Shape;2283;p52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284" name="Google Shape;2284;p52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285" name="Google Shape;2285;p52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286" name="Google Shape;2286;p52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287" name="Google Shape;2287;p52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288" name="Google Shape;2288;p52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289" name="Google Shape;2289;p52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290" name="Google Shape;2290;p52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291" name="Google Shape;2291;p52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292" name="Google Shape;2292;p52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293" name="Google Shape;2293;p52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4" name="Google Shape;2294;p52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5" name="Google Shape;2295;p52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6" name="Google Shape;2296;p52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7" name="Google Shape;2297;p52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8" name="Google Shape;2298;p52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9" name="Google Shape;2299;p52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0" name="Google Shape;2300;p52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1" name="Google Shape;2301;p52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2" name="Google Shape;2302;p52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3" name="Google Shape;2303;p52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4" name="Google Shape;2304;p52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5" name="Google Shape;2305;p52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6" name="Google Shape;2306;p52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7" name="Google Shape;2307;p52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8" name="Google Shape;2308;p52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2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5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4" name="Google Shape;2314;p5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5" name="Google Shape;2315;p5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6" name="Google Shape;2316;p53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7" name="Google Shape;2317;p53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318" name="Google Shape;2318;p5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19" name="Google Shape;2319;p5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20" name="Google Shape;2320;p53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21" name="Google Shape;2321;p53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22" name="Google Shape;2322;p5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23" name="Google Shape;2323;p5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324" name="Google Shape;2324;p5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5" name="Google Shape;2325;p53"/>
          <p:cNvSpPr txBox="1"/>
          <p:nvPr/>
        </p:nvSpPr>
        <p:spPr>
          <a:xfrm>
            <a:off x="6710362" y="6985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6" name="Google Shape;2326;p5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327" name="Google Shape;2327;p5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328" name="Google Shape;2328;p5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329" name="Google Shape;2329;p5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330" name="Google Shape;2330;p5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331" name="Google Shape;2331;p5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332" name="Google Shape;2332;p5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333" name="Google Shape;2333;p5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334" name="Google Shape;2334;p5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335" name="Google Shape;2335;p5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336" name="Google Shape;2336;p5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337" name="Google Shape;2337;p5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338" name="Google Shape;2338;p5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339" name="Google Shape;2339;p5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340" name="Google Shape;2340;p5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341" name="Google Shape;2341;p5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342" name="Google Shape;2342;p5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343" name="Google Shape;2343;p5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344" name="Google Shape;2344;p5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345" name="Google Shape;2345;p5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346" name="Google Shape;2346;p5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347" name="Google Shape;2347;p5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348" name="Google Shape;2348;p5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349" name="Google Shape;2349;p5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350" name="Google Shape;2350;p5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351" name="Google Shape;2351;p5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352" name="Google Shape;2352;p5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353" name="Google Shape;2353;p5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354" name="Google Shape;2354;p5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355" name="Google Shape;2355;p5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356" name="Google Shape;2356;p5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7" name="Google Shape;2357;p5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8" name="Google Shape;2358;p5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9" name="Google Shape;2359;p5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0" name="Google Shape;2360;p5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1" name="Google Shape;2361;p5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2" name="Google Shape;2362;p5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3" name="Google Shape;2363;p5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4" name="Google Shape;2364;p5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5" name="Google Shape;2365;p5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6" name="Google Shape;2366;p5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7" name="Google Shape;2367;p5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8" name="Google Shape;2368;p5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9" name="Google Shape;2369;p5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0" name="Google Shape;2370;p5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1" name="Google Shape;2371;p53"/>
          <p:cNvSpPr/>
          <p:nvPr/>
        </p:nvSpPr>
        <p:spPr>
          <a:xfrm>
            <a:off x="414337" y="1146175"/>
            <a:ext cx="5072062" cy="1433512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הדברים העמוקים שאמר רבי </a:t>
            </a:r>
            <a:endParaRPr/>
          </a:p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שמעון לפני פטירתו כתב?</a:t>
            </a:r>
            <a:endParaRPr/>
          </a:p>
        </p:txBody>
      </p:sp>
      <p:sp>
        <p:nvSpPr>
          <p:cNvPr id="2372" name="Google Shape;2372;p53"/>
          <p:cNvSpPr txBox="1"/>
          <p:nvPr/>
        </p:nvSpPr>
        <p:spPr>
          <a:xfrm>
            <a:off x="5146675" y="5961062"/>
            <a:ext cx="322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</a:t>
            </a: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רבי אבא</a:t>
            </a:r>
            <a:endParaRPr/>
          </a:p>
        </p:txBody>
      </p:sp>
      <p:sp>
        <p:nvSpPr>
          <p:cNvPr id="2373" name="Google Shape;2373;p53"/>
          <p:cNvSpPr txBox="1"/>
          <p:nvPr/>
        </p:nvSpPr>
        <p:spPr>
          <a:xfrm>
            <a:off x="0" y="4962525"/>
            <a:ext cx="37306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רבי מאיר בעל הנס</a:t>
            </a:r>
            <a:endParaRPr/>
          </a:p>
        </p:txBody>
      </p:sp>
      <p:sp>
        <p:nvSpPr>
          <p:cNvPr id="2374" name="Google Shape;2374;p53"/>
          <p:cNvSpPr txBox="1"/>
          <p:nvPr/>
        </p:nvSpPr>
        <p:spPr>
          <a:xfrm>
            <a:off x="4960937" y="50228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רבי אלעזר בנו </a:t>
            </a:r>
            <a:endParaRPr/>
          </a:p>
        </p:txBody>
      </p:sp>
      <p:sp>
        <p:nvSpPr>
          <p:cNvPr id="2375" name="Google Shape;2375;p53"/>
          <p:cNvSpPr txBox="1"/>
          <p:nvPr/>
        </p:nvSpPr>
        <p:spPr>
          <a:xfrm>
            <a:off x="639762" y="6010275"/>
            <a:ext cx="314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 רבי עקיבא תלמידו </a:t>
            </a:r>
            <a:endParaRPr/>
          </a:p>
        </p:txBody>
      </p:sp>
      <p:sp>
        <p:nvSpPr>
          <p:cNvPr id="2376" name="Google Shape;2376;p53"/>
          <p:cNvSpPr txBox="1"/>
          <p:nvPr/>
        </p:nvSpPr>
        <p:spPr>
          <a:xfrm>
            <a:off x="5773737" y="815975"/>
            <a:ext cx="185737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0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1" name="Google Shape;238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82" name="Google Shape;2382;p54"/>
          <p:cNvGrpSpPr/>
          <p:nvPr/>
        </p:nvGrpSpPr>
        <p:grpSpPr>
          <a:xfrm>
            <a:off x="9220200" y="457200"/>
            <a:ext cx="7239000" cy="5638800"/>
            <a:chOff x="0" y="288"/>
            <a:chExt cx="4560" cy="3552"/>
          </a:xfrm>
        </p:grpSpPr>
        <p:sp>
          <p:nvSpPr>
            <p:cNvPr id="2383" name="Google Shape;2383;p54"/>
            <p:cNvSpPr txBox="1"/>
            <p:nvPr/>
          </p:nvSpPr>
          <p:spPr>
            <a:xfrm>
              <a:off x="0" y="28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4" name="Google Shape;2384;p54"/>
            <p:cNvSpPr txBox="1"/>
            <p:nvPr/>
          </p:nvSpPr>
          <p:spPr>
            <a:xfrm>
              <a:off x="0" y="864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5" name="Google Shape;2385;p54"/>
            <p:cNvSpPr txBox="1"/>
            <p:nvPr/>
          </p:nvSpPr>
          <p:spPr>
            <a:xfrm>
              <a:off x="0" y="1440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6" name="Google Shape;2386;p54"/>
            <p:cNvSpPr txBox="1"/>
            <p:nvPr/>
          </p:nvSpPr>
          <p:spPr>
            <a:xfrm>
              <a:off x="0" y="201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7" name="Google Shape;2387;p54"/>
            <p:cNvSpPr txBox="1"/>
            <p:nvPr/>
          </p:nvSpPr>
          <p:spPr>
            <a:xfrm>
              <a:off x="0" y="259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8" name="Google Shape;2388;p54"/>
            <p:cNvSpPr txBox="1"/>
            <p:nvPr/>
          </p:nvSpPr>
          <p:spPr>
            <a:xfrm>
              <a:off x="0" y="316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9" name="Google Shape;2389;p54"/>
            <p:cNvSpPr txBox="1"/>
            <p:nvPr/>
          </p:nvSpPr>
          <p:spPr>
            <a:xfrm>
              <a:off x="0" y="374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390" name="Google Shape;2390;p54"/>
          <p:cNvGrpSpPr/>
          <p:nvPr/>
        </p:nvGrpSpPr>
        <p:grpSpPr>
          <a:xfrm rot="5400000">
            <a:off x="266700" y="7734300"/>
            <a:ext cx="7239001" cy="5638800"/>
            <a:chOff x="0" y="480"/>
            <a:chExt cx="4560" cy="3552"/>
          </a:xfrm>
        </p:grpSpPr>
        <p:sp>
          <p:nvSpPr>
            <p:cNvPr id="2391" name="Google Shape;2391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2" name="Google Shape;2392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3" name="Google Shape;2393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4" name="Google Shape;2394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5" name="Google Shape;2395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6" name="Google Shape;2396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7" name="Google Shape;2397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398" name="Google Shape;2398;p54"/>
          <p:cNvGrpSpPr/>
          <p:nvPr/>
        </p:nvGrpSpPr>
        <p:grpSpPr>
          <a:xfrm>
            <a:off x="-7239000" y="152400"/>
            <a:ext cx="7239000" cy="6553200"/>
            <a:chOff x="0" y="96"/>
            <a:chExt cx="4560" cy="4128"/>
          </a:xfrm>
        </p:grpSpPr>
        <p:sp>
          <p:nvSpPr>
            <p:cNvPr id="2399" name="Google Shape;2399;p54"/>
            <p:cNvSpPr txBox="1"/>
            <p:nvPr/>
          </p:nvSpPr>
          <p:spPr>
            <a:xfrm>
              <a:off x="0" y="9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0" name="Google Shape;2400;p54"/>
            <p:cNvSpPr txBox="1"/>
            <p:nvPr/>
          </p:nvSpPr>
          <p:spPr>
            <a:xfrm>
              <a:off x="0" y="67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1" name="Google Shape;2401;p54"/>
            <p:cNvSpPr txBox="1"/>
            <p:nvPr/>
          </p:nvSpPr>
          <p:spPr>
            <a:xfrm>
              <a:off x="0" y="124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2" name="Google Shape;2402;p54"/>
            <p:cNvSpPr txBox="1"/>
            <p:nvPr/>
          </p:nvSpPr>
          <p:spPr>
            <a:xfrm>
              <a:off x="0" y="182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3" name="Google Shape;2403;p54"/>
            <p:cNvSpPr txBox="1"/>
            <p:nvPr/>
          </p:nvSpPr>
          <p:spPr>
            <a:xfrm>
              <a:off x="0" y="240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4" name="Google Shape;2404;p54"/>
            <p:cNvSpPr txBox="1"/>
            <p:nvPr/>
          </p:nvSpPr>
          <p:spPr>
            <a:xfrm>
              <a:off x="0" y="2976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5" name="Google Shape;2405;p54"/>
            <p:cNvSpPr txBox="1"/>
            <p:nvPr/>
          </p:nvSpPr>
          <p:spPr>
            <a:xfrm>
              <a:off x="0" y="3552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6" name="Google Shape;2406;p54"/>
            <p:cNvSpPr txBox="1"/>
            <p:nvPr/>
          </p:nvSpPr>
          <p:spPr>
            <a:xfrm>
              <a:off x="0" y="412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07" name="Google Shape;2407;p54"/>
          <p:cNvGrpSpPr/>
          <p:nvPr/>
        </p:nvGrpSpPr>
        <p:grpSpPr>
          <a:xfrm rot="5400000">
            <a:off x="2552700" y="-6438900"/>
            <a:ext cx="7239001" cy="5638800"/>
            <a:chOff x="0" y="480"/>
            <a:chExt cx="4560" cy="3552"/>
          </a:xfrm>
        </p:grpSpPr>
        <p:sp>
          <p:nvSpPr>
            <p:cNvPr id="2408" name="Google Shape;2408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9" name="Google Shape;2409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0" name="Google Shape;2410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1" name="Google Shape;2411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2" name="Google Shape;2412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3" name="Google Shape;2413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4" name="Google Shape;2414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15" name="Google Shape;2415;p54"/>
          <p:cNvGrpSpPr/>
          <p:nvPr/>
        </p:nvGrpSpPr>
        <p:grpSpPr>
          <a:xfrm>
            <a:off x="-7239000" y="152400"/>
            <a:ext cx="7239000" cy="6553200"/>
            <a:chOff x="0" y="96"/>
            <a:chExt cx="4560" cy="4128"/>
          </a:xfrm>
        </p:grpSpPr>
        <p:sp>
          <p:nvSpPr>
            <p:cNvPr id="2416" name="Google Shape;2416;p54"/>
            <p:cNvSpPr txBox="1"/>
            <p:nvPr/>
          </p:nvSpPr>
          <p:spPr>
            <a:xfrm>
              <a:off x="0" y="9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7" name="Google Shape;2417;p54"/>
            <p:cNvSpPr txBox="1"/>
            <p:nvPr/>
          </p:nvSpPr>
          <p:spPr>
            <a:xfrm>
              <a:off x="0" y="67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8" name="Google Shape;2418;p54"/>
            <p:cNvSpPr txBox="1"/>
            <p:nvPr/>
          </p:nvSpPr>
          <p:spPr>
            <a:xfrm>
              <a:off x="0" y="124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9" name="Google Shape;2419;p54"/>
            <p:cNvSpPr txBox="1"/>
            <p:nvPr/>
          </p:nvSpPr>
          <p:spPr>
            <a:xfrm>
              <a:off x="0" y="182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0" name="Google Shape;2420;p54"/>
            <p:cNvSpPr txBox="1"/>
            <p:nvPr/>
          </p:nvSpPr>
          <p:spPr>
            <a:xfrm>
              <a:off x="0" y="240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1" name="Google Shape;2421;p54"/>
            <p:cNvSpPr txBox="1"/>
            <p:nvPr/>
          </p:nvSpPr>
          <p:spPr>
            <a:xfrm>
              <a:off x="0" y="2976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2" name="Google Shape;2422;p54"/>
            <p:cNvSpPr txBox="1"/>
            <p:nvPr/>
          </p:nvSpPr>
          <p:spPr>
            <a:xfrm>
              <a:off x="0" y="3552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3" name="Google Shape;2423;p54"/>
            <p:cNvSpPr txBox="1"/>
            <p:nvPr/>
          </p:nvSpPr>
          <p:spPr>
            <a:xfrm>
              <a:off x="0" y="412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24" name="Google Shape;2424;p54"/>
          <p:cNvGrpSpPr/>
          <p:nvPr/>
        </p:nvGrpSpPr>
        <p:grpSpPr>
          <a:xfrm rot="5400000">
            <a:off x="266700" y="7734300"/>
            <a:ext cx="7239001" cy="5638800"/>
            <a:chOff x="0" y="480"/>
            <a:chExt cx="4560" cy="3552"/>
          </a:xfrm>
        </p:grpSpPr>
        <p:sp>
          <p:nvSpPr>
            <p:cNvPr id="2425" name="Google Shape;2425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6" name="Google Shape;2426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7" name="Google Shape;2427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8" name="Google Shape;2428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9" name="Google Shape;2429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0" name="Google Shape;2430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1" name="Google Shape;2431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32" name="Google Shape;2432;p54"/>
          <p:cNvGrpSpPr/>
          <p:nvPr/>
        </p:nvGrpSpPr>
        <p:grpSpPr>
          <a:xfrm>
            <a:off x="9220200" y="457200"/>
            <a:ext cx="7239000" cy="5638800"/>
            <a:chOff x="0" y="288"/>
            <a:chExt cx="4560" cy="3552"/>
          </a:xfrm>
        </p:grpSpPr>
        <p:sp>
          <p:nvSpPr>
            <p:cNvPr id="2433" name="Google Shape;2433;p54"/>
            <p:cNvSpPr txBox="1"/>
            <p:nvPr/>
          </p:nvSpPr>
          <p:spPr>
            <a:xfrm>
              <a:off x="0" y="28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4" name="Google Shape;2434;p54"/>
            <p:cNvSpPr txBox="1"/>
            <p:nvPr/>
          </p:nvSpPr>
          <p:spPr>
            <a:xfrm>
              <a:off x="0" y="864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5" name="Google Shape;2435;p54"/>
            <p:cNvSpPr txBox="1"/>
            <p:nvPr/>
          </p:nvSpPr>
          <p:spPr>
            <a:xfrm>
              <a:off x="0" y="1440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6" name="Google Shape;2436;p54"/>
            <p:cNvSpPr txBox="1"/>
            <p:nvPr/>
          </p:nvSpPr>
          <p:spPr>
            <a:xfrm>
              <a:off x="0" y="201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7" name="Google Shape;2437;p54"/>
            <p:cNvSpPr txBox="1"/>
            <p:nvPr/>
          </p:nvSpPr>
          <p:spPr>
            <a:xfrm>
              <a:off x="0" y="259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8" name="Google Shape;2438;p54"/>
            <p:cNvSpPr txBox="1"/>
            <p:nvPr/>
          </p:nvSpPr>
          <p:spPr>
            <a:xfrm>
              <a:off x="0" y="316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9" name="Google Shape;2439;p54"/>
            <p:cNvSpPr txBox="1"/>
            <p:nvPr/>
          </p:nvSpPr>
          <p:spPr>
            <a:xfrm>
              <a:off x="0" y="374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40" name="Google Shape;2440;p54"/>
          <p:cNvGrpSpPr/>
          <p:nvPr/>
        </p:nvGrpSpPr>
        <p:grpSpPr>
          <a:xfrm rot="5400000">
            <a:off x="2552700" y="-6438900"/>
            <a:ext cx="7239001" cy="5638800"/>
            <a:chOff x="0" y="480"/>
            <a:chExt cx="4560" cy="3552"/>
          </a:xfrm>
        </p:grpSpPr>
        <p:sp>
          <p:nvSpPr>
            <p:cNvPr id="2441" name="Google Shape;2441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2" name="Google Shape;2442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3" name="Google Shape;2443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4" name="Google Shape;2444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5" name="Google Shape;2445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6" name="Google Shape;2446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7" name="Google Shape;2447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448" name="Google Shape;2448;p54"/>
          <p:cNvSpPr txBox="1"/>
          <p:nvPr/>
        </p:nvSpPr>
        <p:spPr>
          <a:xfrm>
            <a:off x="1139825" y="1936750"/>
            <a:ext cx="6781800" cy="4246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נהדר !</a:t>
            </a:r>
            <a:b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אתם מוכנים לימי ספירת העומר ולל"ג בעומר  וזה שווה הרבה יותר ממיליון דולר !!!</a:t>
            </a:r>
            <a:endParaRPr/>
          </a:p>
        </p:txBody>
      </p:sp>
      <p:pic>
        <p:nvPicPr>
          <p:cNvPr id="2449" name="Google Shape;2449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2125" y="5443537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3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Google Shape;2454;p55"/>
          <p:cNvSpPr/>
          <p:nvPr/>
        </p:nvSpPr>
        <p:spPr>
          <a:xfrm>
            <a:off x="930275" y="1639887"/>
            <a:ext cx="4468812" cy="2173287"/>
          </a:xfrm>
          <a:prstGeom prst="wedgeEllipseCallout">
            <a:avLst>
              <a:gd fmla="val 7021" name="adj1"/>
              <a:gd fmla="val 26602" name="adj2"/>
            </a:avLst>
          </a:prstGeom>
          <a:solidFill>
            <a:srgbClr val="FFFF99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אבל...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מטעויות לומדים !!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חזור ולמד ושחק שוב</a:t>
            </a:r>
            <a:endParaRPr/>
          </a:p>
        </p:txBody>
      </p:sp>
      <p:sp>
        <p:nvSpPr>
          <p:cNvPr id="2455" name="Google Shape;2455;p55"/>
          <p:cNvSpPr/>
          <p:nvPr/>
        </p:nvSpPr>
        <p:spPr>
          <a:xfrm>
            <a:off x="4346575" y="1123950"/>
            <a:ext cx="3260725" cy="1516062"/>
          </a:xfrm>
          <a:prstGeom prst="wedgeEllipseCallout">
            <a:avLst>
              <a:gd fmla="val 17625" name="adj1"/>
              <a:gd fmla="val 30986" name="adj2"/>
            </a:avLst>
          </a:prstGeom>
          <a:solidFill>
            <a:schemeClr val="folHlink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אמנם טעית !</a:t>
            </a:r>
            <a:endParaRPr/>
          </a:p>
        </p:txBody>
      </p:sp>
      <p:sp>
        <p:nvSpPr>
          <p:cNvPr id="2456" name="Google Shape;2456;p55"/>
          <p:cNvSpPr/>
          <p:nvPr/>
        </p:nvSpPr>
        <p:spPr>
          <a:xfrm>
            <a:off x="3276600" y="5060950"/>
            <a:ext cx="1352550" cy="1289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</a:path>
              <a:path extrusionOk="0" fill="darken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43917" y="48750"/>
                </a:lnTo>
                <a:lnTo>
                  <a:pt x="51959" y="48750"/>
                </a:lnTo>
                <a:lnTo>
                  <a:pt x="51959" y="88125"/>
                </a:lnTo>
                <a:lnTo>
                  <a:pt x="43917" y="88125"/>
                </a:lnTo>
                <a:lnTo>
                  <a:pt x="43917" y="93750"/>
                </a:lnTo>
                <a:lnTo>
                  <a:pt x="76083" y="93750"/>
                </a:lnTo>
                <a:lnTo>
                  <a:pt x="76083" y="88125"/>
                </a:lnTo>
                <a:lnTo>
                  <a:pt x="68041" y="88125"/>
                </a:lnTo>
                <a:lnTo>
                  <a:pt x="68041" y="43125"/>
                </a:lnTo>
                <a:close/>
              </a:path>
              <a:path extrusionOk="0" fill="lighten" h="120000" w="120000"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7" name="Google Shape;2457;p55"/>
          <p:cNvSpPr txBox="1"/>
          <p:nvPr/>
        </p:nvSpPr>
        <p:spPr>
          <a:xfrm>
            <a:off x="3227387" y="6400800"/>
            <a:ext cx="1530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מגילת אסתר</a:t>
            </a:r>
            <a:endParaRPr/>
          </a:p>
        </p:txBody>
      </p:sp>
      <p:sp>
        <p:nvSpPr>
          <p:cNvPr id="2458" name="Google Shape;2458;p55"/>
          <p:cNvSpPr txBox="1"/>
          <p:nvPr/>
        </p:nvSpPr>
        <p:spPr>
          <a:xfrm>
            <a:off x="5213350" y="6386512"/>
            <a:ext cx="23812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לתחילת המשחק</a:t>
            </a:r>
            <a:endParaRPr/>
          </a:p>
        </p:txBody>
      </p:sp>
      <p:sp>
        <p:nvSpPr>
          <p:cNvPr id="2459" name="Google Shape;2459;p55"/>
          <p:cNvSpPr/>
          <p:nvPr/>
        </p:nvSpPr>
        <p:spPr>
          <a:xfrm>
            <a:off x="5253037" y="5033962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MCj02391950000[1]" id="2460" name="Google Shape;246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502400" y="3146425"/>
            <a:ext cx="2359025" cy="2125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2322760000[1]" id="2461" name="Google Shape;2461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637" y="4341812"/>
            <a:ext cx="2336800" cy="216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5" name="Shape 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p56"/>
          <p:cNvSpPr txBox="1"/>
          <p:nvPr/>
        </p:nvSpPr>
        <p:spPr>
          <a:xfrm>
            <a:off x="0" y="1587"/>
            <a:ext cx="9144000" cy="514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000"/>
              <a:buFont typeface="Tahoma"/>
              <a:buNone/>
            </a:pPr>
            <a:r>
              <a:rPr b="1" i="0" lang="en-US" sz="4000" u="sng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הנחיות למורה 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t/>
            </a:r>
            <a:endParaRPr b="1" i="0" sz="2000" u="sng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מטרות: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*בקיאות בברכת החמה  הלכות פסח וסיפור יציאת מצריים</a:t>
            </a:r>
            <a:b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המשתתפים</a:t>
            </a:r>
            <a:r>
              <a:rPr b="1" i="0" lang="en-US" sz="3200" u="sng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תלמידים, מורים, הורים?</a:t>
            </a:r>
            <a:endParaRPr b="1" i="0" sz="2800" u="sng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ציוד: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מחשב ותוכנת  Power Point.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Tahoma"/>
              <a:buNone/>
            </a:pP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		  חשוב שיהיו רמקולים פעילים, כדי שהמשחק    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Tahoma"/>
              <a:buNone/>
            </a:pP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         יהיה מושלם.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המלצות: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b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	ניתן להשתמש בעזרים – דעת קהל, 50:50 	       </a:t>
            </a:r>
            <a:endParaRPr/>
          </a:p>
        </p:txBody>
      </p:sp>
      <p:sp>
        <p:nvSpPr>
          <p:cNvPr id="2467" name="Google Shape;2467;p56"/>
          <p:cNvSpPr/>
          <p:nvPr/>
        </p:nvSpPr>
        <p:spPr>
          <a:xfrm>
            <a:off x="0" y="6172200"/>
            <a:ext cx="1204912" cy="78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9466" y="60000"/>
                </a:moveTo>
                <a:lnTo>
                  <a:pt x="30534" y="15000"/>
                </a:lnTo>
                <a:lnTo>
                  <a:pt x="30534" y="105000"/>
                </a:lnTo>
                <a:close/>
              </a:path>
              <a:path extrusionOk="0" fill="darken" h="120000" w="120000">
                <a:moveTo>
                  <a:pt x="89466" y="60000"/>
                </a:moveTo>
                <a:lnTo>
                  <a:pt x="30534" y="15000"/>
                </a:lnTo>
                <a:lnTo>
                  <a:pt x="30534" y="105000"/>
                </a:lnTo>
                <a:close/>
              </a:path>
              <a:path extrusionOk="0" fill="none" h="120000" w="120000">
                <a:moveTo>
                  <a:pt x="89466" y="60000"/>
                </a:moveTo>
                <a:lnTo>
                  <a:pt x="30534" y="105000"/>
                </a:lnTo>
                <a:lnTo>
                  <a:pt x="30534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1" name="Shape 2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2" name="Google Shape;2472;p57"/>
          <p:cNvSpPr txBox="1"/>
          <p:nvPr/>
        </p:nvSpPr>
        <p:spPr>
          <a:xfrm>
            <a:off x="754062" y="1249362"/>
            <a:ext cx="8210550" cy="283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None/>
            </a:pPr>
            <a:r>
              <a:rPr b="0" i="0" lang="en-US" sz="28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מהלך המשחק:</a:t>
            </a:r>
            <a:br>
              <a:rPr b="0" i="0" lang="en-US" sz="36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32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התלמידים בוחרים את התשובה הנכונה. עבודה אישית/זוגות מול מחשב.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3200"/>
              <a:buFont typeface="Tahoma"/>
              <a:buNone/>
            </a:pPr>
            <a:r>
              <a:rPr b="1" i="0" lang="en-US" sz="32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לכל שאלה ניתן לקבל סיוע באמצעות קישור למגילת אסתר.</a:t>
            </a:r>
            <a:r>
              <a:rPr b="1" i="0" lang="en-US" sz="24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473" name="Google Shape;2473;p57"/>
          <p:cNvSpPr txBox="1"/>
          <p:nvPr/>
        </p:nvSpPr>
        <p:spPr>
          <a:xfrm>
            <a:off x="2303462" y="6491287"/>
            <a:ext cx="23812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לתחילת המשחק</a:t>
            </a:r>
            <a:endParaRPr/>
          </a:p>
        </p:txBody>
      </p:sp>
      <p:sp>
        <p:nvSpPr>
          <p:cNvPr id="2474" name="Google Shape;2474;p57"/>
          <p:cNvSpPr/>
          <p:nvPr/>
        </p:nvSpPr>
        <p:spPr>
          <a:xfrm>
            <a:off x="2343150" y="5227637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8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Google Shape;2479;p58"/>
          <p:cNvSpPr/>
          <p:nvPr/>
        </p:nvSpPr>
        <p:spPr>
          <a:xfrm>
            <a:off x="930275" y="1639887"/>
            <a:ext cx="4468812" cy="2173287"/>
          </a:xfrm>
          <a:prstGeom prst="wedgeEllipseCallout">
            <a:avLst>
              <a:gd fmla="val 7021" name="adj1"/>
              <a:gd fmla="val 26602" name="adj2"/>
            </a:avLst>
          </a:prstGeom>
          <a:solidFill>
            <a:srgbClr val="FFFF99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אבל...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מטעויות לומדים !!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חזור ולמד ושחק שוב</a:t>
            </a:r>
            <a:endParaRPr/>
          </a:p>
        </p:txBody>
      </p:sp>
      <p:sp>
        <p:nvSpPr>
          <p:cNvPr id="2480" name="Google Shape;2480;p58"/>
          <p:cNvSpPr/>
          <p:nvPr/>
        </p:nvSpPr>
        <p:spPr>
          <a:xfrm>
            <a:off x="4346575" y="746125"/>
            <a:ext cx="3492500" cy="1893887"/>
          </a:xfrm>
          <a:prstGeom prst="wedgeEllipseCallout">
            <a:avLst>
              <a:gd fmla="val 16455" name="adj1"/>
              <a:gd fmla="val 29114" name="adj2"/>
            </a:avLst>
          </a:prstGeom>
          <a:solidFill>
            <a:schemeClr val="folHlink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טעית 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אתה חוזר לנקודת הביטחון האחרונה שצברת</a:t>
            </a: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481" name="Google Shape;2481;p58"/>
          <p:cNvSpPr/>
          <p:nvPr/>
        </p:nvSpPr>
        <p:spPr>
          <a:xfrm>
            <a:off x="3276600" y="5060950"/>
            <a:ext cx="1352550" cy="1289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</a:path>
              <a:path extrusionOk="0" fill="darken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43917" y="48750"/>
                </a:lnTo>
                <a:lnTo>
                  <a:pt x="51959" y="48750"/>
                </a:lnTo>
                <a:lnTo>
                  <a:pt x="51959" y="88125"/>
                </a:lnTo>
                <a:lnTo>
                  <a:pt x="43917" y="88125"/>
                </a:lnTo>
                <a:lnTo>
                  <a:pt x="43917" y="93750"/>
                </a:lnTo>
                <a:lnTo>
                  <a:pt x="76083" y="93750"/>
                </a:lnTo>
                <a:lnTo>
                  <a:pt x="76083" y="88125"/>
                </a:lnTo>
                <a:lnTo>
                  <a:pt x="68041" y="88125"/>
                </a:lnTo>
                <a:lnTo>
                  <a:pt x="68041" y="43125"/>
                </a:lnTo>
                <a:close/>
              </a:path>
              <a:path extrusionOk="0" fill="lighten" h="120000" w="120000"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2" name="Google Shape;2482;p58"/>
          <p:cNvSpPr txBox="1"/>
          <p:nvPr/>
        </p:nvSpPr>
        <p:spPr>
          <a:xfrm>
            <a:off x="3151187" y="6286500"/>
            <a:ext cx="1530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מגילת אסתר</a:t>
            </a:r>
            <a:endParaRPr/>
          </a:p>
        </p:txBody>
      </p:sp>
      <p:sp>
        <p:nvSpPr>
          <p:cNvPr id="2483" name="Google Shape;2483;p58"/>
          <p:cNvSpPr/>
          <p:nvPr/>
        </p:nvSpPr>
        <p:spPr>
          <a:xfrm>
            <a:off x="5600700" y="5019675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MCj02391950000[1]" id="2484" name="Google Shape;248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502400" y="3146425"/>
            <a:ext cx="2359025" cy="2125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2322760000[1]" id="2485" name="Google Shape;2485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637" y="4341812"/>
            <a:ext cx="2336800" cy="2163762"/>
          </a:xfrm>
          <a:prstGeom prst="rect">
            <a:avLst/>
          </a:prstGeom>
          <a:noFill/>
          <a:ln>
            <a:noFill/>
          </a:ln>
        </p:spPr>
      </p:pic>
      <p:sp>
        <p:nvSpPr>
          <p:cNvPr id="2486" name="Google Shape;2486;p58"/>
          <p:cNvSpPr txBox="1"/>
          <p:nvPr/>
        </p:nvSpPr>
        <p:spPr>
          <a:xfrm>
            <a:off x="4835525" y="6362700"/>
            <a:ext cx="2511425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לנקודת הביטחון של 1,000 $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0" name="Shape 2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Google Shape;2491;p59"/>
          <p:cNvSpPr/>
          <p:nvPr/>
        </p:nvSpPr>
        <p:spPr>
          <a:xfrm>
            <a:off x="930275" y="1639887"/>
            <a:ext cx="4468812" cy="2173287"/>
          </a:xfrm>
          <a:prstGeom prst="wedgeEllipseCallout">
            <a:avLst>
              <a:gd fmla="val 7021" name="adj1"/>
              <a:gd fmla="val 26602" name="adj2"/>
            </a:avLst>
          </a:prstGeom>
          <a:solidFill>
            <a:srgbClr val="FFFF99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אבל...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מטעויות לומדים !!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חזור ולמד ושחק שוב</a:t>
            </a:r>
            <a:endParaRPr/>
          </a:p>
        </p:txBody>
      </p:sp>
      <p:sp>
        <p:nvSpPr>
          <p:cNvPr id="2492" name="Google Shape;2492;p59"/>
          <p:cNvSpPr/>
          <p:nvPr/>
        </p:nvSpPr>
        <p:spPr>
          <a:xfrm>
            <a:off x="4330700" y="646112"/>
            <a:ext cx="3870325" cy="1981200"/>
          </a:xfrm>
          <a:prstGeom prst="wedgeEllipseCallout">
            <a:avLst>
              <a:gd fmla="val 15505" name="adj1"/>
              <a:gd fmla="val 27190" name="adj2"/>
            </a:avLst>
          </a:prstGeom>
          <a:solidFill>
            <a:schemeClr val="folHlink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טעית 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אתה חוזר לנקודת הביטחון האחרונה שצברת</a:t>
            </a:r>
            <a:endParaRPr/>
          </a:p>
        </p:txBody>
      </p:sp>
      <p:sp>
        <p:nvSpPr>
          <p:cNvPr id="2493" name="Google Shape;2493;p59"/>
          <p:cNvSpPr/>
          <p:nvPr/>
        </p:nvSpPr>
        <p:spPr>
          <a:xfrm>
            <a:off x="3276600" y="5060950"/>
            <a:ext cx="1352550" cy="1289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</a:path>
              <a:path extrusionOk="0" fill="darken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43917" y="48750"/>
                </a:lnTo>
                <a:lnTo>
                  <a:pt x="51959" y="48750"/>
                </a:lnTo>
                <a:lnTo>
                  <a:pt x="51959" y="88125"/>
                </a:lnTo>
                <a:lnTo>
                  <a:pt x="43917" y="88125"/>
                </a:lnTo>
                <a:lnTo>
                  <a:pt x="43917" y="93750"/>
                </a:lnTo>
                <a:lnTo>
                  <a:pt x="76083" y="93750"/>
                </a:lnTo>
                <a:lnTo>
                  <a:pt x="76083" y="88125"/>
                </a:lnTo>
                <a:lnTo>
                  <a:pt x="68041" y="88125"/>
                </a:lnTo>
                <a:lnTo>
                  <a:pt x="68041" y="43125"/>
                </a:lnTo>
                <a:close/>
              </a:path>
              <a:path extrusionOk="0" fill="lighten" h="120000" w="120000"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4" name="Google Shape;2494;p59"/>
          <p:cNvSpPr txBox="1"/>
          <p:nvPr/>
        </p:nvSpPr>
        <p:spPr>
          <a:xfrm>
            <a:off x="3151187" y="6300787"/>
            <a:ext cx="1530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מגילת אסתר</a:t>
            </a:r>
            <a:endParaRPr/>
          </a:p>
        </p:txBody>
      </p:sp>
      <p:sp>
        <p:nvSpPr>
          <p:cNvPr id="2495" name="Google Shape;2495;p59"/>
          <p:cNvSpPr txBox="1"/>
          <p:nvPr/>
        </p:nvSpPr>
        <p:spPr>
          <a:xfrm>
            <a:off x="4883150" y="6302375"/>
            <a:ext cx="2725737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לנקודת הביטחון של 32,000 $</a:t>
            </a:r>
            <a:endParaRPr/>
          </a:p>
        </p:txBody>
      </p:sp>
      <p:sp>
        <p:nvSpPr>
          <p:cNvPr id="2496" name="Google Shape;2496;p59"/>
          <p:cNvSpPr/>
          <p:nvPr/>
        </p:nvSpPr>
        <p:spPr>
          <a:xfrm>
            <a:off x="5775325" y="4976812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MCj02391950000[1]" id="2497" name="Google Shape;249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502400" y="3146425"/>
            <a:ext cx="2359025" cy="2125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2322760000[1]" id="2498" name="Google Shape;2498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637" y="4341812"/>
            <a:ext cx="2336800" cy="216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