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" name="Google Shape;9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0588"/>
                </a:srgbClr>
              </a:gs>
              <a:gs pos="37000">
                <a:srgbClr val="FFFFFF">
                  <a:alpha val="75294"/>
                </a:srgbClr>
              </a:gs>
              <a:gs pos="100000">
                <a:srgbClr val="FFF39D">
                  <a:alpha val="78431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8235"/>
                </a:srgbClr>
              </a:gs>
              <a:gs pos="48000">
                <a:srgbClr val="FFFFFF">
                  <a:alpha val="61568"/>
                </a:srgbClr>
              </a:gs>
              <a:gs pos="100000">
                <a:srgbClr val="FFF39D">
                  <a:alpha val="78431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411"/>
                </a:srgbClr>
              </a:gs>
              <a:gs pos="45000">
                <a:srgbClr val="FFF39D">
                  <a:alpha val="40000"/>
                </a:srgbClr>
              </a:gs>
              <a:gs pos="55000">
                <a:srgbClr val="FFFFFF">
                  <a:alpha val="25490"/>
                </a:srgbClr>
              </a:gs>
              <a:gs pos="65000">
                <a:srgbClr val="FFF39D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1473795" y="5052545"/>
            <a:ext cx="5637010" cy="882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860"/>
              <a:buNone/>
              <a:defRPr sz="2200">
                <a:solidFill>
                  <a:schemeClr val="dk2"/>
                </a:solidFill>
              </a:defRPr>
            </a:lvl1pPr>
            <a:lvl2pPr lvl="1" rt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82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24" name="Google Shape;24;p2"/>
          <p:cNvSpPr txBox="1"/>
          <p:nvPr>
            <p:ph type="ctrTitle"/>
          </p:nvPr>
        </p:nvSpPr>
        <p:spPr>
          <a:xfrm>
            <a:off x="817581" y="3132290"/>
            <a:ext cx="7175351" cy="179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12"/>
              <a:buChar char="*"/>
              <a:defRPr sz="54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rtl="1" algn="r">
              <a:lnSpc>
                <a:spcPct val="100000"/>
              </a:lnSpc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1372"/>
                </a:srgbClr>
              </a:gs>
              <a:gs pos="37000">
                <a:srgbClr val="FFFFFF">
                  <a:alpha val="76470"/>
                </a:srgbClr>
              </a:gs>
              <a:gs pos="100000">
                <a:srgbClr val="FFF39D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9411"/>
                </a:srgbClr>
              </a:gs>
              <a:gs pos="48000">
                <a:srgbClr val="FFFFFF">
                  <a:alpha val="62352"/>
                </a:srgbClr>
              </a:gs>
              <a:gs pos="100000">
                <a:srgbClr val="FFF39D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411"/>
                </a:srgbClr>
              </a:gs>
              <a:gs pos="45000">
                <a:srgbClr val="FFF39D">
                  <a:alpha val="40000"/>
                </a:srgbClr>
              </a:gs>
              <a:gs pos="55000">
                <a:srgbClr val="FFFFFF">
                  <a:alpha val="25490"/>
                </a:srgbClr>
              </a:gs>
              <a:gs pos="65000">
                <a:srgbClr val="FFF39D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" name="Google Shape;39;p5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" name="Google Shape;40;p5"/>
          <p:cNvSpPr txBox="1"/>
          <p:nvPr>
            <p:ph type="title"/>
          </p:nvPr>
        </p:nvSpPr>
        <p:spPr>
          <a:xfrm>
            <a:off x="2033195" y="2172648"/>
            <a:ext cx="5966666" cy="24233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88"/>
              <a:buChar char="*"/>
              <a:defRPr b="1" sz="46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" type="body"/>
          </p:nvPr>
        </p:nvSpPr>
        <p:spPr>
          <a:xfrm>
            <a:off x="2022438" y="4607511"/>
            <a:ext cx="5970494" cy="835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None/>
              <a:defRPr sz="2000">
                <a:solidFill>
                  <a:schemeClr val="dk2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49" name="Google Shape;49;p6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1142999" y="731519"/>
            <a:ext cx="3346704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rtl="1" algn="r">
              <a:lnSpc>
                <a:spcPct val="100000"/>
              </a:lnSpc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4645152" y="731520"/>
            <a:ext cx="3346704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rtl="1" algn="r">
              <a:lnSpc>
                <a:spcPct val="100000"/>
              </a:lnSpc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idx="1" type="body"/>
          </p:nvPr>
        </p:nvSpPr>
        <p:spPr>
          <a:xfrm>
            <a:off x="1143000" y="731520"/>
            <a:ext cx="334670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None/>
              <a:defRPr b="1" i="0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320"/>
              </a:spcBef>
              <a:spcAft>
                <a:spcPts val="300"/>
              </a:spcAft>
              <a:buSzPts val="2080"/>
              <a:buNone/>
              <a:defRPr b="1" sz="1600"/>
            </a:lvl9pPr>
          </a:lstStyle>
          <a:p/>
        </p:txBody>
      </p:sp>
      <p:sp>
        <p:nvSpPr>
          <p:cNvPr id="54" name="Google Shape;54;p7"/>
          <p:cNvSpPr txBox="1"/>
          <p:nvPr>
            <p:ph idx="2" type="body"/>
          </p:nvPr>
        </p:nvSpPr>
        <p:spPr>
          <a:xfrm>
            <a:off x="1156447" y="1400327"/>
            <a:ext cx="3346704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indent="-37719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indent="-360680" lvl="2" marL="1371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indent="-36068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60679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indent="-360679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indent="-360679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indent="-360679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indent="-360679" lvl="8" marL="4114800" rtl="1" algn="r">
              <a:lnSpc>
                <a:spcPct val="100000"/>
              </a:lnSpc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/>
        </p:txBody>
      </p:sp>
      <p:sp>
        <p:nvSpPr>
          <p:cNvPr id="55" name="Google Shape;55;p7"/>
          <p:cNvSpPr txBox="1"/>
          <p:nvPr>
            <p:ph idx="3" type="body"/>
          </p:nvPr>
        </p:nvSpPr>
        <p:spPr>
          <a:xfrm>
            <a:off x="4647302" y="731520"/>
            <a:ext cx="334670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120"/>
              <a:buNone/>
              <a:defRPr b="1" i="0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320"/>
              </a:spcBef>
              <a:spcAft>
                <a:spcPts val="300"/>
              </a:spcAft>
              <a:buSzPts val="2080"/>
              <a:buNone/>
              <a:defRPr b="1" sz="1600"/>
            </a:lvl9pPr>
          </a:lstStyle>
          <a:p/>
        </p:txBody>
      </p:sp>
      <p:sp>
        <p:nvSpPr>
          <p:cNvPr id="56" name="Google Shape;56;p7"/>
          <p:cNvSpPr txBox="1"/>
          <p:nvPr>
            <p:ph idx="4" type="body"/>
          </p:nvPr>
        </p:nvSpPr>
        <p:spPr>
          <a:xfrm>
            <a:off x="4645025" y="1399032"/>
            <a:ext cx="3346704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indent="-37719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indent="-360680" lvl="2" marL="1371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indent="-36068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60679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indent="-360679" lvl="5" marL="2743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indent="-360679" lvl="6" marL="32004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indent="-360679" lvl="7" marL="3657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indent="-360679" lvl="8" marL="4114800" rtl="1" algn="r">
              <a:lnSpc>
                <a:spcPct val="100000"/>
              </a:lnSpc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/>
        </p:txBody>
      </p:sp>
      <p:sp>
        <p:nvSpPr>
          <p:cNvPr id="57" name="Google Shape;57;p7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60" name="Google Shape;60;p7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>
            <p:ph type="title"/>
          </p:nvPr>
        </p:nvSpPr>
        <p:spPr>
          <a:xfrm>
            <a:off x="839095" y="2209800"/>
            <a:ext cx="3636085" cy="12584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84"/>
              <a:buChar char="*"/>
              <a:defRPr b="1" sz="28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" type="body"/>
          </p:nvPr>
        </p:nvSpPr>
        <p:spPr>
          <a:xfrm>
            <a:off x="4593515" y="731520"/>
            <a:ext cx="4017085" cy="48947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0210" lvl="0" marL="457200" rtl="1" algn="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860"/>
              <a:buChar char="*"/>
              <a:defRPr sz="2200"/>
            </a:lvl1pPr>
            <a:lvl2pPr indent="-393700" lvl="1" marL="914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2pPr>
            <a:lvl3pPr indent="-377189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3pPr>
            <a:lvl4pPr indent="-36068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44170" lvl="4" marL="22860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20"/>
              <a:buChar char="*"/>
              <a:defRPr sz="1400"/>
            </a:lvl5pPr>
            <a:lvl6pPr indent="-393700" lvl="5" marL="27432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6pPr>
            <a:lvl7pPr indent="-393700" lvl="6" marL="32004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7pPr>
            <a:lvl8pPr indent="-393700" lvl="7" marL="3657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8pPr>
            <a:lvl9pPr indent="-393700" lvl="8" marL="4114800" rtl="1" algn="r">
              <a:lnSpc>
                <a:spcPct val="100000"/>
              </a:lnSpc>
              <a:spcBef>
                <a:spcPts val="400"/>
              </a:spcBef>
              <a:spcAft>
                <a:spcPts val="300"/>
              </a:spcAft>
              <a:buSzPts val="2600"/>
              <a:buChar char="*"/>
              <a:defRPr sz="2000"/>
            </a:lvl9pPr>
          </a:lstStyle>
          <a:p/>
        </p:txBody>
      </p:sp>
      <p:sp>
        <p:nvSpPr>
          <p:cNvPr id="69" name="Google Shape;69;p9"/>
          <p:cNvSpPr txBox="1"/>
          <p:nvPr>
            <p:ph idx="2" type="body"/>
          </p:nvPr>
        </p:nvSpPr>
        <p:spPr>
          <a:xfrm>
            <a:off x="1075765" y="3497802"/>
            <a:ext cx="3388660" cy="21395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820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/>
        </p:txBody>
      </p:sp>
      <p:sp>
        <p:nvSpPr>
          <p:cNvPr id="70" name="Google Shape;70;p9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1372"/>
                </a:srgbClr>
              </a:gs>
              <a:gs pos="37000">
                <a:srgbClr val="FFFFFF">
                  <a:alpha val="76470"/>
                </a:srgbClr>
              </a:gs>
              <a:gs pos="100000">
                <a:srgbClr val="FFF39D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" name="Google Shape;75;p10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9411"/>
                </a:srgbClr>
              </a:gs>
              <a:gs pos="48000">
                <a:srgbClr val="FFFFFF">
                  <a:alpha val="62352"/>
                </a:srgbClr>
              </a:gs>
              <a:gs pos="100000">
                <a:srgbClr val="FFF39D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" name="Google Shape;76;p10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411"/>
                </a:srgbClr>
              </a:gs>
              <a:gs pos="45000">
                <a:srgbClr val="FFF39D">
                  <a:alpha val="40000"/>
                </a:srgbClr>
              </a:gs>
              <a:gs pos="55000">
                <a:srgbClr val="FFFFFF">
                  <a:alpha val="25490"/>
                </a:srgbClr>
              </a:gs>
              <a:gs pos="65000">
                <a:srgbClr val="FFF39D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" name="Google Shape;77;p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" name="Google Shape;78;p10"/>
          <p:cNvSpPr/>
          <p:nvPr>
            <p:ph idx="2" type="pic"/>
          </p:nvPr>
        </p:nvSpPr>
        <p:spPr>
          <a:xfrm>
            <a:off x="4475175" y="1143000"/>
            <a:ext cx="4114800" cy="3127806"/>
          </a:xfrm>
          <a:prstGeom prst="roundRect">
            <a:avLst>
              <a:gd fmla="val 4230" name="adj"/>
            </a:avLst>
          </a:prstGeom>
          <a:solidFill>
            <a:srgbClr val="FFED73"/>
          </a:solidFill>
          <a:ln>
            <a:noFill/>
          </a:ln>
          <a:effectLst>
            <a:reflection blurRad="0" dir="0" dist="0" endA="300" endPos="28000" kx="0" rotWithShape="0" algn="bl" stA="23000" stPos="0" sy="-100000" ky="0"/>
          </a:effectLst>
        </p:spPr>
      </p:sp>
      <p:sp>
        <p:nvSpPr>
          <p:cNvPr id="79" name="Google Shape;79;p10"/>
          <p:cNvSpPr txBox="1"/>
          <p:nvPr>
            <p:ph idx="1" type="body"/>
          </p:nvPr>
        </p:nvSpPr>
        <p:spPr>
          <a:xfrm>
            <a:off x="877887" y="1010486"/>
            <a:ext cx="3694114" cy="21630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360680" lvl="0" marL="4572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080"/>
              <a:buFont typeface="Georgia"/>
              <a:buChar char="*"/>
              <a:defRPr sz="1600"/>
            </a:lvl1pPr>
            <a:lvl2pPr indent="-228600" lvl="1" marL="9144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/>
        </p:txBody>
      </p:sp>
      <p:sp>
        <p:nvSpPr>
          <p:cNvPr id="80" name="Google Shape;80;p10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83" name="Google Shape;83;p10"/>
          <p:cNvSpPr txBox="1"/>
          <p:nvPr>
            <p:ph type="title"/>
          </p:nvPr>
        </p:nvSpPr>
        <p:spPr>
          <a:xfrm>
            <a:off x="727268" y="4464421"/>
            <a:ext cx="638353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88"/>
              <a:buChar char="*"/>
              <a:defRPr b="1" sz="46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" type="body"/>
          </p:nvPr>
        </p:nvSpPr>
        <p:spPr>
          <a:xfrm rot="5400000">
            <a:off x="3368040" y="-731521"/>
            <a:ext cx="3474720" cy="6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rtl="1" algn="r">
              <a:lnSpc>
                <a:spcPct val="100000"/>
              </a:lnSpc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 txBox="1"/>
          <p:nvPr>
            <p:ph type="title"/>
          </p:nvPr>
        </p:nvSpPr>
        <p:spPr>
          <a:xfrm rot="5400000">
            <a:off x="-436711" y="1966986"/>
            <a:ext cx="5238339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88"/>
              <a:buChar char="*"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" type="body"/>
          </p:nvPr>
        </p:nvSpPr>
        <p:spPr>
          <a:xfrm rot="5400000">
            <a:off x="3291392" y="764240"/>
            <a:ext cx="4894729" cy="4829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rtl="1" algn="r">
              <a:lnSpc>
                <a:spcPct val="100000"/>
              </a:lnSpc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B7B"/>
            </a:gs>
            <a:gs pos="60000">
              <a:srgbClr val="FFFFFF"/>
            </a:gs>
            <a:gs pos="100000">
              <a:srgbClr val="FFFF3E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rgbClr val="FFFFFF">
                  <a:alpha val="90588"/>
                </a:srgbClr>
              </a:gs>
              <a:gs pos="37000">
                <a:srgbClr val="FFFFFF">
                  <a:alpha val="75294"/>
                </a:srgbClr>
              </a:gs>
              <a:gs pos="100000">
                <a:srgbClr val="FFF39D">
                  <a:alpha val="78431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>
            <a:gsLst>
              <a:gs pos="0">
                <a:srgbClr val="FFFFFF">
                  <a:alpha val="88235"/>
                </a:srgbClr>
              </a:gs>
              <a:gs pos="48000">
                <a:srgbClr val="FFFFFF">
                  <a:alpha val="61568"/>
                </a:srgbClr>
              </a:gs>
              <a:gs pos="100000">
                <a:srgbClr val="FFF39D">
                  <a:alpha val="78431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411"/>
                </a:srgbClr>
              </a:gs>
              <a:gs pos="45000">
                <a:srgbClr val="FFF39D">
                  <a:alpha val="40000"/>
                </a:srgbClr>
              </a:gs>
              <a:gs pos="55000">
                <a:srgbClr val="FFFFFF">
                  <a:alpha val="25490"/>
                </a:srgbClr>
              </a:gs>
              <a:gs pos="65000">
                <a:srgbClr val="FFF39D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" name="Google Shape;10;p1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C63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0210" lvl="0" marL="457200" marR="0" rtl="1" algn="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595C63"/>
              </a:buClr>
              <a:buSzPts val="2860"/>
              <a:buFont typeface="Georgia"/>
              <a:buChar char="*"/>
              <a:defRPr b="0" i="0" sz="2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3700" lvl="1" marL="9144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95C63"/>
              </a:buClr>
              <a:buSzPts val="2600"/>
              <a:buFont typeface="Georgia"/>
              <a:buChar char="*"/>
              <a:defRPr b="0" i="0" sz="2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77189" lvl="2" marL="1371600" marR="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595C63"/>
              </a:buClr>
              <a:buSzPts val="2340"/>
              <a:buFont typeface="Georgia"/>
              <a:buChar char="*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0680" lvl="3" marL="1828800" marR="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595C63"/>
              </a:buClr>
              <a:buSzPts val="2080"/>
              <a:buFont typeface="Georgia"/>
              <a:buChar char="*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4170" lvl="4" marL="2286000" marR="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C63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4170" lvl="5" marL="2743200" marR="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C63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4170" lvl="6" marL="3200400" marR="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C63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4170" lvl="7" marL="3657600" marR="0" rtl="1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595C63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4170" lvl="8" marL="4114800" marR="0" rtl="1" algn="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595C63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1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1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וצאת תמונה עבור תפוח בדבש" id="100" name="Google Shape;1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640" y="1746871"/>
            <a:ext cx="6768752" cy="467043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3"/>
          <p:cNvSpPr/>
          <p:nvPr/>
        </p:nvSpPr>
        <p:spPr>
          <a:xfrm>
            <a:off x="1331640" y="1177601"/>
            <a:ext cx="630666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iw-IL" sz="7200" u="none" cap="none" strike="noStrike">
                <a:solidFill>
                  <a:srgbClr val="FFC3A5"/>
                </a:solidFill>
                <a:latin typeface="Trebuchet MS"/>
                <a:ea typeface="Trebuchet MS"/>
                <a:cs typeface="Trebuchet MS"/>
                <a:sym typeface="Trebuchet MS"/>
              </a:rPr>
              <a:t>לשנה טובה תכתבו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iw-IL" sz="7200" u="none" cap="none" strike="noStrike">
                <a:solidFill>
                  <a:srgbClr val="FFC3A5"/>
                </a:solidFill>
                <a:latin typeface="Trebuchet MS"/>
                <a:ea typeface="Trebuchet MS"/>
                <a:cs typeface="Trebuchet MS"/>
                <a:sym typeface="Trebuchet MS"/>
              </a:rPr>
              <a:t>בסימן טוב-  יהיה טוב! </a:t>
            </a:r>
            <a:endParaRPr b="1" i="0" sz="7200" u="none" cap="none" strike="noStrike">
              <a:solidFill>
                <a:srgbClr val="FFC3A5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/>
          <p:nvPr/>
        </p:nvSpPr>
        <p:spPr>
          <a:xfrm>
            <a:off x="827584" y="260648"/>
            <a:ext cx="7560840" cy="2739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תפוח בדבש</a:t>
            </a:r>
            <a:b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יקח תפוח ויטבל אותו בדבש, ויש נוהגים בתפוח מבושל בסוכר, ויאמר:</a:t>
            </a:r>
            <a:b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יְהִי רָצוֹן מִלְּפָנֶיךָ ה' אֱלֹקֵינוּ וֵאלֹקֵי אֲבוֹתֵינוּ, שֶׁתִּתְחַדֵּשׁ עָלֵינוּ שָׁנָה טוֹבָה וּמְתוּקָה: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תוצאת תמונה עבור תפוח בדבש" id="107" name="Google Shape;10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7913" y="3338450"/>
            <a:ext cx="4514328" cy="3114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9645" y="2852936"/>
            <a:ext cx="6645344" cy="3518123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lt2"/>
            </a:outerShdw>
          </a:effectLst>
        </p:spPr>
      </p:pic>
      <p:sp>
        <p:nvSpPr>
          <p:cNvPr id="113" name="Google Shape;113;p15"/>
          <p:cNvSpPr/>
          <p:nvPr/>
        </p:nvSpPr>
        <p:spPr>
          <a:xfrm>
            <a:off x="611560" y="476672"/>
            <a:ext cx="7632848" cy="2739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ראש של דג</a:t>
            </a:r>
            <a:b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יקח ראש כבש או דג יאמר "שנהיה לראש ולא לזנב":</a:t>
            </a:r>
            <a:b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יְהִי רָצוֹן מִלְּפָנֶיךָ ה' אֱלֹקֵינוּ וֵאלֹקֵי אֲבוֹתֵינוּ, שֶׁנִּהְיֶה לְרֹאשׁ וְלֹא לְזָנָב.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/>
          <p:nvPr/>
        </p:nvSpPr>
        <p:spPr>
          <a:xfrm>
            <a:off x="1337703" y="332656"/>
            <a:ext cx="6048672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רימון מתוק</a:t>
            </a:r>
            <a:br>
              <a:rPr b="0" i="0" lang="iw-IL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יקח רימון ויאמר:</a:t>
            </a:r>
            <a:b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יְהִי רָצוֹן מִלְּפָנֶיךָ ה' אֱלֹקֵינוּ וֵאלֹקֵי אֲבוֹתֵינוּ, שֶׁנִּהְיֶה מְלֵאִים מִצְוֹת כָּרִמּוֹן:</a:t>
            </a:r>
            <a:br>
              <a:rPr b="0" i="0" lang="iw-IL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0" i="0" sz="2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תוצאת תמונה עבור רימון" id="119" name="Google Shape;1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9752" y="2996952"/>
            <a:ext cx="3930499" cy="3168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/>
          <p:nvPr/>
        </p:nvSpPr>
        <p:spPr>
          <a:xfrm>
            <a:off x="290811" y="1556792"/>
            <a:ext cx="8419291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BDA6"/>
                </a:solidFill>
                <a:latin typeface="Trebuchet MS"/>
                <a:ea typeface="Trebuchet MS"/>
                <a:cs typeface="Trebuchet MS"/>
                <a:sym typeface="Trebuchet MS"/>
              </a:rPr>
              <a:t>בראש השנה אנחנו אוכלים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BDA6"/>
                </a:solidFill>
                <a:latin typeface="Trebuchet MS"/>
                <a:ea typeface="Trebuchet MS"/>
                <a:cs typeface="Trebuchet MS"/>
                <a:sym typeface="Trebuchet MS"/>
              </a:rPr>
              <a:t>מאכלים טובים ומיוחדים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BDA6"/>
                </a:solidFill>
                <a:latin typeface="Trebuchet MS"/>
                <a:ea typeface="Trebuchet MS"/>
                <a:cs typeface="Trebuchet MS"/>
                <a:sym typeface="Trebuchet MS"/>
              </a:rPr>
              <a:t>שהם סימנים טובים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FBDA6"/>
                </a:solidFill>
                <a:latin typeface="Trebuchet MS"/>
                <a:ea typeface="Trebuchet MS"/>
                <a:cs typeface="Trebuchet MS"/>
                <a:sym typeface="Trebuchet MS"/>
              </a:rPr>
              <a:t>לכל השנה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rgbClr val="FFBDA6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/>
          <p:nvPr/>
        </p:nvSpPr>
        <p:spPr>
          <a:xfrm>
            <a:off x="1187624" y="404664"/>
            <a:ext cx="6408712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תמרים</a:t>
            </a:r>
            <a:b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יקח תמר ויברך "בורא פרי העץ" ויאכל, ואחר כך יקח עוד תמר ויאמר בקשה זו: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br>
              <a:rPr b="0" i="0" lang="iw-IL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יְהִי רָצוֹן מִלְּפָנֶיךָ ה' אֱלֹקֵינוּ וֵאלֹקֵי אֲבוֹתֵינוּ, שֶׁיִּתַּמּוּ אוֹיְבֵינוּ וְשׂוֹנְאֵינוּ וְכָל מְבַקְשֵׁי רָעָתֵנוּ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תוצאת תמונה עבור תמרים" id="130" name="Google Shape;13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5756" y="3573016"/>
            <a:ext cx="3960440" cy="2499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/>
          <p:nvPr/>
        </p:nvSpPr>
        <p:spPr>
          <a:xfrm>
            <a:off x="1211582" y="332656"/>
            <a:ext cx="6264696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סלק</a:t>
            </a:r>
            <a:br>
              <a:rPr b="1" i="0" lang="iw-IL" sz="4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יקח סלק ויאמר בקשה זו:</a:t>
            </a:r>
            <a:b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יְהִי רָצוֹן מִלְּפָנֶיךָ ה' אֱלֹקֵינוּ וֵאלֹקֵי אֲבוֹתֵינוּ, שֶׁיִּסְתַּלְּקוּ אוֹיְבֵינוּ וְשׂוֹנְאֵינוּ וְכָל מְבַקְשֵׁי רָעָתֵנוּ: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תוצאת תמונה עבור סלק" id="136" name="Google Shape;13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8600" y="2852936"/>
            <a:ext cx="3350736" cy="3431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/>
          <p:nvPr/>
        </p:nvSpPr>
        <p:spPr>
          <a:xfrm>
            <a:off x="1313383" y="548680"/>
            <a:ext cx="6048672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כרתי</a:t>
            </a:r>
            <a:b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יקח כרתי ויאמר בקשה זו:</a:t>
            </a:r>
            <a:b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32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יְהִי רָצוֹן מִלְּפָנֶיךָ ה' אֱלֹקֵינוּ וֵאלֹקֵי אֲבוֹתֵינוּ, שֶׁיִּכָּרְתוּ אוֹיְבֵינוּ וְשׂוֹנְאֵינוּ וְכָל מְבַקְשֵׁי רָעָתֵנוּ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תוצאת תמונה עבור בצל ירוק" id="142" name="Google Shape;14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8477" y="2996952"/>
            <a:ext cx="3398485" cy="2965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/>
          <p:nvPr/>
        </p:nvSpPr>
        <p:spPr>
          <a:xfrm>
            <a:off x="1482846" y="332656"/>
            <a:ext cx="5688632" cy="27084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iw-IL" sz="4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קרא</a:t>
            </a:r>
            <a:b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יקח קרא ויאמר בקשה זו:</a:t>
            </a:r>
            <a:br>
              <a:rPr b="0" i="0" lang="iw-IL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iw-IL" sz="2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יְהִי רָצוֹן מִלְּפָנֶיךָ ה' אֱלֹקֵינוּ וֵאלֹקֵי אֲבוֹתֵינוּ, שֶׁתִּקְרַע רוֹעַ גְּזַר דִּינֵנוּ, וְיִקָּרְאוּ לְפָנֶיךָ זָכִיּוֹתֵינוּ: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תוצאת תמונה עבור קישוא" id="148" name="Google Shape;14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186" y="3356992"/>
            <a:ext cx="3603952" cy="2736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קשורה" id="153" name="Google Shape;15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9592" y="908720"/>
            <a:ext cx="7452826" cy="4968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זרם מדחף">
  <a:themeElements>
    <a:clrScheme name="חלון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