
<file path=[Content_Types].xml><?xml version="1.0" encoding="utf-8"?>
<Types xmlns="http://schemas.openxmlformats.org/package/2006/content-types">
  <Default Extension="jpeg" ContentType="image/jpeg"/>
  <Default Extension="jpg" ContentType="image/jpeg"/>
  <Default Extension="mp4" ContentType="video/mp4"/>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 /><Relationship Id="rId2" Type="http://schemas.openxmlformats.org/package/2006/relationships/metadata/core-properties" Target="docProps/core.xml" /><Relationship Id="rId1"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rtl="1" saveSubsetFonts="1">
  <p:sldMasterIdLst>
    <p:sldMasterId id="2147483660" r:id="rId1"/>
  </p:sldMasterIdLst>
  <p:sldIdLst>
    <p:sldId id="256" r:id="rId2"/>
    <p:sldId id="257" r:id="rId3"/>
    <p:sldId id="258" r:id="rId4"/>
    <p:sldId id="259" r:id="rId5"/>
    <p:sldId id="264" r:id="rId6"/>
    <p:sldId id="265" r:id="rId7"/>
    <p:sldId id="267" r:id="rId8"/>
    <p:sldId id="266" r:id="rId9"/>
    <p:sldId id="263" r:id="rId10"/>
    <p:sldId id="260" r:id="rId11"/>
    <p:sldId id="261" r:id="rId12"/>
    <p:sldId id="269" r:id="rId13"/>
    <p:sldId id="268" r:id="rId14"/>
    <p:sldId id="262" r:id="rId15"/>
  </p:sldIdLst>
  <p:sldSz cx="12192000" cy="6858000"/>
  <p:notesSz cx="6858000" cy="9144000"/>
  <p:defaultTextStyle>
    <a:defPPr>
      <a:defRPr lang="he-IL"/>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37"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123A04"/>
    <a:srgbClr val="A5301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סגנון ביניים 2 - הדגשה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82027" autoAdjust="0"/>
    <p:restoredTop sz="94660"/>
  </p:normalViewPr>
  <p:slideViewPr>
    <p:cSldViewPr snapToGrid="0" showGuides="1">
      <p:cViewPr varScale="1">
        <p:scale>
          <a:sx n="84" d="100"/>
          <a:sy n="84" d="100"/>
        </p:scale>
        <p:origin x="86" y="158"/>
      </p:cViewPr>
      <p:guideLst>
        <p:guide orient="horz" pos="2137"/>
        <p:guide pos="384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 /><Relationship Id="rId13" Type="http://schemas.openxmlformats.org/officeDocument/2006/relationships/slide" Target="slides/slide12.xml" /><Relationship Id="rId18" Type="http://schemas.openxmlformats.org/officeDocument/2006/relationships/theme" Target="theme/theme1.xml" /><Relationship Id="rId3" Type="http://schemas.openxmlformats.org/officeDocument/2006/relationships/slide" Target="slides/slide2.xml" /><Relationship Id="rId7" Type="http://schemas.openxmlformats.org/officeDocument/2006/relationships/slide" Target="slides/slide6.xml" /><Relationship Id="rId12" Type="http://schemas.openxmlformats.org/officeDocument/2006/relationships/slide" Target="slides/slide11.xml" /><Relationship Id="rId17" Type="http://schemas.openxmlformats.org/officeDocument/2006/relationships/viewProps" Target="viewProps.xml" /><Relationship Id="rId2" Type="http://schemas.openxmlformats.org/officeDocument/2006/relationships/slide" Target="slides/slide1.xml" /><Relationship Id="rId16" Type="http://schemas.openxmlformats.org/officeDocument/2006/relationships/presProps" Target="presProps.xml" /><Relationship Id="rId1" Type="http://schemas.openxmlformats.org/officeDocument/2006/relationships/slideMaster" Target="slideMasters/slideMaster1.xml" /><Relationship Id="rId6" Type="http://schemas.openxmlformats.org/officeDocument/2006/relationships/slide" Target="slides/slide5.xml" /><Relationship Id="rId11" Type="http://schemas.openxmlformats.org/officeDocument/2006/relationships/slide" Target="slides/slide10.xml" /><Relationship Id="rId5" Type="http://schemas.openxmlformats.org/officeDocument/2006/relationships/slide" Target="slides/slide4.xml" /><Relationship Id="rId15" Type="http://schemas.openxmlformats.org/officeDocument/2006/relationships/slide" Target="slides/slide14.xml" /><Relationship Id="rId10" Type="http://schemas.openxmlformats.org/officeDocument/2006/relationships/slide" Target="slides/slide9.xml" /><Relationship Id="rId19" Type="http://schemas.openxmlformats.org/officeDocument/2006/relationships/tableStyles" Target="tableStyles.xml" /><Relationship Id="rId4" Type="http://schemas.openxmlformats.org/officeDocument/2006/relationships/slide" Target="slides/slide3.xml" /><Relationship Id="rId9" Type="http://schemas.openxmlformats.org/officeDocument/2006/relationships/slide" Target="slides/slide8.xml" /><Relationship Id="rId14" Type="http://schemas.openxmlformats.org/officeDocument/2006/relationships/slide" Target="slides/slide13.xml" /></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שקופית כותרת">
    <p:spTree>
      <p:nvGrpSpPr>
        <p:cNvPr id="1" name=""/>
        <p:cNvGrpSpPr/>
        <p:nvPr/>
      </p:nvGrpSpPr>
      <p:grpSpPr>
        <a:xfrm>
          <a:off x="0" y="0"/>
          <a:ext cx="0" cy="0"/>
          <a:chOff x="0" y="0"/>
          <a:chExt cx="0" cy="0"/>
        </a:xfrm>
      </p:grpSpPr>
      <p:sp>
        <p:nvSpPr>
          <p:cNvPr id="2" name="Title 1"/>
          <p:cNvSpPr>
            <a:spLocks noGrp="1"/>
          </p:cNvSpPr>
          <p:nvPr>
            <p:ph type="ctrTitle"/>
          </p:nvPr>
        </p:nvSpPr>
        <p:spPr>
          <a:xfrm>
            <a:off x="2589213" y="2514600"/>
            <a:ext cx="8915399" cy="2262781"/>
          </a:xfrm>
        </p:spPr>
        <p:txBody>
          <a:bodyPr anchor="b">
            <a:normAutofit/>
          </a:bodyPr>
          <a:lstStyle>
            <a:lvl1pPr>
              <a:defRPr sz="5400"/>
            </a:lvl1pPr>
          </a:lstStyle>
          <a:p>
            <a:r>
              <a:rPr lang="he-IL"/>
              <a:t>לחץ כדי לערוך סגנון כותרת של תבנית בסיס</a:t>
            </a:r>
            <a:endParaRPr lang="en-US" dirty="0"/>
          </a:p>
        </p:txBody>
      </p:sp>
      <p:sp>
        <p:nvSpPr>
          <p:cNvPr id="3" name="Subtitle 2"/>
          <p:cNvSpPr>
            <a:spLocks noGrp="1"/>
          </p:cNvSpPr>
          <p:nvPr>
            <p:ph type="subTitle" idx="1"/>
          </p:nvPr>
        </p:nvSpPr>
        <p:spPr>
          <a:xfrm>
            <a:off x="2589213" y="4777379"/>
            <a:ext cx="8915399" cy="1126283"/>
          </a:xfrm>
        </p:spPr>
        <p:txBody>
          <a:bodyPr anchor="t"/>
          <a:lstStyle>
            <a:lvl1pPr marL="0" indent="0" algn="l">
              <a:buNone/>
              <a:defRPr>
                <a:solidFill>
                  <a:schemeClr val="tx1">
                    <a:lumMod val="65000"/>
                    <a:lumOff val="3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he-IL"/>
              <a:t>לחץ כדי לערוך סגנון כותרת משנה של תבנית בסיס</a:t>
            </a:r>
            <a:endParaRPr lang="en-US" dirty="0"/>
          </a:p>
        </p:txBody>
      </p:sp>
      <p:sp>
        <p:nvSpPr>
          <p:cNvPr id="4" name="Date Placeholder 3"/>
          <p:cNvSpPr>
            <a:spLocks noGrp="1"/>
          </p:cNvSpPr>
          <p:nvPr>
            <p:ph type="dt" sz="half" idx="10"/>
          </p:nvPr>
        </p:nvSpPr>
        <p:spPr/>
        <p:txBody>
          <a:bodyPr/>
          <a:lstStyle/>
          <a:p>
            <a:fld id="{1BEFAB2E-B906-4BAD-8E11-3712BA7EB3DC}" type="datetimeFigureOut">
              <a:rPr lang="he-IL" smtClean="0"/>
              <a:t>ח'/אלול/תשפ"ב</a:t>
            </a:fld>
            <a:endParaRPr lang="he-IL"/>
          </a:p>
        </p:txBody>
      </p:sp>
      <p:sp>
        <p:nvSpPr>
          <p:cNvPr id="5" name="Footer Placeholder 4"/>
          <p:cNvSpPr>
            <a:spLocks noGrp="1"/>
          </p:cNvSpPr>
          <p:nvPr>
            <p:ph type="ftr" sz="quarter" idx="11"/>
          </p:nvPr>
        </p:nvSpPr>
        <p:spPr/>
        <p:txBody>
          <a:bodyPr/>
          <a:lstStyle/>
          <a:p>
            <a:endParaRPr lang="he-IL"/>
          </a:p>
        </p:txBody>
      </p:sp>
      <p:sp>
        <p:nvSpPr>
          <p:cNvPr id="7" name="Freeform 6"/>
          <p:cNvSpPr/>
          <p:nvPr/>
        </p:nvSpPr>
        <p:spPr bwMode="auto">
          <a:xfrm>
            <a:off x="0" y="4323810"/>
            <a:ext cx="1744652" cy="778589"/>
          </a:xfrm>
          <a:custGeom>
            <a:avLst/>
            <a:gdLst/>
            <a:ahLst/>
            <a:cxnLst/>
            <a:rect l="0" t="0" r="r" b="b"/>
            <a:pathLst>
              <a:path w="372" h="166">
                <a:moveTo>
                  <a:pt x="287" y="166"/>
                </a:moveTo>
                <a:cubicBezTo>
                  <a:pt x="290" y="166"/>
                  <a:pt x="292" y="165"/>
                  <a:pt x="293" y="164"/>
                </a:cubicBezTo>
                <a:cubicBezTo>
                  <a:pt x="293" y="163"/>
                  <a:pt x="294" y="163"/>
                  <a:pt x="294" y="163"/>
                </a:cubicBezTo>
                <a:cubicBezTo>
                  <a:pt x="370" y="87"/>
                  <a:pt x="370" y="87"/>
                  <a:pt x="370" y="87"/>
                </a:cubicBezTo>
                <a:cubicBezTo>
                  <a:pt x="372" y="85"/>
                  <a:pt x="372" y="81"/>
                  <a:pt x="370" y="78"/>
                </a:cubicBezTo>
                <a:cubicBezTo>
                  <a:pt x="294" y="3"/>
                  <a:pt x="294" y="3"/>
                  <a:pt x="294" y="3"/>
                </a:cubicBezTo>
                <a:cubicBezTo>
                  <a:pt x="294" y="2"/>
                  <a:pt x="293" y="2"/>
                  <a:pt x="293" y="2"/>
                </a:cubicBezTo>
                <a:cubicBezTo>
                  <a:pt x="292" y="1"/>
                  <a:pt x="290" y="0"/>
                  <a:pt x="287" y="0"/>
                </a:cubicBezTo>
                <a:cubicBezTo>
                  <a:pt x="0" y="0"/>
                  <a:pt x="0" y="0"/>
                  <a:pt x="0" y="0"/>
                </a:cubicBezTo>
                <a:cubicBezTo>
                  <a:pt x="0" y="166"/>
                  <a:pt x="0" y="166"/>
                  <a:pt x="0" y="166"/>
                </a:cubicBezTo>
                <a:lnTo>
                  <a:pt x="287" y="166"/>
                </a:lnTo>
                <a:close/>
              </a:path>
            </a:pathLst>
          </a:custGeom>
          <a:solidFill>
            <a:schemeClr val="accent1"/>
          </a:solidFill>
          <a:ln>
            <a:noFill/>
          </a:ln>
        </p:spPr>
      </p:sp>
      <p:sp>
        <p:nvSpPr>
          <p:cNvPr id="6" name="Slide Number Placeholder 5"/>
          <p:cNvSpPr>
            <a:spLocks noGrp="1"/>
          </p:cNvSpPr>
          <p:nvPr>
            <p:ph type="sldNum" sz="quarter" idx="12"/>
          </p:nvPr>
        </p:nvSpPr>
        <p:spPr>
          <a:xfrm>
            <a:off x="531812" y="4529540"/>
            <a:ext cx="779767" cy="365125"/>
          </a:xfrm>
        </p:spPr>
        <p:txBody>
          <a:bodyPr/>
          <a:lstStyle/>
          <a:p>
            <a:fld id="{4F8DAB83-1EFD-4029-A004-13F2E716A3DB}" type="slidenum">
              <a:rPr lang="he-IL" smtClean="0"/>
              <a:t>‹#›</a:t>
            </a:fld>
            <a:endParaRPr lang="he-IL"/>
          </a:p>
        </p:txBody>
      </p:sp>
    </p:spTree>
    <p:extLst>
      <p:ext uri="{BB962C8B-B14F-4D97-AF65-F5344CB8AC3E}">
        <p14:creationId xmlns:p14="http://schemas.microsoft.com/office/powerpoint/2010/main" val="41157225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כותרת ותוכן">
    <p:spTree>
      <p:nvGrpSpPr>
        <p:cNvPr id="1" name=""/>
        <p:cNvGrpSpPr/>
        <p:nvPr/>
      </p:nvGrpSpPr>
      <p:grpSpPr>
        <a:xfrm>
          <a:off x="0" y="0"/>
          <a:ext cx="0" cy="0"/>
          <a:chOff x="0" y="0"/>
          <a:chExt cx="0" cy="0"/>
        </a:xfrm>
      </p:grpSpPr>
      <p:sp>
        <p:nvSpPr>
          <p:cNvPr id="2" name="Title 1"/>
          <p:cNvSpPr>
            <a:spLocks noGrp="1"/>
          </p:cNvSpPr>
          <p:nvPr>
            <p:ph type="title"/>
          </p:nvPr>
        </p:nvSpPr>
        <p:spPr>
          <a:xfrm>
            <a:off x="2592925" y="624110"/>
            <a:ext cx="8911687" cy="1280890"/>
          </a:xfrm>
        </p:spPr>
        <p:txBody>
          <a:bodyPr/>
          <a:lstStyle/>
          <a:p>
            <a:r>
              <a:rPr lang="he-IL"/>
              <a:t>לחץ כדי לערוך סגנון כותרת של תבנית בסיס</a:t>
            </a:r>
            <a:endParaRPr lang="en-US" dirty="0"/>
          </a:p>
        </p:txBody>
      </p:sp>
      <p:sp>
        <p:nvSpPr>
          <p:cNvPr id="3" name="Content Placeholder 2"/>
          <p:cNvSpPr>
            <a:spLocks noGrp="1"/>
          </p:cNvSpPr>
          <p:nvPr>
            <p:ph idx="1"/>
          </p:nvPr>
        </p:nvSpPr>
        <p:spPr>
          <a:xfrm>
            <a:off x="2589212" y="2133600"/>
            <a:ext cx="8915400" cy="3777622"/>
          </a:xfrm>
        </p:spPr>
        <p:txBody>
          <a:bodyPr/>
          <a:lstStyle/>
          <a:p>
            <a:pPr lvl="0"/>
            <a:r>
              <a:rPr lang="he-IL"/>
              <a:t>ערוך סגנונות טקסט של תבנית בסיס</a:t>
            </a:r>
          </a:p>
          <a:p>
            <a:pPr lvl="1"/>
            <a:r>
              <a:rPr lang="he-IL"/>
              <a:t>רמה שניה</a:t>
            </a:r>
          </a:p>
          <a:p>
            <a:pPr lvl="2"/>
            <a:r>
              <a:rPr lang="he-IL"/>
              <a:t>רמה שלישית</a:t>
            </a:r>
          </a:p>
          <a:p>
            <a:pPr lvl="3"/>
            <a:r>
              <a:rPr lang="he-IL"/>
              <a:t>רמה רביעית</a:t>
            </a:r>
          </a:p>
          <a:p>
            <a:pPr lvl="4"/>
            <a:r>
              <a:rPr lang="he-IL"/>
              <a:t>רמה חמישית</a:t>
            </a:r>
            <a:endParaRPr lang="en-US" dirty="0"/>
          </a:p>
        </p:txBody>
      </p:sp>
      <p:sp>
        <p:nvSpPr>
          <p:cNvPr id="4" name="Date Placeholder 3"/>
          <p:cNvSpPr>
            <a:spLocks noGrp="1"/>
          </p:cNvSpPr>
          <p:nvPr>
            <p:ph type="dt" sz="half" idx="10"/>
          </p:nvPr>
        </p:nvSpPr>
        <p:spPr/>
        <p:txBody>
          <a:bodyPr/>
          <a:lstStyle/>
          <a:p>
            <a:fld id="{1BEFAB2E-B906-4BAD-8E11-3712BA7EB3DC}" type="datetimeFigureOut">
              <a:rPr lang="he-IL" smtClean="0"/>
              <a:t>ח'/אלול/תשפ"ב</a:t>
            </a:fld>
            <a:endParaRPr lang="he-IL"/>
          </a:p>
        </p:txBody>
      </p:sp>
      <p:sp>
        <p:nvSpPr>
          <p:cNvPr id="5" name="Footer Placeholder 4"/>
          <p:cNvSpPr>
            <a:spLocks noGrp="1"/>
          </p:cNvSpPr>
          <p:nvPr>
            <p:ph type="ftr" sz="quarter" idx="11"/>
          </p:nvPr>
        </p:nvSpPr>
        <p:spPr/>
        <p:txBody>
          <a:bodyPr/>
          <a:lstStyle/>
          <a:p>
            <a:endParaRPr lang="he-IL"/>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4F8DAB83-1EFD-4029-A004-13F2E716A3DB}" type="slidenum">
              <a:rPr lang="he-IL" smtClean="0"/>
              <a:t>‹#›</a:t>
            </a:fld>
            <a:endParaRPr lang="he-IL"/>
          </a:p>
        </p:txBody>
      </p:sp>
    </p:spTree>
    <p:extLst>
      <p:ext uri="{BB962C8B-B14F-4D97-AF65-F5344CB8AC3E}">
        <p14:creationId xmlns:p14="http://schemas.microsoft.com/office/powerpoint/2010/main" val="276459452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כותרת מקטע עליונה">
    <p:spTree>
      <p:nvGrpSpPr>
        <p:cNvPr id="1" name=""/>
        <p:cNvGrpSpPr/>
        <p:nvPr/>
      </p:nvGrpSpPr>
      <p:grpSpPr>
        <a:xfrm>
          <a:off x="0" y="0"/>
          <a:ext cx="0" cy="0"/>
          <a:chOff x="0" y="0"/>
          <a:chExt cx="0" cy="0"/>
        </a:xfrm>
      </p:grpSpPr>
      <p:sp>
        <p:nvSpPr>
          <p:cNvPr id="2" name="Title 1"/>
          <p:cNvSpPr>
            <a:spLocks noGrp="1"/>
          </p:cNvSpPr>
          <p:nvPr>
            <p:ph type="title"/>
          </p:nvPr>
        </p:nvSpPr>
        <p:spPr>
          <a:xfrm>
            <a:off x="2589212" y="2058750"/>
            <a:ext cx="8915399" cy="1468800"/>
          </a:xfrm>
        </p:spPr>
        <p:txBody>
          <a:bodyPr anchor="b"/>
          <a:lstStyle>
            <a:lvl1pPr algn="l">
              <a:defRPr sz="4000" b="0" cap="none"/>
            </a:lvl1pPr>
          </a:lstStyle>
          <a:p>
            <a:r>
              <a:rPr lang="he-IL"/>
              <a:t>לחץ כדי לערוך סגנון כותרת של תבנית בסיס</a:t>
            </a:r>
            <a:endParaRPr lang="en-US" dirty="0"/>
          </a:p>
        </p:txBody>
      </p:sp>
      <p:sp>
        <p:nvSpPr>
          <p:cNvPr id="3" name="Text Placeholder 2"/>
          <p:cNvSpPr>
            <a:spLocks noGrp="1"/>
          </p:cNvSpPr>
          <p:nvPr>
            <p:ph type="body" idx="1"/>
          </p:nvPr>
        </p:nvSpPr>
        <p:spPr>
          <a:xfrm>
            <a:off x="2589212" y="3530129"/>
            <a:ext cx="8915399" cy="860400"/>
          </a:xfrm>
        </p:spPr>
        <p:txBody>
          <a:bodyPr anchor="t"/>
          <a:lstStyle>
            <a:lvl1pPr marL="0" indent="0" algn="l">
              <a:buNone/>
              <a:defRPr sz="20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he-IL"/>
              <a:t>ערוך סגנונות טקסט של תבנית בסיס</a:t>
            </a:r>
          </a:p>
        </p:txBody>
      </p:sp>
      <p:sp>
        <p:nvSpPr>
          <p:cNvPr id="4" name="Date Placeholder 3"/>
          <p:cNvSpPr>
            <a:spLocks noGrp="1"/>
          </p:cNvSpPr>
          <p:nvPr>
            <p:ph type="dt" sz="half" idx="10"/>
          </p:nvPr>
        </p:nvSpPr>
        <p:spPr/>
        <p:txBody>
          <a:bodyPr/>
          <a:lstStyle/>
          <a:p>
            <a:fld id="{1BEFAB2E-B906-4BAD-8E11-3712BA7EB3DC}" type="datetimeFigureOut">
              <a:rPr lang="he-IL" smtClean="0"/>
              <a:t>ח'/אלול/תשפ"ב</a:t>
            </a:fld>
            <a:endParaRPr lang="he-IL"/>
          </a:p>
        </p:txBody>
      </p:sp>
      <p:sp>
        <p:nvSpPr>
          <p:cNvPr id="5" name="Footer Placeholder 4"/>
          <p:cNvSpPr>
            <a:spLocks noGrp="1"/>
          </p:cNvSpPr>
          <p:nvPr>
            <p:ph type="ftr" sz="quarter" idx="11"/>
          </p:nvPr>
        </p:nvSpPr>
        <p:spPr/>
        <p:txBody>
          <a:bodyPr/>
          <a:lstStyle/>
          <a:p>
            <a:endParaRPr lang="he-IL"/>
          </a:p>
        </p:txBody>
      </p:sp>
      <p:sp>
        <p:nvSpPr>
          <p:cNvPr id="9"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4F8DAB83-1EFD-4029-A004-13F2E716A3DB}" type="slidenum">
              <a:rPr lang="he-IL" smtClean="0"/>
              <a:t>‹#›</a:t>
            </a:fld>
            <a:endParaRPr lang="he-IL"/>
          </a:p>
        </p:txBody>
      </p:sp>
    </p:spTree>
    <p:extLst>
      <p:ext uri="{BB962C8B-B14F-4D97-AF65-F5344CB8AC3E}">
        <p14:creationId xmlns:p14="http://schemas.microsoft.com/office/powerpoint/2010/main" val="290598054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שני תכנים">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he-IL"/>
              <a:t>לחץ כדי לערוך סגנון כותרת של תבנית בסיס</a:t>
            </a:r>
            <a:endParaRPr lang="en-US" dirty="0"/>
          </a:p>
        </p:txBody>
      </p:sp>
      <p:sp>
        <p:nvSpPr>
          <p:cNvPr id="3" name="Content Placeholder 2"/>
          <p:cNvSpPr>
            <a:spLocks noGrp="1"/>
          </p:cNvSpPr>
          <p:nvPr>
            <p:ph sz="half" idx="1"/>
          </p:nvPr>
        </p:nvSpPr>
        <p:spPr>
          <a:xfrm>
            <a:off x="2589212" y="2133600"/>
            <a:ext cx="4313864" cy="3777622"/>
          </a:xfrm>
        </p:spPr>
        <p:txBody>
          <a:bodyPr>
            <a:normAutofit/>
          </a:bodyPr>
          <a:lstStyle/>
          <a:p>
            <a:pPr lvl="0"/>
            <a:r>
              <a:rPr lang="he-IL"/>
              <a:t>ערוך סגנונות טקסט של תבנית בסיס</a:t>
            </a:r>
          </a:p>
          <a:p>
            <a:pPr lvl="1"/>
            <a:r>
              <a:rPr lang="he-IL"/>
              <a:t>רמה שניה</a:t>
            </a:r>
          </a:p>
          <a:p>
            <a:pPr lvl="2"/>
            <a:r>
              <a:rPr lang="he-IL"/>
              <a:t>רמה שלישית</a:t>
            </a:r>
          </a:p>
          <a:p>
            <a:pPr lvl="3"/>
            <a:r>
              <a:rPr lang="he-IL"/>
              <a:t>רמה רביעית</a:t>
            </a:r>
          </a:p>
          <a:p>
            <a:pPr lvl="4"/>
            <a:r>
              <a:rPr lang="he-IL"/>
              <a:t>רמה חמישית</a:t>
            </a:r>
            <a:endParaRPr lang="en-US" dirty="0"/>
          </a:p>
        </p:txBody>
      </p:sp>
      <p:sp>
        <p:nvSpPr>
          <p:cNvPr id="4" name="Content Placeholder 3"/>
          <p:cNvSpPr>
            <a:spLocks noGrp="1"/>
          </p:cNvSpPr>
          <p:nvPr>
            <p:ph sz="half" idx="2"/>
          </p:nvPr>
        </p:nvSpPr>
        <p:spPr>
          <a:xfrm>
            <a:off x="7190747" y="2126222"/>
            <a:ext cx="4313864" cy="3777622"/>
          </a:xfrm>
        </p:spPr>
        <p:txBody>
          <a:bodyPr>
            <a:normAutofit/>
          </a:bodyPr>
          <a:lstStyle/>
          <a:p>
            <a:pPr lvl="0"/>
            <a:r>
              <a:rPr lang="he-IL"/>
              <a:t>ערוך סגנונות טקסט של תבנית בסיס</a:t>
            </a:r>
          </a:p>
          <a:p>
            <a:pPr lvl="1"/>
            <a:r>
              <a:rPr lang="he-IL"/>
              <a:t>רמה שניה</a:t>
            </a:r>
          </a:p>
          <a:p>
            <a:pPr lvl="2"/>
            <a:r>
              <a:rPr lang="he-IL"/>
              <a:t>רמה שלישית</a:t>
            </a:r>
          </a:p>
          <a:p>
            <a:pPr lvl="3"/>
            <a:r>
              <a:rPr lang="he-IL"/>
              <a:t>רמה רביעית</a:t>
            </a:r>
          </a:p>
          <a:p>
            <a:pPr lvl="4"/>
            <a:r>
              <a:rPr lang="he-IL"/>
              <a:t>רמה חמישית</a:t>
            </a:r>
            <a:endParaRPr lang="en-US" dirty="0"/>
          </a:p>
        </p:txBody>
      </p:sp>
      <p:sp>
        <p:nvSpPr>
          <p:cNvPr id="5" name="Date Placeholder 4"/>
          <p:cNvSpPr>
            <a:spLocks noGrp="1"/>
          </p:cNvSpPr>
          <p:nvPr>
            <p:ph type="dt" sz="half" idx="10"/>
          </p:nvPr>
        </p:nvSpPr>
        <p:spPr/>
        <p:txBody>
          <a:bodyPr/>
          <a:lstStyle/>
          <a:p>
            <a:fld id="{1BEFAB2E-B906-4BAD-8E11-3712BA7EB3DC}" type="datetimeFigureOut">
              <a:rPr lang="he-IL" smtClean="0"/>
              <a:t>ח'/אלול/תשפ"ב</a:t>
            </a:fld>
            <a:endParaRPr lang="he-IL"/>
          </a:p>
        </p:txBody>
      </p:sp>
      <p:sp>
        <p:nvSpPr>
          <p:cNvPr id="6" name="Footer Placeholder 5"/>
          <p:cNvSpPr>
            <a:spLocks noGrp="1"/>
          </p:cNvSpPr>
          <p:nvPr>
            <p:ph type="ftr" sz="quarter" idx="11"/>
          </p:nvPr>
        </p:nvSpPr>
        <p:spPr/>
        <p:txBody>
          <a:bodyPr/>
          <a:lstStyle/>
          <a:p>
            <a:endParaRPr lang="he-IL"/>
          </a:p>
        </p:txBody>
      </p:sp>
      <p:sp>
        <p:nvSpPr>
          <p:cNvPr id="10"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11" name="Slide Number Placeholder 5"/>
          <p:cNvSpPr>
            <a:spLocks noGrp="1"/>
          </p:cNvSpPr>
          <p:nvPr>
            <p:ph type="sldNum" sz="quarter" idx="12"/>
          </p:nvPr>
        </p:nvSpPr>
        <p:spPr>
          <a:xfrm>
            <a:off x="531812" y="787782"/>
            <a:ext cx="779767" cy="365125"/>
          </a:xfrm>
        </p:spPr>
        <p:txBody>
          <a:bodyPr/>
          <a:lstStyle/>
          <a:p>
            <a:fld id="{4F8DAB83-1EFD-4029-A004-13F2E716A3DB}" type="slidenum">
              <a:rPr lang="he-IL" smtClean="0"/>
              <a:t>‹#›</a:t>
            </a:fld>
            <a:endParaRPr lang="he-IL"/>
          </a:p>
        </p:txBody>
      </p:sp>
    </p:spTree>
    <p:extLst>
      <p:ext uri="{BB962C8B-B14F-4D97-AF65-F5344CB8AC3E}">
        <p14:creationId xmlns:p14="http://schemas.microsoft.com/office/powerpoint/2010/main" val="275363400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השוואה">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he-IL"/>
              <a:t>לחץ כדי לערוך סגנון כותרת של תבנית בסיס</a:t>
            </a:r>
            <a:endParaRPr lang="en-US" dirty="0"/>
          </a:p>
        </p:txBody>
      </p:sp>
      <p:sp>
        <p:nvSpPr>
          <p:cNvPr id="3" name="Text Placeholder 2"/>
          <p:cNvSpPr>
            <a:spLocks noGrp="1"/>
          </p:cNvSpPr>
          <p:nvPr>
            <p:ph type="body" idx="1"/>
          </p:nvPr>
        </p:nvSpPr>
        <p:spPr>
          <a:xfrm>
            <a:off x="2939373" y="1972703"/>
            <a:ext cx="3992732"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he-IL"/>
              <a:t>ערוך סגנונות טקסט של תבנית בסיס</a:t>
            </a:r>
          </a:p>
        </p:txBody>
      </p:sp>
      <p:sp>
        <p:nvSpPr>
          <p:cNvPr id="4" name="Content Placeholder 3"/>
          <p:cNvSpPr>
            <a:spLocks noGrp="1"/>
          </p:cNvSpPr>
          <p:nvPr>
            <p:ph sz="half" idx="2"/>
          </p:nvPr>
        </p:nvSpPr>
        <p:spPr>
          <a:xfrm>
            <a:off x="2589212" y="2548966"/>
            <a:ext cx="4342893" cy="3354060"/>
          </a:xfrm>
        </p:spPr>
        <p:txBody>
          <a:bodyPr>
            <a:normAutofit/>
          </a:bodyPr>
          <a:lstStyle/>
          <a:p>
            <a:pPr lvl="0"/>
            <a:r>
              <a:rPr lang="he-IL"/>
              <a:t>ערוך סגנונות טקסט של תבנית בסיס</a:t>
            </a:r>
          </a:p>
          <a:p>
            <a:pPr lvl="1"/>
            <a:r>
              <a:rPr lang="he-IL"/>
              <a:t>רמה שניה</a:t>
            </a:r>
          </a:p>
          <a:p>
            <a:pPr lvl="2"/>
            <a:r>
              <a:rPr lang="he-IL"/>
              <a:t>רמה שלישית</a:t>
            </a:r>
          </a:p>
          <a:p>
            <a:pPr lvl="3"/>
            <a:r>
              <a:rPr lang="he-IL"/>
              <a:t>רמה רביעית</a:t>
            </a:r>
          </a:p>
          <a:p>
            <a:pPr lvl="4"/>
            <a:r>
              <a:rPr lang="he-IL"/>
              <a:t>רמה חמישית</a:t>
            </a:r>
            <a:endParaRPr lang="en-US" dirty="0"/>
          </a:p>
        </p:txBody>
      </p:sp>
      <p:sp>
        <p:nvSpPr>
          <p:cNvPr id="5" name="Text Placeholder 4"/>
          <p:cNvSpPr>
            <a:spLocks noGrp="1"/>
          </p:cNvSpPr>
          <p:nvPr>
            <p:ph type="body" sz="quarter" idx="3"/>
          </p:nvPr>
        </p:nvSpPr>
        <p:spPr>
          <a:xfrm>
            <a:off x="7506629" y="1969475"/>
            <a:ext cx="3999001"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he-IL"/>
              <a:t>ערוך סגנונות טקסט של תבנית בסיס</a:t>
            </a:r>
          </a:p>
        </p:txBody>
      </p:sp>
      <p:sp>
        <p:nvSpPr>
          <p:cNvPr id="6" name="Content Placeholder 5"/>
          <p:cNvSpPr>
            <a:spLocks noGrp="1"/>
          </p:cNvSpPr>
          <p:nvPr>
            <p:ph sz="quarter" idx="4"/>
          </p:nvPr>
        </p:nvSpPr>
        <p:spPr>
          <a:xfrm>
            <a:off x="7166957" y="2545738"/>
            <a:ext cx="4338674" cy="3354060"/>
          </a:xfrm>
        </p:spPr>
        <p:txBody>
          <a:bodyPr>
            <a:normAutofit/>
          </a:bodyPr>
          <a:lstStyle/>
          <a:p>
            <a:pPr lvl="0"/>
            <a:r>
              <a:rPr lang="he-IL"/>
              <a:t>ערוך סגנונות טקסט של תבנית בסיס</a:t>
            </a:r>
          </a:p>
          <a:p>
            <a:pPr lvl="1"/>
            <a:r>
              <a:rPr lang="he-IL"/>
              <a:t>רמה שניה</a:t>
            </a:r>
          </a:p>
          <a:p>
            <a:pPr lvl="2"/>
            <a:r>
              <a:rPr lang="he-IL"/>
              <a:t>רמה שלישית</a:t>
            </a:r>
          </a:p>
          <a:p>
            <a:pPr lvl="3"/>
            <a:r>
              <a:rPr lang="he-IL"/>
              <a:t>רמה רביעית</a:t>
            </a:r>
          </a:p>
          <a:p>
            <a:pPr lvl="4"/>
            <a:r>
              <a:rPr lang="he-IL"/>
              <a:t>רמה חמישית</a:t>
            </a:r>
            <a:endParaRPr lang="en-US" dirty="0"/>
          </a:p>
        </p:txBody>
      </p:sp>
      <p:sp>
        <p:nvSpPr>
          <p:cNvPr id="7" name="Date Placeholder 6"/>
          <p:cNvSpPr>
            <a:spLocks noGrp="1"/>
          </p:cNvSpPr>
          <p:nvPr>
            <p:ph type="dt" sz="half" idx="10"/>
          </p:nvPr>
        </p:nvSpPr>
        <p:spPr/>
        <p:txBody>
          <a:bodyPr/>
          <a:lstStyle/>
          <a:p>
            <a:fld id="{1BEFAB2E-B906-4BAD-8E11-3712BA7EB3DC}" type="datetimeFigureOut">
              <a:rPr lang="he-IL" smtClean="0"/>
              <a:t>ח'/אלול/תשפ"ב</a:t>
            </a:fld>
            <a:endParaRPr lang="he-IL"/>
          </a:p>
        </p:txBody>
      </p:sp>
      <p:sp>
        <p:nvSpPr>
          <p:cNvPr id="8" name="Footer Placeholder 7"/>
          <p:cNvSpPr>
            <a:spLocks noGrp="1"/>
          </p:cNvSpPr>
          <p:nvPr>
            <p:ph type="ftr" sz="quarter" idx="11"/>
          </p:nvPr>
        </p:nvSpPr>
        <p:spPr/>
        <p:txBody>
          <a:bodyPr/>
          <a:lstStyle/>
          <a:p>
            <a:endParaRPr lang="he-IL"/>
          </a:p>
        </p:txBody>
      </p:sp>
      <p:sp>
        <p:nvSpPr>
          <p:cNvPr id="12"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13" name="Slide Number Placeholder 5"/>
          <p:cNvSpPr>
            <a:spLocks noGrp="1"/>
          </p:cNvSpPr>
          <p:nvPr>
            <p:ph type="sldNum" sz="quarter" idx="12"/>
          </p:nvPr>
        </p:nvSpPr>
        <p:spPr>
          <a:xfrm>
            <a:off x="531812" y="787782"/>
            <a:ext cx="779767" cy="365125"/>
          </a:xfrm>
        </p:spPr>
        <p:txBody>
          <a:bodyPr/>
          <a:lstStyle/>
          <a:p>
            <a:fld id="{4F8DAB83-1EFD-4029-A004-13F2E716A3DB}" type="slidenum">
              <a:rPr lang="he-IL" smtClean="0"/>
              <a:t>‹#›</a:t>
            </a:fld>
            <a:endParaRPr lang="he-IL"/>
          </a:p>
        </p:txBody>
      </p:sp>
    </p:spTree>
    <p:extLst>
      <p:ext uri="{BB962C8B-B14F-4D97-AF65-F5344CB8AC3E}">
        <p14:creationId xmlns:p14="http://schemas.microsoft.com/office/powerpoint/2010/main" val="286767447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כותרת בלבד">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he-IL"/>
              <a:t>לחץ כדי לערוך סגנון כותרת של תבנית בסיס</a:t>
            </a:r>
            <a:endParaRPr lang="en-US" dirty="0"/>
          </a:p>
        </p:txBody>
      </p:sp>
      <p:sp>
        <p:nvSpPr>
          <p:cNvPr id="3" name="Date Placeholder 2"/>
          <p:cNvSpPr>
            <a:spLocks noGrp="1"/>
          </p:cNvSpPr>
          <p:nvPr>
            <p:ph type="dt" sz="half" idx="10"/>
          </p:nvPr>
        </p:nvSpPr>
        <p:spPr/>
        <p:txBody>
          <a:bodyPr/>
          <a:lstStyle/>
          <a:p>
            <a:fld id="{1BEFAB2E-B906-4BAD-8E11-3712BA7EB3DC}" type="datetimeFigureOut">
              <a:rPr lang="he-IL" smtClean="0"/>
              <a:t>ח'/אלול/תשפ"ב</a:t>
            </a:fld>
            <a:endParaRPr lang="he-IL"/>
          </a:p>
        </p:txBody>
      </p:sp>
      <p:sp>
        <p:nvSpPr>
          <p:cNvPr id="4" name="Footer Placeholder 3"/>
          <p:cNvSpPr>
            <a:spLocks noGrp="1"/>
          </p:cNvSpPr>
          <p:nvPr>
            <p:ph type="ftr" sz="quarter" idx="11"/>
          </p:nvPr>
        </p:nvSpPr>
        <p:spPr/>
        <p:txBody>
          <a:bodyPr/>
          <a:lstStyle/>
          <a:p>
            <a:endParaRPr lang="he-IL"/>
          </a:p>
        </p:txBody>
      </p:sp>
      <p:sp>
        <p:nvSpPr>
          <p:cNvPr id="7"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5" name="Slide Number Placeholder 4"/>
          <p:cNvSpPr>
            <a:spLocks noGrp="1"/>
          </p:cNvSpPr>
          <p:nvPr>
            <p:ph type="sldNum" sz="quarter" idx="12"/>
          </p:nvPr>
        </p:nvSpPr>
        <p:spPr/>
        <p:txBody>
          <a:bodyPr/>
          <a:lstStyle/>
          <a:p>
            <a:fld id="{4F8DAB83-1EFD-4029-A004-13F2E716A3DB}" type="slidenum">
              <a:rPr lang="he-IL" smtClean="0"/>
              <a:t>‹#›</a:t>
            </a:fld>
            <a:endParaRPr lang="he-IL"/>
          </a:p>
        </p:txBody>
      </p:sp>
    </p:spTree>
    <p:extLst>
      <p:ext uri="{BB962C8B-B14F-4D97-AF65-F5344CB8AC3E}">
        <p14:creationId xmlns:p14="http://schemas.microsoft.com/office/powerpoint/2010/main" val="47798234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ריק">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BEFAB2E-B906-4BAD-8E11-3712BA7EB3DC}" type="datetimeFigureOut">
              <a:rPr lang="he-IL" smtClean="0"/>
              <a:t>ח'/אלול/תשפ"ב</a:t>
            </a:fld>
            <a:endParaRPr lang="he-IL"/>
          </a:p>
        </p:txBody>
      </p:sp>
      <p:sp>
        <p:nvSpPr>
          <p:cNvPr id="3" name="Footer Placeholder 2"/>
          <p:cNvSpPr>
            <a:spLocks noGrp="1"/>
          </p:cNvSpPr>
          <p:nvPr>
            <p:ph type="ftr" sz="quarter" idx="11"/>
          </p:nvPr>
        </p:nvSpPr>
        <p:spPr/>
        <p:txBody>
          <a:bodyPr/>
          <a:lstStyle/>
          <a:p>
            <a:endParaRPr lang="he-IL"/>
          </a:p>
        </p:txBody>
      </p:sp>
      <p:sp>
        <p:nvSpPr>
          <p:cNvPr id="6"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4" name="Slide Number Placeholder 3"/>
          <p:cNvSpPr>
            <a:spLocks noGrp="1"/>
          </p:cNvSpPr>
          <p:nvPr>
            <p:ph type="sldNum" sz="quarter" idx="12"/>
          </p:nvPr>
        </p:nvSpPr>
        <p:spPr/>
        <p:txBody>
          <a:bodyPr/>
          <a:lstStyle/>
          <a:p>
            <a:fld id="{4F8DAB83-1EFD-4029-A004-13F2E716A3DB}" type="slidenum">
              <a:rPr lang="he-IL" smtClean="0"/>
              <a:t>‹#›</a:t>
            </a:fld>
            <a:endParaRPr lang="he-IL"/>
          </a:p>
        </p:txBody>
      </p:sp>
    </p:spTree>
    <p:extLst>
      <p:ext uri="{BB962C8B-B14F-4D97-AF65-F5344CB8AC3E}">
        <p14:creationId xmlns:p14="http://schemas.microsoft.com/office/powerpoint/2010/main" val="324295722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תוכן עם כיתוב">
    <p:spTree>
      <p:nvGrpSpPr>
        <p:cNvPr id="1" name=""/>
        <p:cNvGrpSpPr/>
        <p:nvPr/>
      </p:nvGrpSpPr>
      <p:grpSpPr>
        <a:xfrm>
          <a:off x="0" y="0"/>
          <a:ext cx="0" cy="0"/>
          <a:chOff x="0" y="0"/>
          <a:chExt cx="0" cy="0"/>
        </a:xfrm>
      </p:grpSpPr>
      <p:sp>
        <p:nvSpPr>
          <p:cNvPr id="2" name="Title 1"/>
          <p:cNvSpPr>
            <a:spLocks noGrp="1"/>
          </p:cNvSpPr>
          <p:nvPr>
            <p:ph type="title"/>
          </p:nvPr>
        </p:nvSpPr>
        <p:spPr>
          <a:xfrm>
            <a:off x="2589212" y="446088"/>
            <a:ext cx="3505199" cy="976312"/>
          </a:xfrm>
        </p:spPr>
        <p:txBody>
          <a:bodyPr anchor="b"/>
          <a:lstStyle>
            <a:lvl1pPr algn="l">
              <a:defRPr sz="2000" b="0"/>
            </a:lvl1pPr>
          </a:lstStyle>
          <a:p>
            <a:r>
              <a:rPr lang="he-IL"/>
              <a:t>לחץ כדי לערוך סגנון כותרת של תבנית בסיס</a:t>
            </a:r>
            <a:endParaRPr lang="en-US" dirty="0"/>
          </a:p>
        </p:txBody>
      </p:sp>
      <p:sp>
        <p:nvSpPr>
          <p:cNvPr id="3" name="Content Placeholder 2"/>
          <p:cNvSpPr>
            <a:spLocks noGrp="1"/>
          </p:cNvSpPr>
          <p:nvPr>
            <p:ph idx="1"/>
          </p:nvPr>
        </p:nvSpPr>
        <p:spPr>
          <a:xfrm>
            <a:off x="6323012" y="446088"/>
            <a:ext cx="5181600" cy="5414963"/>
          </a:xfrm>
        </p:spPr>
        <p:txBody>
          <a:bodyPr anchor="ctr">
            <a:normAutofit/>
          </a:bodyPr>
          <a:lstStyle/>
          <a:p>
            <a:pPr lvl="0"/>
            <a:r>
              <a:rPr lang="he-IL"/>
              <a:t>ערוך סגנונות טקסט של תבנית בסיס</a:t>
            </a:r>
          </a:p>
          <a:p>
            <a:pPr lvl="1"/>
            <a:r>
              <a:rPr lang="he-IL"/>
              <a:t>רמה שניה</a:t>
            </a:r>
          </a:p>
          <a:p>
            <a:pPr lvl="2"/>
            <a:r>
              <a:rPr lang="he-IL"/>
              <a:t>רמה שלישית</a:t>
            </a:r>
          </a:p>
          <a:p>
            <a:pPr lvl="3"/>
            <a:r>
              <a:rPr lang="he-IL"/>
              <a:t>רמה רביעית</a:t>
            </a:r>
          </a:p>
          <a:p>
            <a:pPr lvl="4"/>
            <a:r>
              <a:rPr lang="he-IL"/>
              <a:t>רמה חמישית</a:t>
            </a:r>
            <a:endParaRPr lang="en-US" dirty="0"/>
          </a:p>
        </p:txBody>
      </p:sp>
      <p:sp>
        <p:nvSpPr>
          <p:cNvPr id="4" name="Text Placeholder 3"/>
          <p:cNvSpPr>
            <a:spLocks noGrp="1"/>
          </p:cNvSpPr>
          <p:nvPr>
            <p:ph type="body" sz="half" idx="2"/>
          </p:nvPr>
        </p:nvSpPr>
        <p:spPr>
          <a:xfrm>
            <a:off x="2589212" y="1598613"/>
            <a:ext cx="3505199" cy="4262436"/>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he-IL"/>
              <a:t>ערוך סגנונות טקסט של תבנית בסיס</a:t>
            </a:r>
          </a:p>
        </p:txBody>
      </p:sp>
      <p:sp>
        <p:nvSpPr>
          <p:cNvPr id="5" name="Date Placeholder 4"/>
          <p:cNvSpPr>
            <a:spLocks noGrp="1"/>
          </p:cNvSpPr>
          <p:nvPr>
            <p:ph type="dt" sz="half" idx="10"/>
          </p:nvPr>
        </p:nvSpPr>
        <p:spPr/>
        <p:txBody>
          <a:bodyPr/>
          <a:lstStyle/>
          <a:p>
            <a:fld id="{1BEFAB2E-B906-4BAD-8E11-3712BA7EB3DC}" type="datetimeFigureOut">
              <a:rPr lang="he-IL" smtClean="0"/>
              <a:t>ח'/אלול/תשפ"ב</a:t>
            </a:fld>
            <a:endParaRPr lang="he-IL"/>
          </a:p>
        </p:txBody>
      </p:sp>
      <p:sp>
        <p:nvSpPr>
          <p:cNvPr id="6" name="Footer Placeholder 5"/>
          <p:cNvSpPr>
            <a:spLocks noGrp="1"/>
          </p:cNvSpPr>
          <p:nvPr>
            <p:ph type="ftr" sz="quarter" idx="11"/>
          </p:nvPr>
        </p:nvSpPr>
        <p:spPr/>
        <p:txBody>
          <a:bodyPr/>
          <a:lstStyle/>
          <a:p>
            <a:endParaRPr lang="he-IL"/>
          </a:p>
        </p:txBody>
      </p:sp>
      <p:sp>
        <p:nvSpPr>
          <p:cNvPr id="9"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p:txBody>
          <a:bodyPr/>
          <a:lstStyle/>
          <a:p>
            <a:fld id="{4F8DAB83-1EFD-4029-A004-13F2E716A3DB}" type="slidenum">
              <a:rPr lang="he-IL" smtClean="0"/>
              <a:t>‹#›</a:t>
            </a:fld>
            <a:endParaRPr lang="he-IL"/>
          </a:p>
        </p:txBody>
      </p:sp>
    </p:spTree>
    <p:extLst>
      <p:ext uri="{BB962C8B-B14F-4D97-AF65-F5344CB8AC3E}">
        <p14:creationId xmlns:p14="http://schemas.microsoft.com/office/powerpoint/2010/main" val="365410477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תמונה עם כיתוב">
    <p:spTree>
      <p:nvGrpSpPr>
        <p:cNvPr id="1" name=""/>
        <p:cNvGrpSpPr/>
        <p:nvPr/>
      </p:nvGrpSpPr>
      <p:grpSpPr>
        <a:xfrm>
          <a:off x="0" y="0"/>
          <a:ext cx="0" cy="0"/>
          <a:chOff x="0" y="0"/>
          <a:chExt cx="0" cy="0"/>
        </a:xfrm>
      </p:grpSpPr>
      <p:sp>
        <p:nvSpPr>
          <p:cNvPr id="2" name="Title 1"/>
          <p:cNvSpPr>
            <a:spLocks noGrp="1"/>
          </p:cNvSpPr>
          <p:nvPr>
            <p:ph type="title"/>
          </p:nvPr>
        </p:nvSpPr>
        <p:spPr>
          <a:xfrm>
            <a:off x="2589213" y="4800600"/>
            <a:ext cx="8915400" cy="566738"/>
          </a:xfrm>
        </p:spPr>
        <p:txBody>
          <a:bodyPr anchor="b">
            <a:normAutofit/>
          </a:bodyPr>
          <a:lstStyle>
            <a:lvl1pPr algn="l">
              <a:defRPr sz="2400" b="0"/>
            </a:lvl1pPr>
          </a:lstStyle>
          <a:p>
            <a:r>
              <a:rPr lang="he-IL"/>
              <a:t>לחץ כדי לערוך סגנון כותרת של תבנית בסיס</a:t>
            </a:r>
            <a:endParaRPr lang="en-US" dirty="0"/>
          </a:p>
        </p:txBody>
      </p:sp>
      <p:sp>
        <p:nvSpPr>
          <p:cNvPr id="3" name="Picture Placeholder 2"/>
          <p:cNvSpPr>
            <a:spLocks noGrp="1" noChangeAspect="1"/>
          </p:cNvSpPr>
          <p:nvPr>
            <p:ph type="pic" idx="1"/>
          </p:nvPr>
        </p:nvSpPr>
        <p:spPr>
          <a:xfrm>
            <a:off x="2589212" y="634965"/>
            <a:ext cx="8915400" cy="3854970"/>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he-IL"/>
              <a:t>לחץ על הסמל כדי להוסיף תמונה</a:t>
            </a:r>
            <a:endParaRPr lang="en-US" dirty="0"/>
          </a:p>
        </p:txBody>
      </p:sp>
      <p:sp>
        <p:nvSpPr>
          <p:cNvPr id="4" name="Text Placeholder 3"/>
          <p:cNvSpPr>
            <a:spLocks noGrp="1"/>
          </p:cNvSpPr>
          <p:nvPr>
            <p:ph type="body" sz="half" idx="2"/>
          </p:nvPr>
        </p:nvSpPr>
        <p:spPr>
          <a:xfrm>
            <a:off x="2589213" y="5367338"/>
            <a:ext cx="8915400" cy="493712"/>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he-IL"/>
              <a:t>ערוך סגנונות טקסט של תבנית בסיס</a:t>
            </a:r>
          </a:p>
        </p:txBody>
      </p:sp>
      <p:sp>
        <p:nvSpPr>
          <p:cNvPr id="5" name="Date Placeholder 4"/>
          <p:cNvSpPr>
            <a:spLocks noGrp="1"/>
          </p:cNvSpPr>
          <p:nvPr>
            <p:ph type="dt" sz="half" idx="10"/>
          </p:nvPr>
        </p:nvSpPr>
        <p:spPr/>
        <p:txBody>
          <a:bodyPr/>
          <a:lstStyle/>
          <a:p>
            <a:fld id="{1BEFAB2E-B906-4BAD-8E11-3712BA7EB3DC}" type="datetimeFigureOut">
              <a:rPr lang="he-IL" smtClean="0"/>
              <a:t>ח'/אלול/תשפ"ב</a:t>
            </a:fld>
            <a:endParaRPr lang="he-IL"/>
          </a:p>
        </p:txBody>
      </p:sp>
      <p:sp>
        <p:nvSpPr>
          <p:cNvPr id="6" name="Footer Placeholder 5"/>
          <p:cNvSpPr>
            <a:spLocks noGrp="1"/>
          </p:cNvSpPr>
          <p:nvPr>
            <p:ph type="ftr" sz="quarter" idx="11"/>
          </p:nvPr>
        </p:nvSpPr>
        <p:spPr/>
        <p:txBody>
          <a:bodyPr/>
          <a:lstStyle/>
          <a:p>
            <a:endParaRPr lang="he-IL"/>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4F8DAB83-1EFD-4029-A004-13F2E716A3DB}" type="slidenum">
              <a:rPr lang="he-IL" smtClean="0"/>
              <a:t>‹#›</a:t>
            </a:fld>
            <a:endParaRPr lang="he-IL"/>
          </a:p>
        </p:txBody>
      </p:sp>
    </p:spTree>
    <p:extLst>
      <p:ext uri="{BB962C8B-B14F-4D97-AF65-F5344CB8AC3E}">
        <p14:creationId xmlns:p14="http://schemas.microsoft.com/office/powerpoint/2010/main" val="82320343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כותרת וכיתוב">
    <p:spTree>
      <p:nvGrpSpPr>
        <p:cNvPr id="1" name=""/>
        <p:cNvGrpSpPr/>
        <p:nvPr/>
      </p:nvGrpSpPr>
      <p:grpSpPr>
        <a:xfrm>
          <a:off x="0" y="0"/>
          <a:ext cx="0" cy="0"/>
          <a:chOff x="0" y="0"/>
          <a:chExt cx="0" cy="0"/>
        </a:xfrm>
      </p:grpSpPr>
      <p:sp>
        <p:nvSpPr>
          <p:cNvPr id="2" name="Title 1"/>
          <p:cNvSpPr>
            <a:spLocks noGrp="1"/>
          </p:cNvSpPr>
          <p:nvPr>
            <p:ph type="title"/>
          </p:nvPr>
        </p:nvSpPr>
        <p:spPr>
          <a:xfrm>
            <a:off x="2589212" y="609600"/>
            <a:ext cx="8915399" cy="3117040"/>
          </a:xfrm>
        </p:spPr>
        <p:txBody>
          <a:bodyPr anchor="ctr">
            <a:normAutofit/>
          </a:bodyPr>
          <a:lstStyle>
            <a:lvl1pPr algn="l">
              <a:defRPr sz="4800" b="0" cap="none"/>
            </a:lvl1pPr>
          </a:lstStyle>
          <a:p>
            <a:r>
              <a:rPr lang="he-IL"/>
              <a:t>לחץ כדי לערוך סגנון כותרת של תבנית בסיס</a:t>
            </a:r>
            <a:endParaRPr lang="en-US" dirty="0"/>
          </a:p>
        </p:txBody>
      </p:sp>
      <p:sp>
        <p:nvSpPr>
          <p:cNvPr id="3" name="Text Placeholder 2"/>
          <p:cNvSpPr>
            <a:spLocks noGrp="1"/>
          </p:cNvSpPr>
          <p:nvPr>
            <p:ph type="body" idx="1"/>
          </p:nvPr>
        </p:nvSpPr>
        <p:spPr>
          <a:xfrm>
            <a:off x="2589212" y="4354046"/>
            <a:ext cx="8915399" cy="1555864"/>
          </a:xfrm>
        </p:spPr>
        <p:txBody>
          <a:bodyPr anchor="ctr">
            <a:normAutofit/>
          </a:bodyPr>
          <a:lstStyle>
            <a:lvl1pPr marL="0" indent="0" algn="l">
              <a:buNone/>
              <a:defRPr sz="18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he-IL"/>
              <a:t>ערוך סגנונות טקסט של תבנית בסיס</a:t>
            </a:r>
          </a:p>
        </p:txBody>
      </p:sp>
      <p:sp>
        <p:nvSpPr>
          <p:cNvPr id="4" name="Date Placeholder 3"/>
          <p:cNvSpPr>
            <a:spLocks noGrp="1"/>
          </p:cNvSpPr>
          <p:nvPr>
            <p:ph type="dt" sz="half" idx="10"/>
          </p:nvPr>
        </p:nvSpPr>
        <p:spPr/>
        <p:txBody>
          <a:bodyPr/>
          <a:lstStyle/>
          <a:p>
            <a:fld id="{1BEFAB2E-B906-4BAD-8E11-3712BA7EB3DC}" type="datetimeFigureOut">
              <a:rPr lang="he-IL" smtClean="0"/>
              <a:t>ח'/אלול/תשפ"ב</a:t>
            </a:fld>
            <a:endParaRPr lang="he-IL"/>
          </a:p>
        </p:txBody>
      </p:sp>
      <p:sp>
        <p:nvSpPr>
          <p:cNvPr id="5" name="Footer Placeholder 4"/>
          <p:cNvSpPr>
            <a:spLocks noGrp="1"/>
          </p:cNvSpPr>
          <p:nvPr>
            <p:ph type="ftr" sz="quarter" idx="11"/>
          </p:nvPr>
        </p:nvSpPr>
        <p:spPr/>
        <p:txBody>
          <a:bodyPr/>
          <a:lstStyle/>
          <a:p>
            <a:endParaRPr lang="he-IL"/>
          </a:p>
        </p:txBody>
      </p:sp>
      <p:sp>
        <p:nvSpPr>
          <p:cNvPr id="9"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4F8DAB83-1EFD-4029-A004-13F2E716A3DB}" type="slidenum">
              <a:rPr lang="he-IL" smtClean="0"/>
              <a:t>‹#›</a:t>
            </a:fld>
            <a:endParaRPr lang="he-IL"/>
          </a:p>
        </p:txBody>
      </p:sp>
    </p:spTree>
    <p:extLst>
      <p:ext uri="{BB962C8B-B14F-4D97-AF65-F5344CB8AC3E}">
        <p14:creationId xmlns:p14="http://schemas.microsoft.com/office/powerpoint/2010/main" val="64814256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ציטוט עם כיתוב">
    <p:spTree>
      <p:nvGrpSpPr>
        <p:cNvPr id="1" name=""/>
        <p:cNvGrpSpPr/>
        <p:nvPr/>
      </p:nvGrpSpPr>
      <p:grpSpPr>
        <a:xfrm>
          <a:off x="0" y="0"/>
          <a:ext cx="0" cy="0"/>
          <a:chOff x="0" y="0"/>
          <a:chExt cx="0" cy="0"/>
        </a:xfrm>
      </p:grpSpPr>
      <p:sp>
        <p:nvSpPr>
          <p:cNvPr id="2" name="Title 1"/>
          <p:cNvSpPr>
            <a:spLocks noGrp="1"/>
          </p:cNvSpPr>
          <p:nvPr>
            <p:ph type="title"/>
          </p:nvPr>
        </p:nvSpPr>
        <p:spPr>
          <a:xfrm>
            <a:off x="2849949" y="609600"/>
            <a:ext cx="8393926" cy="2895600"/>
          </a:xfrm>
        </p:spPr>
        <p:txBody>
          <a:bodyPr anchor="ctr">
            <a:normAutofit/>
          </a:bodyPr>
          <a:lstStyle>
            <a:lvl1pPr algn="l">
              <a:defRPr sz="4800" b="0" cap="none"/>
            </a:lvl1pPr>
          </a:lstStyle>
          <a:p>
            <a:r>
              <a:rPr lang="he-IL"/>
              <a:t>לחץ כדי לערוך סגנון כותרת של תבנית בסיס</a:t>
            </a:r>
            <a:endParaRPr lang="en-US" dirty="0"/>
          </a:p>
        </p:txBody>
      </p:sp>
      <p:sp>
        <p:nvSpPr>
          <p:cNvPr id="13" name="Text Placeholder 9"/>
          <p:cNvSpPr>
            <a:spLocks noGrp="1"/>
          </p:cNvSpPr>
          <p:nvPr>
            <p:ph type="body" sz="quarter" idx="13"/>
          </p:nvPr>
        </p:nvSpPr>
        <p:spPr>
          <a:xfrm>
            <a:off x="3275012" y="3505200"/>
            <a:ext cx="753655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he-IL"/>
              <a:t>ערוך סגנונות טקסט של תבנית בסיס</a:t>
            </a:r>
          </a:p>
        </p:txBody>
      </p:sp>
      <p:sp>
        <p:nvSpPr>
          <p:cNvPr id="3" name="Text Placeholder 2"/>
          <p:cNvSpPr>
            <a:spLocks noGrp="1"/>
          </p:cNvSpPr>
          <p:nvPr>
            <p:ph type="body" idx="1"/>
          </p:nvPr>
        </p:nvSpPr>
        <p:spPr>
          <a:xfrm>
            <a:off x="2589212" y="4354046"/>
            <a:ext cx="8915399" cy="1555864"/>
          </a:xfrm>
        </p:spPr>
        <p:txBody>
          <a:bodyPr anchor="ctr">
            <a:normAutofit/>
          </a:bodyPr>
          <a:lstStyle>
            <a:lvl1pPr marL="0" indent="0" algn="l">
              <a:buNone/>
              <a:defRPr sz="18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he-IL"/>
              <a:t>ערוך סגנונות טקסט של תבנית בסיס</a:t>
            </a:r>
          </a:p>
        </p:txBody>
      </p:sp>
      <p:sp>
        <p:nvSpPr>
          <p:cNvPr id="4" name="Date Placeholder 3"/>
          <p:cNvSpPr>
            <a:spLocks noGrp="1"/>
          </p:cNvSpPr>
          <p:nvPr>
            <p:ph type="dt" sz="half" idx="10"/>
          </p:nvPr>
        </p:nvSpPr>
        <p:spPr/>
        <p:txBody>
          <a:bodyPr/>
          <a:lstStyle/>
          <a:p>
            <a:fld id="{1BEFAB2E-B906-4BAD-8E11-3712BA7EB3DC}" type="datetimeFigureOut">
              <a:rPr lang="he-IL" smtClean="0"/>
              <a:t>ח'/אלול/תשפ"ב</a:t>
            </a:fld>
            <a:endParaRPr lang="he-IL"/>
          </a:p>
        </p:txBody>
      </p:sp>
      <p:sp>
        <p:nvSpPr>
          <p:cNvPr id="5" name="Footer Placeholder 4"/>
          <p:cNvSpPr>
            <a:spLocks noGrp="1"/>
          </p:cNvSpPr>
          <p:nvPr>
            <p:ph type="ftr" sz="quarter" idx="11"/>
          </p:nvPr>
        </p:nvSpPr>
        <p:spPr/>
        <p:txBody>
          <a:bodyPr/>
          <a:lstStyle/>
          <a:p>
            <a:endParaRPr lang="he-IL"/>
          </a:p>
        </p:txBody>
      </p:sp>
      <p:sp>
        <p:nvSpPr>
          <p:cNvPr id="11"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4F8DAB83-1EFD-4029-A004-13F2E716A3DB}" type="slidenum">
              <a:rPr lang="he-IL" smtClean="0"/>
              <a:t>‹#›</a:t>
            </a:fld>
            <a:endParaRPr lang="he-IL"/>
          </a:p>
        </p:txBody>
      </p:sp>
      <p:sp>
        <p:nvSpPr>
          <p:cNvPr id="14" name="TextBox 13"/>
          <p:cNvSpPr txBox="1"/>
          <p:nvPr/>
        </p:nvSpPr>
        <p:spPr>
          <a:xfrm>
            <a:off x="2467652" y="648005"/>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15" name="TextBox 14"/>
          <p:cNvSpPr txBox="1"/>
          <p:nvPr/>
        </p:nvSpPr>
        <p:spPr>
          <a:xfrm>
            <a:off x="11114852" y="290530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extLst>
      <p:ext uri="{BB962C8B-B14F-4D97-AF65-F5344CB8AC3E}">
        <p14:creationId xmlns:p14="http://schemas.microsoft.com/office/powerpoint/2010/main" val="322090036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כרטיס שם">
    <p:spTree>
      <p:nvGrpSpPr>
        <p:cNvPr id="1" name=""/>
        <p:cNvGrpSpPr/>
        <p:nvPr/>
      </p:nvGrpSpPr>
      <p:grpSpPr>
        <a:xfrm>
          <a:off x="0" y="0"/>
          <a:ext cx="0" cy="0"/>
          <a:chOff x="0" y="0"/>
          <a:chExt cx="0" cy="0"/>
        </a:xfrm>
      </p:grpSpPr>
      <p:sp>
        <p:nvSpPr>
          <p:cNvPr id="2" name="Title 1"/>
          <p:cNvSpPr>
            <a:spLocks noGrp="1"/>
          </p:cNvSpPr>
          <p:nvPr>
            <p:ph type="title"/>
          </p:nvPr>
        </p:nvSpPr>
        <p:spPr>
          <a:xfrm>
            <a:off x="2589213" y="2438400"/>
            <a:ext cx="8915400" cy="2724845"/>
          </a:xfrm>
        </p:spPr>
        <p:txBody>
          <a:bodyPr anchor="b">
            <a:normAutofit/>
          </a:bodyPr>
          <a:lstStyle>
            <a:lvl1pPr algn="l">
              <a:defRPr sz="4800" b="0"/>
            </a:lvl1pPr>
          </a:lstStyle>
          <a:p>
            <a:r>
              <a:rPr lang="he-IL"/>
              <a:t>לחץ כדי לערוך סגנון כותרת של תבנית בסיס</a:t>
            </a:r>
            <a:endParaRPr lang="en-US" dirty="0"/>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he-IL"/>
              <a:t>ערוך סגנונות טקסט של תבנית בסיס</a:t>
            </a:r>
          </a:p>
        </p:txBody>
      </p:sp>
      <p:sp>
        <p:nvSpPr>
          <p:cNvPr id="5" name="Date Placeholder 4"/>
          <p:cNvSpPr>
            <a:spLocks noGrp="1"/>
          </p:cNvSpPr>
          <p:nvPr>
            <p:ph type="dt" sz="half" idx="10"/>
          </p:nvPr>
        </p:nvSpPr>
        <p:spPr/>
        <p:txBody>
          <a:bodyPr/>
          <a:lstStyle/>
          <a:p>
            <a:fld id="{1BEFAB2E-B906-4BAD-8E11-3712BA7EB3DC}" type="datetimeFigureOut">
              <a:rPr lang="he-IL" smtClean="0"/>
              <a:t>ח'/אלול/תשפ"ב</a:t>
            </a:fld>
            <a:endParaRPr lang="he-IL"/>
          </a:p>
        </p:txBody>
      </p:sp>
      <p:sp>
        <p:nvSpPr>
          <p:cNvPr id="6" name="Footer Placeholder 5"/>
          <p:cNvSpPr>
            <a:spLocks noGrp="1"/>
          </p:cNvSpPr>
          <p:nvPr>
            <p:ph type="ftr" sz="quarter" idx="11"/>
          </p:nvPr>
        </p:nvSpPr>
        <p:spPr/>
        <p:txBody>
          <a:bodyPr/>
          <a:lstStyle/>
          <a:p>
            <a:endParaRPr lang="he-IL"/>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4F8DAB83-1EFD-4029-A004-13F2E716A3DB}" type="slidenum">
              <a:rPr lang="he-IL" smtClean="0"/>
              <a:t>‹#›</a:t>
            </a:fld>
            <a:endParaRPr lang="he-IL"/>
          </a:p>
        </p:txBody>
      </p:sp>
    </p:spTree>
    <p:extLst>
      <p:ext uri="{BB962C8B-B14F-4D97-AF65-F5344CB8AC3E}">
        <p14:creationId xmlns:p14="http://schemas.microsoft.com/office/powerpoint/2010/main" val="4213968149"/>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כרטיס שם עם ציטוט">
    <p:spTree>
      <p:nvGrpSpPr>
        <p:cNvPr id="1" name=""/>
        <p:cNvGrpSpPr/>
        <p:nvPr/>
      </p:nvGrpSpPr>
      <p:grpSpPr>
        <a:xfrm>
          <a:off x="0" y="0"/>
          <a:ext cx="0" cy="0"/>
          <a:chOff x="0" y="0"/>
          <a:chExt cx="0" cy="0"/>
        </a:xfrm>
      </p:grpSpPr>
      <p:sp>
        <p:nvSpPr>
          <p:cNvPr id="12" name="Title 1"/>
          <p:cNvSpPr>
            <a:spLocks noGrp="1"/>
          </p:cNvSpPr>
          <p:nvPr>
            <p:ph type="title"/>
          </p:nvPr>
        </p:nvSpPr>
        <p:spPr>
          <a:xfrm>
            <a:off x="2849949" y="609600"/>
            <a:ext cx="8393926" cy="2895600"/>
          </a:xfrm>
        </p:spPr>
        <p:txBody>
          <a:bodyPr anchor="ctr">
            <a:normAutofit/>
          </a:bodyPr>
          <a:lstStyle>
            <a:lvl1pPr algn="l">
              <a:defRPr sz="4800" b="0" cap="none"/>
            </a:lvl1pPr>
          </a:lstStyle>
          <a:p>
            <a:r>
              <a:rPr lang="he-IL"/>
              <a:t>לחץ כדי לערוך סגנון כותרת של תבנית בסיס</a:t>
            </a:r>
            <a:endParaRPr lang="en-US" dirty="0"/>
          </a:p>
        </p:txBody>
      </p:sp>
      <p:sp>
        <p:nvSpPr>
          <p:cNvPr id="21" name="Text Placeholder 9"/>
          <p:cNvSpPr>
            <a:spLocks noGrp="1"/>
          </p:cNvSpPr>
          <p:nvPr>
            <p:ph type="body" sz="quarter" idx="13"/>
          </p:nvPr>
        </p:nvSpPr>
        <p:spPr>
          <a:xfrm>
            <a:off x="2589212" y="4343400"/>
            <a:ext cx="8915400" cy="838200"/>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he-IL"/>
              <a:t>ערוך סגנונות טקסט של תבנית בסיס</a:t>
            </a:r>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he-IL"/>
              <a:t>ערוך סגנונות טקסט של תבנית בסיס</a:t>
            </a:r>
          </a:p>
        </p:txBody>
      </p:sp>
      <p:sp>
        <p:nvSpPr>
          <p:cNvPr id="5" name="Date Placeholder 4"/>
          <p:cNvSpPr>
            <a:spLocks noGrp="1"/>
          </p:cNvSpPr>
          <p:nvPr>
            <p:ph type="dt" sz="half" idx="10"/>
          </p:nvPr>
        </p:nvSpPr>
        <p:spPr/>
        <p:txBody>
          <a:bodyPr/>
          <a:lstStyle/>
          <a:p>
            <a:fld id="{1BEFAB2E-B906-4BAD-8E11-3712BA7EB3DC}" type="datetimeFigureOut">
              <a:rPr lang="he-IL" smtClean="0"/>
              <a:t>ח'/אלול/תשפ"ב</a:t>
            </a:fld>
            <a:endParaRPr lang="he-IL"/>
          </a:p>
        </p:txBody>
      </p:sp>
      <p:sp>
        <p:nvSpPr>
          <p:cNvPr id="6" name="Footer Placeholder 5"/>
          <p:cNvSpPr>
            <a:spLocks noGrp="1"/>
          </p:cNvSpPr>
          <p:nvPr>
            <p:ph type="ftr" sz="quarter" idx="11"/>
          </p:nvPr>
        </p:nvSpPr>
        <p:spPr/>
        <p:txBody>
          <a:bodyPr/>
          <a:lstStyle/>
          <a:p>
            <a:endParaRPr lang="he-IL"/>
          </a:p>
        </p:txBody>
      </p:sp>
      <p:sp>
        <p:nvSpPr>
          <p:cNvPr id="11"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4F8DAB83-1EFD-4029-A004-13F2E716A3DB}" type="slidenum">
              <a:rPr lang="he-IL" smtClean="0"/>
              <a:t>‹#›</a:t>
            </a:fld>
            <a:endParaRPr lang="he-IL"/>
          </a:p>
        </p:txBody>
      </p:sp>
      <p:sp>
        <p:nvSpPr>
          <p:cNvPr id="17" name="TextBox 16"/>
          <p:cNvSpPr txBox="1"/>
          <p:nvPr/>
        </p:nvSpPr>
        <p:spPr>
          <a:xfrm>
            <a:off x="2467652" y="648005"/>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18" name="TextBox 17"/>
          <p:cNvSpPr txBox="1"/>
          <p:nvPr/>
        </p:nvSpPr>
        <p:spPr>
          <a:xfrm>
            <a:off x="11114852" y="290530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extLst>
      <p:ext uri="{BB962C8B-B14F-4D97-AF65-F5344CB8AC3E}">
        <p14:creationId xmlns:p14="http://schemas.microsoft.com/office/powerpoint/2010/main" val="156442823"/>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True או False">
    <p:spTree>
      <p:nvGrpSpPr>
        <p:cNvPr id="1" name=""/>
        <p:cNvGrpSpPr/>
        <p:nvPr/>
      </p:nvGrpSpPr>
      <p:grpSpPr>
        <a:xfrm>
          <a:off x="0" y="0"/>
          <a:ext cx="0" cy="0"/>
          <a:chOff x="0" y="0"/>
          <a:chExt cx="0" cy="0"/>
        </a:xfrm>
      </p:grpSpPr>
      <p:sp>
        <p:nvSpPr>
          <p:cNvPr id="2" name="Title 1"/>
          <p:cNvSpPr>
            <a:spLocks noGrp="1"/>
          </p:cNvSpPr>
          <p:nvPr>
            <p:ph type="title"/>
          </p:nvPr>
        </p:nvSpPr>
        <p:spPr>
          <a:xfrm>
            <a:off x="2589212" y="627407"/>
            <a:ext cx="8915399" cy="2880020"/>
          </a:xfrm>
        </p:spPr>
        <p:txBody>
          <a:bodyPr anchor="ctr">
            <a:normAutofit/>
          </a:bodyPr>
          <a:lstStyle>
            <a:lvl1pPr algn="l">
              <a:defRPr sz="4800" b="0"/>
            </a:lvl1pPr>
          </a:lstStyle>
          <a:p>
            <a:r>
              <a:rPr lang="he-IL"/>
              <a:t>לחץ כדי לערוך סגנון כותרת של תבנית בסיס</a:t>
            </a:r>
            <a:endParaRPr lang="en-US" dirty="0"/>
          </a:p>
        </p:txBody>
      </p:sp>
      <p:sp>
        <p:nvSpPr>
          <p:cNvPr id="21" name="Text Placeholder 9"/>
          <p:cNvSpPr>
            <a:spLocks noGrp="1"/>
          </p:cNvSpPr>
          <p:nvPr>
            <p:ph type="body" sz="quarter" idx="13"/>
          </p:nvPr>
        </p:nvSpPr>
        <p:spPr>
          <a:xfrm>
            <a:off x="2589212" y="4343400"/>
            <a:ext cx="8915400" cy="838200"/>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he-IL"/>
              <a:t>ערוך סגנונות טקסט של תבנית בסיס</a:t>
            </a:r>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he-IL"/>
              <a:t>ערוך סגנונות טקסט של תבנית בסיס</a:t>
            </a:r>
          </a:p>
        </p:txBody>
      </p:sp>
      <p:sp>
        <p:nvSpPr>
          <p:cNvPr id="5" name="Date Placeholder 4"/>
          <p:cNvSpPr>
            <a:spLocks noGrp="1"/>
          </p:cNvSpPr>
          <p:nvPr>
            <p:ph type="dt" sz="half" idx="10"/>
          </p:nvPr>
        </p:nvSpPr>
        <p:spPr/>
        <p:txBody>
          <a:bodyPr/>
          <a:lstStyle/>
          <a:p>
            <a:fld id="{1BEFAB2E-B906-4BAD-8E11-3712BA7EB3DC}" type="datetimeFigureOut">
              <a:rPr lang="he-IL" smtClean="0"/>
              <a:t>ח'/אלול/תשפ"ב</a:t>
            </a:fld>
            <a:endParaRPr lang="he-IL"/>
          </a:p>
        </p:txBody>
      </p:sp>
      <p:sp>
        <p:nvSpPr>
          <p:cNvPr id="6" name="Footer Placeholder 5"/>
          <p:cNvSpPr>
            <a:spLocks noGrp="1"/>
          </p:cNvSpPr>
          <p:nvPr>
            <p:ph type="ftr" sz="quarter" idx="11"/>
          </p:nvPr>
        </p:nvSpPr>
        <p:spPr/>
        <p:txBody>
          <a:bodyPr/>
          <a:lstStyle/>
          <a:p>
            <a:endParaRPr lang="he-IL"/>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4F8DAB83-1EFD-4029-A004-13F2E716A3DB}" type="slidenum">
              <a:rPr lang="he-IL" smtClean="0"/>
              <a:t>‹#›</a:t>
            </a:fld>
            <a:endParaRPr lang="he-IL"/>
          </a:p>
        </p:txBody>
      </p:sp>
    </p:spTree>
    <p:extLst>
      <p:ext uri="{BB962C8B-B14F-4D97-AF65-F5344CB8AC3E}">
        <p14:creationId xmlns:p14="http://schemas.microsoft.com/office/powerpoint/2010/main" val="463667272"/>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כותרת וטקסט אנכי">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he-IL"/>
              <a:t>לחץ כדי לערוך סגנון כותרת של תבנית בסיס</a:t>
            </a:r>
            <a:endParaRPr lang="en-US" dirty="0"/>
          </a:p>
        </p:txBody>
      </p:sp>
      <p:sp>
        <p:nvSpPr>
          <p:cNvPr id="3" name="Vertical Text Placeholder 2"/>
          <p:cNvSpPr>
            <a:spLocks noGrp="1"/>
          </p:cNvSpPr>
          <p:nvPr>
            <p:ph type="body" orient="vert" idx="1"/>
          </p:nvPr>
        </p:nvSpPr>
        <p:spPr/>
        <p:txBody>
          <a:bodyPr vert="eaVert" anchor="t"/>
          <a:lstStyle/>
          <a:p>
            <a:pPr lvl="0"/>
            <a:r>
              <a:rPr lang="he-IL"/>
              <a:t>ערוך סגנונות טקסט של תבנית בסיס</a:t>
            </a:r>
          </a:p>
          <a:p>
            <a:pPr lvl="1"/>
            <a:r>
              <a:rPr lang="he-IL"/>
              <a:t>רמה שניה</a:t>
            </a:r>
          </a:p>
          <a:p>
            <a:pPr lvl="2"/>
            <a:r>
              <a:rPr lang="he-IL"/>
              <a:t>רמה שלישית</a:t>
            </a:r>
          </a:p>
          <a:p>
            <a:pPr lvl="3"/>
            <a:r>
              <a:rPr lang="he-IL"/>
              <a:t>רמה רביעית</a:t>
            </a:r>
          </a:p>
          <a:p>
            <a:pPr lvl="4"/>
            <a:r>
              <a:rPr lang="he-IL"/>
              <a:t>רמה חמישית</a:t>
            </a:r>
            <a:endParaRPr lang="en-US" dirty="0"/>
          </a:p>
        </p:txBody>
      </p:sp>
      <p:sp>
        <p:nvSpPr>
          <p:cNvPr id="4" name="Date Placeholder 3"/>
          <p:cNvSpPr>
            <a:spLocks noGrp="1"/>
          </p:cNvSpPr>
          <p:nvPr>
            <p:ph type="dt" sz="half" idx="10"/>
          </p:nvPr>
        </p:nvSpPr>
        <p:spPr/>
        <p:txBody>
          <a:bodyPr/>
          <a:lstStyle/>
          <a:p>
            <a:fld id="{1BEFAB2E-B906-4BAD-8E11-3712BA7EB3DC}" type="datetimeFigureOut">
              <a:rPr lang="he-IL" smtClean="0"/>
              <a:t>ח'/אלול/תשפ"ב</a:t>
            </a:fld>
            <a:endParaRPr lang="he-IL"/>
          </a:p>
        </p:txBody>
      </p:sp>
      <p:sp>
        <p:nvSpPr>
          <p:cNvPr id="5" name="Footer Placeholder 4"/>
          <p:cNvSpPr>
            <a:spLocks noGrp="1"/>
          </p:cNvSpPr>
          <p:nvPr>
            <p:ph type="ftr" sz="quarter" idx="11"/>
          </p:nvPr>
        </p:nvSpPr>
        <p:spPr/>
        <p:txBody>
          <a:bodyPr/>
          <a:lstStyle/>
          <a:p>
            <a:endParaRPr lang="he-IL"/>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4F8DAB83-1EFD-4029-A004-13F2E716A3DB}" type="slidenum">
              <a:rPr lang="he-IL" smtClean="0"/>
              <a:t>‹#›</a:t>
            </a:fld>
            <a:endParaRPr lang="he-IL"/>
          </a:p>
        </p:txBody>
      </p:sp>
    </p:spTree>
    <p:extLst>
      <p:ext uri="{BB962C8B-B14F-4D97-AF65-F5344CB8AC3E}">
        <p14:creationId xmlns:p14="http://schemas.microsoft.com/office/powerpoint/2010/main" val="2802601138"/>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כותרת אנכית וטקסט">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294812" y="627405"/>
            <a:ext cx="2207601" cy="5283817"/>
          </a:xfrm>
        </p:spPr>
        <p:txBody>
          <a:bodyPr vert="eaVert" anchor="ctr"/>
          <a:lstStyle/>
          <a:p>
            <a:r>
              <a:rPr lang="he-IL"/>
              <a:t>לחץ כדי לערוך סגנון כותרת של תבנית בסיס</a:t>
            </a:r>
            <a:endParaRPr lang="en-US" dirty="0"/>
          </a:p>
        </p:txBody>
      </p:sp>
      <p:sp>
        <p:nvSpPr>
          <p:cNvPr id="3" name="Vertical Text Placeholder 2"/>
          <p:cNvSpPr>
            <a:spLocks noGrp="1"/>
          </p:cNvSpPr>
          <p:nvPr>
            <p:ph type="body" orient="vert" idx="1"/>
          </p:nvPr>
        </p:nvSpPr>
        <p:spPr>
          <a:xfrm>
            <a:off x="2589212" y="627405"/>
            <a:ext cx="6477000" cy="5283817"/>
          </a:xfrm>
        </p:spPr>
        <p:txBody>
          <a:bodyPr vert="eaVert"/>
          <a:lstStyle/>
          <a:p>
            <a:pPr lvl="0"/>
            <a:r>
              <a:rPr lang="he-IL"/>
              <a:t>ערוך סגנונות טקסט של תבנית בסיס</a:t>
            </a:r>
          </a:p>
          <a:p>
            <a:pPr lvl="1"/>
            <a:r>
              <a:rPr lang="he-IL"/>
              <a:t>רמה שניה</a:t>
            </a:r>
          </a:p>
          <a:p>
            <a:pPr lvl="2"/>
            <a:r>
              <a:rPr lang="he-IL"/>
              <a:t>רמה שלישית</a:t>
            </a:r>
          </a:p>
          <a:p>
            <a:pPr lvl="3"/>
            <a:r>
              <a:rPr lang="he-IL"/>
              <a:t>רמה רביעית</a:t>
            </a:r>
          </a:p>
          <a:p>
            <a:pPr lvl="4"/>
            <a:r>
              <a:rPr lang="he-IL"/>
              <a:t>רמה חמישית</a:t>
            </a:r>
            <a:endParaRPr lang="en-US" dirty="0"/>
          </a:p>
        </p:txBody>
      </p:sp>
      <p:sp>
        <p:nvSpPr>
          <p:cNvPr id="4" name="Date Placeholder 3"/>
          <p:cNvSpPr>
            <a:spLocks noGrp="1"/>
          </p:cNvSpPr>
          <p:nvPr>
            <p:ph type="dt" sz="half" idx="10"/>
          </p:nvPr>
        </p:nvSpPr>
        <p:spPr/>
        <p:txBody>
          <a:bodyPr/>
          <a:lstStyle/>
          <a:p>
            <a:fld id="{1BEFAB2E-B906-4BAD-8E11-3712BA7EB3DC}" type="datetimeFigureOut">
              <a:rPr lang="he-IL" smtClean="0"/>
              <a:t>ח'/אלול/תשפ"ב</a:t>
            </a:fld>
            <a:endParaRPr lang="he-IL"/>
          </a:p>
        </p:txBody>
      </p:sp>
      <p:sp>
        <p:nvSpPr>
          <p:cNvPr id="5" name="Footer Placeholder 4"/>
          <p:cNvSpPr>
            <a:spLocks noGrp="1"/>
          </p:cNvSpPr>
          <p:nvPr>
            <p:ph type="ftr" sz="quarter" idx="11"/>
          </p:nvPr>
        </p:nvSpPr>
        <p:spPr/>
        <p:txBody>
          <a:bodyPr/>
          <a:lstStyle/>
          <a:p>
            <a:endParaRPr lang="he-IL"/>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4F8DAB83-1EFD-4029-A004-13F2E716A3DB}" type="slidenum">
              <a:rPr lang="he-IL" smtClean="0"/>
              <a:t>‹#›</a:t>
            </a:fld>
            <a:endParaRPr lang="he-IL"/>
          </a:p>
        </p:txBody>
      </p:sp>
    </p:spTree>
    <p:extLst>
      <p:ext uri="{BB962C8B-B14F-4D97-AF65-F5344CB8AC3E}">
        <p14:creationId xmlns:p14="http://schemas.microsoft.com/office/powerpoint/2010/main" val="187658371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 /><Relationship Id="rId13" Type="http://schemas.openxmlformats.org/officeDocument/2006/relationships/slideLayout" Target="../slideLayouts/slideLayout13.xml" /><Relationship Id="rId3" Type="http://schemas.openxmlformats.org/officeDocument/2006/relationships/slideLayout" Target="../slideLayouts/slideLayout3.xml" /><Relationship Id="rId7" Type="http://schemas.openxmlformats.org/officeDocument/2006/relationships/slideLayout" Target="../slideLayouts/slideLayout7.xml" /><Relationship Id="rId12" Type="http://schemas.openxmlformats.org/officeDocument/2006/relationships/slideLayout" Target="../slideLayouts/slideLayout12.xml" /><Relationship Id="rId17" Type="http://schemas.openxmlformats.org/officeDocument/2006/relationships/theme" Target="../theme/theme1.xml" /><Relationship Id="rId2" Type="http://schemas.openxmlformats.org/officeDocument/2006/relationships/slideLayout" Target="../slideLayouts/slideLayout2.xml" /><Relationship Id="rId16" Type="http://schemas.openxmlformats.org/officeDocument/2006/relationships/slideLayout" Target="../slideLayouts/slideLayout16.xml" /><Relationship Id="rId1" Type="http://schemas.openxmlformats.org/officeDocument/2006/relationships/slideLayout" Target="../slideLayouts/slideLayout1.xml" /><Relationship Id="rId6" Type="http://schemas.openxmlformats.org/officeDocument/2006/relationships/slideLayout" Target="../slideLayouts/slideLayout6.xml" /><Relationship Id="rId11" Type="http://schemas.openxmlformats.org/officeDocument/2006/relationships/slideLayout" Target="../slideLayouts/slideLayout11.xml" /><Relationship Id="rId5" Type="http://schemas.openxmlformats.org/officeDocument/2006/relationships/slideLayout" Target="../slideLayouts/slideLayout5.xml" /><Relationship Id="rId15" Type="http://schemas.openxmlformats.org/officeDocument/2006/relationships/slideLayout" Target="../slideLayouts/slideLayout15.xml" /><Relationship Id="rId10" Type="http://schemas.openxmlformats.org/officeDocument/2006/relationships/slideLayout" Target="../slideLayouts/slideLayout10.xml" /><Relationship Id="rId4" Type="http://schemas.openxmlformats.org/officeDocument/2006/relationships/slideLayout" Target="../slideLayouts/slideLayout4.xml" /><Relationship Id="rId9" Type="http://schemas.openxmlformats.org/officeDocument/2006/relationships/slideLayout" Target="../slideLayouts/slideLayout9.xml" /><Relationship Id="rId14" Type="http://schemas.openxmlformats.org/officeDocument/2006/relationships/slideLayout" Target="../slideLayouts/slideLayout14.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grpSp>
        <p:nvGrpSpPr>
          <p:cNvPr id="23" name="Group 22"/>
          <p:cNvGrpSpPr/>
          <p:nvPr/>
        </p:nvGrpSpPr>
        <p:grpSpPr>
          <a:xfrm>
            <a:off x="1" y="228600"/>
            <a:ext cx="2851516" cy="6638628"/>
            <a:chOff x="2487613" y="285750"/>
            <a:chExt cx="2428875" cy="5654676"/>
          </a:xfrm>
        </p:grpSpPr>
        <p:sp>
          <p:nvSpPr>
            <p:cNvPr id="24" name="Freeform 11"/>
            <p:cNvSpPr/>
            <p:nvPr/>
          </p:nvSpPr>
          <p:spPr bwMode="auto">
            <a:xfrm>
              <a:off x="2487613" y="2284413"/>
              <a:ext cx="85725" cy="533400"/>
            </a:xfrm>
            <a:custGeom>
              <a:avLst/>
              <a:gdLst/>
              <a:ahLst/>
              <a:cxnLst/>
              <a:rect l="0" t="0" r="r" b="b"/>
              <a:pathLst>
                <a:path w="22" h="136">
                  <a:moveTo>
                    <a:pt x="22" y="136"/>
                  </a:moveTo>
                  <a:cubicBezTo>
                    <a:pt x="20" y="117"/>
                    <a:pt x="19" y="99"/>
                    <a:pt x="17" y="80"/>
                  </a:cubicBezTo>
                  <a:cubicBezTo>
                    <a:pt x="11" y="54"/>
                    <a:pt x="6" y="27"/>
                    <a:pt x="0" y="0"/>
                  </a:cubicBezTo>
                  <a:cubicBezTo>
                    <a:pt x="0" y="35"/>
                    <a:pt x="0" y="35"/>
                    <a:pt x="0" y="35"/>
                  </a:cubicBezTo>
                  <a:cubicBezTo>
                    <a:pt x="6" y="64"/>
                    <a:pt x="13" y="94"/>
                    <a:pt x="20" y="124"/>
                  </a:cubicBezTo>
                  <a:cubicBezTo>
                    <a:pt x="20" y="128"/>
                    <a:pt x="21" y="132"/>
                    <a:pt x="22" y="136"/>
                  </a:cubicBezTo>
                  <a:close/>
                </a:path>
              </a:pathLst>
            </a:custGeom>
            <a:solidFill>
              <a:schemeClr val="tx2">
                <a:alpha val="20000"/>
              </a:schemeClr>
            </a:solidFill>
            <a:ln>
              <a:noFill/>
            </a:ln>
          </p:spPr>
        </p:sp>
        <p:sp>
          <p:nvSpPr>
            <p:cNvPr id="25" name="Freeform 12"/>
            <p:cNvSpPr/>
            <p:nvPr/>
          </p:nvSpPr>
          <p:spPr bwMode="auto">
            <a:xfrm>
              <a:off x="2597151" y="2779713"/>
              <a:ext cx="550863" cy="1978025"/>
            </a:xfrm>
            <a:custGeom>
              <a:avLst/>
              <a:gdLst/>
              <a:ahLst/>
              <a:cxnLst/>
              <a:rect l="0" t="0" r="r" b="b"/>
              <a:pathLst>
                <a:path w="140" h="504">
                  <a:moveTo>
                    <a:pt x="86" y="350"/>
                  </a:moveTo>
                  <a:cubicBezTo>
                    <a:pt x="103" y="402"/>
                    <a:pt x="120" y="453"/>
                    <a:pt x="139" y="504"/>
                  </a:cubicBezTo>
                  <a:cubicBezTo>
                    <a:pt x="139" y="495"/>
                    <a:pt x="139" y="487"/>
                    <a:pt x="140" y="478"/>
                  </a:cubicBezTo>
                  <a:cubicBezTo>
                    <a:pt x="124" y="435"/>
                    <a:pt x="109" y="391"/>
                    <a:pt x="95" y="347"/>
                  </a:cubicBezTo>
                  <a:cubicBezTo>
                    <a:pt x="58" y="233"/>
                    <a:pt x="27" y="117"/>
                    <a:pt x="0" y="0"/>
                  </a:cubicBezTo>
                  <a:cubicBezTo>
                    <a:pt x="2" y="20"/>
                    <a:pt x="4" y="41"/>
                    <a:pt x="6" y="61"/>
                  </a:cubicBezTo>
                  <a:cubicBezTo>
                    <a:pt x="30" y="158"/>
                    <a:pt x="56" y="255"/>
                    <a:pt x="86" y="350"/>
                  </a:cubicBezTo>
                  <a:close/>
                </a:path>
              </a:pathLst>
            </a:custGeom>
            <a:solidFill>
              <a:schemeClr val="tx2">
                <a:alpha val="20000"/>
              </a:schemeClr>
            </a:solidFill>
            <a:ln>
              <a:noFill/>
            </a:ln>
          </p:spPr>
        </p:sp>
        <p:sp>
          <p:nvSpPr>
            <p:cNvPr id="26" name="Freeform 13"/>
            <p:cNvSpPr/>
            <p:nvPr/>
          </p:nvSpPr>
          <p:spPr bwMode="auto">
            <a:xfrm>
              <a:off x="3175001" y="4730750"/>
              <a:ext cx="519113" cy="1209675"/>
            </a:xfrm>
            <a:custGeom>
              <a:avLst/>
              <a:gdLst/>
              <a:ahLst/>
              <a:cxnLst/>
              <a:rect l="0" t="0" r="r" b="b"/>
              <a:pathLst>
                <a:path w="132" h="308">
                  <a:moveTo>
                    <a:pt x="8" y="22"/>
                  </a:moveTo>
                  <a:cubicBezTo>
                    <a:pt x="5" y="15"/>
                    <a:pt x="2" y="8"/>
                    <a:pt x="0" y="0"/>
                  </a:cubicBezTo>
                  <a:cubicBezTo>
                    <a:pt x="0" y="10"/>
                    <a:pt x="0" y="19"/>
                    <a:pt x="0" y="29"/>
                  </a:cubicBezTo>
                  <a:cubicBezTo>
                    <a:pt x="21" y="85"/>
                    <a:pt x="44" y="140"/>
                    <a:pt x="68" y="194"/>
                  </a:cubicBezTo>
                  <a:cubicBezTo>
                    <a:pt x="85" y="232"/>
                    <a:pt x="104" y="270"/>
                    <a:pt x="123" y="308"/>
                  </a:cubicBezTo>
                  <a:cubicBezTo>
                    <a:pt x="132" y="308"/>
                    <a:pt x="132" y="308"/>
                    <a:pt x="132" y="308"/>
                  </a:cubicBezTo>
                  <a:cubicBezTo>
                    <a:pt x="113" y="269"/>
                    <a:pt x="94" y="230"/>
                    <a:pt x="77" y="190"/>
                  </a:cubicBezTo>
                  <a:cubicBezTo>
                    <a:pt x="52" y="135"/>
                    <a:pt x="29" y="79"/>
                    <a:pt x="8" y="22"/>
                  </a:cubicBezTo>
                  <a:close/>
                </a:path>
              </a:pathLst>
            </a:custGeom>
            <a:solidFill>
              <a:schemeClr val="tx2">
                <a:alpha val="20000"/>
              </a:schemeClr>
            </a:solidFill>
            <a:ln>
              <a:noFill/>
            </a:ln>
          </p:spPr>
        </p:sp>
        <p:sp>
          <p:nvSpPr>
            <p:cNvPr id="27" name="Freeform 14"/>
            <p:cNvSpPr/>
            <p:nvPr/>
          </p:nvSpPr>
          <p:spPr bwMode="auto">
            <a:xfrm>
              <a:off x="3305176" y="5630863"/>
              <a:ext cx="146050" cy="309563"/>
            </a:xfrm>
            <a:custGeom>
              <a:avLst/>
              <a:gdLst/>
              <a:ahLst/>
              <a:cxnLst/>
              <a:rect l="0" t="0" r="r" b="b"/>
              <a:pathLst>
                <a:path w="37" h="79">
                  <a:moveTo>
                    <a:pt x="28" y="79"/>
                  </a:moveTo>
                  <a:cubicBezTo>
                    <a:pt x="37" y="79"/>
                    <a:pt x="37" y="79"/>
                    <a:pt x="37" y="79"/>
                  </a:cubicBezTo>
                  <a:cubicBezTo>
                    <a:pt x="24" y="53"/>
                    <a:pt x="12" y="27"/>
                    <a:pt x="0" y="0"/>
                  </a:cubicBezTo>
                  <a:cubicBezTo>
                    <a:pt x="8" y="27"/>
                    <a:pt x="17" y="53"/>
                    <a:pt x="28" y="79"/>
                  </a:cubicBezTo>
                  <a:close/>
                </a:path>
              </a:pathLst>
            </a:custGeom>
            <a:solidFill>
              <a:schemeClr val="tx2">
                <a:alpha val="20000"/>
              </a:schemeClr>
            </a:solidFill>
            <a:ln>
              <a:noFill/>
            </a:ln>
          </p:spPr>
        </p:sp>
        <p:sp>
          <p:nvSpPr>
            <p:cNvPr id="28" name="Freeform 15"/>
            <p:cNvSpPr/>
            <p:nvPr/>
          </p:nvSpPr>
          <p:spPr bwMode="auto">
            <a:xfrm>
              <a:off x="2573338" y="2817813"/>
              <a:ext cx="700088" cy="2835275"/>
            </a:xfrm>
            <a:custGeom>
              <a:avLst/>
              <a:gdLst/>
              <a:ahLst/>
              <a:cxnLst/>
              <a:rect l="0" t="0" r="r" b="b"/>
              <a:pathLst>
                <a:path w="178" h="722">
                  <a:moveTo>
                    <a:pt x="162" y="660"/>
                  </a:moveTo>
                  <a:cubicBezTo>
                    <a:pt x="145" y="618"/>
                    <a:pt x="130" y="576"/>
                    <a:pt x="116" y="534"/>
                  </a:cubicBezTo>
                  <a:cubicBezTo>
                    <a:pt x="84" y="437"/>
                    <a:pt x="59" y="337"/>
                    <a:pt x="40" y="236"/>
                  </a:cubicBezTo>
                  <a:cubicBezTo>
                    <a:pt x="29" y="175"/>
                    <a:pt x="20" y="113"/>
                    <a:pt x="12" y="51"/>
                  </a:cubicBezTo>
                  <a:cubicBezTo>
                    <a:pt x="8" y="34"/>
                    <a:pt x="4" y="17"/>
                    <a:pt x="0" y="0"/>
                  </a:cubicBezTo>
                  <a:cubicBezTo>
                    <a:pt x="8" y="79"/>
                    <a:pt x="19" y="159"/>
                    <a:pt x="33" y="237"/>
                  </a:cubicBezTo>
                  <a:cubicBezTo>
                    <a:pt x="51" y="339"/>
                    <a:pt x="76" y="439"/>
                    <a:pt x="107" y="537"/>
                  </a:cubicBezTo>
                  <a:cubicBezTo>
                    <a:pt x="123" y="586"/>
                    <a:pt x="141" y="634"/>
                    <a:pt x="160" y="681"/>
                  </a:cubicBezTo>
                  <a:cubicBezTo>
                    <a:pt x="166" y="695"/>
                    <a:pt x="172" y="708"/>
                    <a:pt x="178" y="722"/>
                  </a:cubicBezTo>
                  <a:cubicBezTo>
                    <a:pt x="176" y="717"/>
                    <a:pt x="175" y="713"/>
                    <a:pt x="174" y="708"/>
                  </a:cubicBezTo>
                  <a:cubicBezTo>
                    <a:pt x="169" y="692"/>
                    <a:pt x="165" y="676"/>
                    <a:pt x="162" y="660"/>
                  </a:cubicBezTo>
                  <a:close/>
                </a:path>
              </a:pathLst>
            </a:custGeom>
            <a:solidFill>
              <a:schemeClr val="tx2">
                <a:alpha val="20000"/>
              </a:schemeClr>
            </a:solidFill>
            <a:ln>
              <a:noFill/>
            </a:ln>
          </p:spPr>
        </p:sp>
        <p:sp>
          <p:nvSpPr>
            <p:cNvPr id="29" name="Freeform 16"/>
            <p:cNvSpPr/>
            <p:nvPr/>
          </p:nvSpPr>
          <p:spPr bwMode="auto">
            <a:xfrm>
              <a:off x="2506663" y="285750"/>
              <a:ext cx="90488" cy="2493963"/>
            </a:xfrm>
            <a:custGeom>
              <a:avLst/>
              <a:gdLst/>
              <a:ahLst/>
              <a:cxnLst/>
              <a:rect l="0" t="0" r="r" b="b"/>
              <a:pathLst>
                <a:path w="23" h="635">
                  <a:moveTo>
                    <a:pt x="11" y="577"/>
                  </a:moveTo>
                  <a:cubicBezTo>
                    <a:pt x="12" y="581"/>
                    <a:pt x="12" y="585"/>
                    <a:pt x="12" y="589"/>
                  </a:cubicBezTo>
                  <a:cubicBezTo>
                    <a:pt x="15" y="603"/>
                    <a:pt x="19" y="617"/>
                    <a:pt x="22" y="632"/>
                  </a:cubicBezTo>
                  <a:cubicBezTo>
                    <a:pt x="22" y="633"/>
                    <a:pt x="22" y="634"/>
                    <a:pt x="23" y="635"/>
                  </a:cubicBezTo>
                  <a:cubicBezTo>
                    <a:pt x="21" y="615"/>
                    <a:pt x="19" y="596"/>
                    <a:pt x="17" y="576"/>
                  </a:cubicBezTo>
                  <a:cubicBezTo>
                    <a:pt x="9" y="474"/>
                    <a:pt x="5" y="372"/>
                    <a:pt x="5" y="269"/>
                  </a:cubicBezTo>
                  <a:cubicBezTo>
                    <a:pt x="6" y="179"/>
                    <a:pt x="9" y="90"/>
                    <a:pt x="15" y="0"/>
                  </a:cubicBezTo>
                  <a:cubicBezTo>
                    <a:pt x="12" y="0"/>
                    <a:pt x="12" y="0"/>
                    <a:pt x="12" y="0"/>
                  </a:cubicBezTo>
                  <a:cubicBezTo>
                    <a:pt x="5" y="89"/>
                    <a:pt x="2" y="179"/>
                    <a:pt x="1" y="269"/>
                  </a:cubicBezTo>
                  <a:cubicBezTo>
                    <a:pt x="0" y="372"/>
                    <a:pt x="3" y="474"/>
                    <a:pt x="11" y="577"/>
                  </a:cubicBezTo>
                  <a:close/>
                </a:path>
              </a:pathLst>
            </a:custGeom>
            <a:solidFill>
              <a:schemeClr val="tx2">
                <a:alpha val="20000"/>
              </a:schemeClr>
            </a:solidFill>
            <a:ln>
              <a:noFill/>
            </a:ln>
          </p:spPr>
        </p:sp>
        <p:sp>
          <p:nvSpPr>
            <p:cNvPr id="30" name="Freeform 17"/>
            <p:cNvSpPr/>
            <p:nvPr/>
          </p:nvSpPr>
          <p:spPr bwMode="auto">
            <a:xfrm>
              <a:off x="2554288" y="2598738"/>
              <a:ext cx="66675" cy="420688"/>
            </a:xfrm>
            <a:custGeom>
              <a:avLst/>
              <a:gdLst/>
              <a:ahLst/>
              <a:cxnLst/>
              <a:rect l="0" t="0" r="r" b="b"/>
              <a:pathLst>
                <a:path w="17" h="107">
                  <a:moveTo>
                    <a:pt x="0" y="0"/>
                  </a:moveTo>
                  <a:cubicBezTo>
                    <a:pt x="2" y="19"/>
                    <a:pt x="3" y="37"/>
                    <a:pt x="5" y="56"/>
                  </a:cubicBezTo>
                  <a:cubicBezTo>
                    <a:pt x="9" y="73"/>
                    <a:pt x="13" y="90"/>
                    <a:pt x="17" y="107"/>
                  </a:cubicBezTo>
                  <a:cubicBezTo>
                    <a:pt x="15" y="87"/>
                    <a:pt x="13" y="66"/>
                    <a:pt x="11" y="46"/>
                  </a:cubicBezTo>
                  <a:cubicBezTo>
                    <a:pt x="10" y="45"/>
                    <a:pt x="10" y="44"/>
                    <a:pt x="10" y="43"/>
                  </a:cubicBezTo>
                  <a:cubicBezTo>
                    <a:pt x="7" y="28"/>
                    <a:pt x="3" y="14"/>
                    <a:pt x="0" y="0"/>
                  </a:cubicBezTo>
                  <a:close/>
                </a:path>
              </a:pathLst>
            </a:custGeom>
            <a:solidFill>
              <a:schemeClr val="tx2">
                <a:alpha val="20000"/>
              </a:schemeClr>
            </a:solidFill>
            <a:ln>
              <a:noFill/>
            </a:ln>
          </p:spPr>
        </p:sp>
        <p:sp>
          <p:nvSpPr>
            <p:cNvPr id="31" name="Freeform 18"/>
            <p:cNvSpPr/>
            <p:nvPr/>
          </p:nvSpPr>
          <p:spPr bwMode="auto">
            <a:xfrm>
              <a:off x="3143251" y="4757738"/>
              <a:ext cx="161925" cy="873125"/>
            </a:xfrm>
            <a:custGeom>
              <a:avLst/>
              <a:gdLst/>
              <a:ahLst/>
              <a:cxnLst/>
              <a:rect l="0" t="0" r="r" b="b"/>
              <a:pathLst>
                <a:path w="41" h="222">
                  <a:moveTo>
                    <a:pt x="0" y="0"/>
                  </a:moveTo>
                  <a:cubicBezTo>
                    <a:pt x="0" y="31"/>
                    <a:pt x="2" y="62"/>
                    <a:pt x="5" y="93"/>
                  </a:cubicBezTo>
                  <a:cubicBezTo>
                    <a:pt x="8" y="117"/>
                    <a:pt x="12" y="142"/>
                    <a:pt x="17" y="166"/>
                  </a:cubicBezTo>
                  <a:cubicBezTo>
                    <a:pt x="19" y="172"/>
                    <a:pt x="22" y="178"/>
                    <a:pt x="24" y="184"/>
                  </a:cubicBezTo>
                  <a:cubicBezTo>
                    <a:pt x="30" y="197"/>
                    <a:pt x="35" y="209"/>
                    <a:pt x="41" y="222"/>
                  </a:cubicBezTo>
                  <a:cubicBezTo>
                    <a:pt x="40" y="219"/>
                    <a:pt x="39" y="215"/>
                    <a:pt x="38" y="212"/>
                  </a:cubicBezTo>
                  <a:cubicBezTo>
                    <a:pt x="26" y="172"/>
                    <a:pt x="18" y="132"/>
                    <a:pt x="13" y="92"/>
                  </a:cubicBezTo>
                  <a:cubicBezTo>
                    <a:pt x="11" y="68"/>
                    <a:pt x="9" y="45"/>
                    <a:pt x="8" y="22"/>
                  </a:cubicBezTo>
                  <a:cubicBezTo>
                    <a:pt x="8" y="21"/>
                    <a:pt x="7" y="20"/>
                    <a:pt x="7" y="18"/>
                  </a:cubicBezTo>
                  <a:cubicBezTo>
                    <a:pt x="5" y="12"/>
                    <a:pt x="2" y="6"/>
                    <a:pt x="0" y="0"/>
                  </a:cubicBezTo>
                  <a:close/>
                </a:path>
              </a:pathLst>
            </a:custGeom>
            <a:solidFill>
              <a:schemeClr val="tx2">
                <a:alpha val="20000"/>
              </a:schemeClr>
            </a:solidFill>
            <a:ln>
              <a:noFill/>
            </a:ln>
          </p:spPr>
        </p:sp>
        <p:sp>
          <p:nvSpPr>
            <p:cNvPr id="32" name="Freeform 19"/>
            <p:cNvSpPr/>
            <p:nvPr/>
          </p:nvSpPr>
          <p:spPr bwMode="auto">
            <a:xfrm>
              <a:off x="3148013" y="1282700"/>
              <a:ext cx="1768475" cy="3448050"/>
            </a:xfrm>
            <a:custGeom>
              <a:avLst/>
              <a:gdLst/>
              <a:ahLst/>
              <a:cxnLst/>
              <a:rect l="0" t="0" r="r" b="b"/>
              <a:pathLst>
                <a:path w="450" h="878">
                  <a:moveTo>
                    <a:pt x="7" y="854"/>
                  </a:moveTo>
                  <a:cubicBezTo>
                    <a:pt x="10" y="772"/>
                    <a:pt x="26" y="691"/>
                    <a:pt x="50" y="613"/>
                  </a:cubicBezTo>
                  <a:cubicBezTo>
                    <a:pt x="75" y="535"/>
                    <a:pt x="109" y="460"/>
                    <a:pt x="149" y="388"/>
                  </a:cubicBezTo>
                  <a:cubicBezTo>
                    <a:pt x="189" y="316"/>
                    <a:pt x="235" y="248"/>
                    <a:pt x="285" y="183"/>
                  </a:cubicBezTo>
                  <a:cubicBezTo>
                    <a:pt x="310" y="151"/>
                    <a:pt x="337" y="119"/>
                    <a:pt x="364" y="89"/>
                  </a:cubicBezTo>
                  <a:cubicBezTo>
                    <a:pt x="378" y="74"/>
                    <a:pt x="392" y="58"/>
                    <a:pt x="406" y="44"/>
                  </a:cubicBezTo>
                  <a:cubicBezTo>
                    <a:pt x="421" y="29"/>
                    <a:pt x="435" y="15"/>
                    <a:pt x="450" y="1"/>
                  </a:cubicBezTo>
                  <a:cubicBezTo>
                    <a:pt x="450" y="0"/>
                    <a:pt x="450" y="0"/>
                    <a:pt x="450" y="0"/>
                  </a:cubicBezTo>
                  <a:cubicBezTo>
                    <a:pt x="434" y="14"/>
                    <a:pt x="420" y="28"/>
                    <a:pt x="405" y="43"/>
                  </a:cubicBezTo>
                  <a:cubicBezTo>
                    <a:pt x="391" y="57"/>
                    <a:pt x="377" y="72"/>
                    <a:pt x="363" y="88"/>
                  </a:cubicBezTo>
                  <a:cubicBezTo>
                    <a:pt x="335" y="118"/>
                    <a:pt x="308" y="149"/>
                    <a:pt x="283" y="181"/>
                  </a:cubicBezTo>
                  <a:cubicBezTo>
                    <a:pt x="232" y="246"/>
                    <a:pt x="185" y="314"/>
                    <a:pt x="145" y="386"/>
                  </a:cubicBezTo>
                  <a:cubicBezTo>
                    <a:pt x="104" y="457"/>
                    <a:pt x="70" y="533"/>
                    <a:pt x="45" y="611"/>
                  </a:cubicBezTo>
                  <a:cubicBezTo>
                    <a:pt x="19" y="690"/>
                    <a:pt x="3" y="771"/>
                    <a:pt x="0" y="854"/>
                  </a:cubicBezTo>
                  <a:cubicBezTo>
                    <a:pt x="0" y="856"/>
                    <a:pt x="0" y="857"/>
                    <a:pt x="0" y="859"/>
                  </a:cubicBezTo>
                  <a:cubicBezTo>
                    <a:pt x="2" y="865"/>
                    <a:pt x="4" y="872"/>
                    <a:pt x="7" y="878"/>
                  </a:cubicBezTo>
                  <a:cubicBezTo>
                    <a:pt x="7" y="870"/>
                    <a:pt x="7" y="862"/>
                    <a:pt x="7" y="854"/>
                  </a:cubicBezTo>
                  <a:close/>
                </a:path>
              </a:pathLst>
            </a:custGeom>
            <a:solidFill>
              <a:schemeClr val="tx2">
                <a:alpha val="20000"/>
              </a:schemeClr>
            </a:solidFill>
            <a:ln>
              <a:noFill/>
            </a:ln>
          </p:spPr>
        </p:sp>
        <p:sp>
          <p:nvSpPr>
            <p:cNvPr id="33" name="Freeform 20"/>
            <p:cNvSpPr/>
            <p:nvPr/>
          </p:nvSpPr>
          <p:spPr bwMode="auto">
            <a:xfrm>
              <a:off x="3273426" y="5653088"/>
              <a:ext cx="138113" cy="287338"/>
            </a:xfrm>
            <a:custGeom>
              <a:avLst/>
              <a:gdLst/>
              <a:ahLst/>
              <a:cxnLst/>
              <a:rect l="0" t="0" r="r" b="b"/>
              <a:pathLst>
                <a:path w="35" h="73">
                  <a:moveTo>
                    <a:pt x="0" y="0"/>
                  </a:moveTo>
                  <a:cubicBezTo>
                    <a:pt x="7" y="24"/>
                    <a:pt x="16" y="49"/>
                    <a:pt x="26" y="73"/>
                  </a:cubicBezTo>
                  <a:cubicBezTo>
                    <a:pt x="35" y="73"/>
                    <a:pt x="35" y="73"/>
                    <a:pt x="35" y="73"/>
                  </a:cubicBezTo>
                  <a:cubicBezTo>
                    <a:pt x="23" y="49"/>
                    <a:pt x="11" y="24"/>
                    <a:pt x="0" y="0"/>
                  </a:cubicBezTo>
                  <a:close/>
                </a:path>
              </a:pathLst>
            </a:custGeom>
            <a:solidFill>
              <a:schemeClr val="tx2">
                <a:alpha val="20000"/>
              </a:schemeClr>
            </a:solidFill>
            <a:ln>
              <a:noFill/>
            </a:ln>
          </p:spPr>
        </p:sp>
        <p:sp>
          <p:nvSpPr>
            <p:cNvPr id="34" name="Freeform 21"/>
            <p:cNvSpPr/>
            <p:nvPr/>
          </p:nvSpPr>
          <p:spPr bwMode="auto">
            <a:xfrm>
              <a:off x="3143251" y="4656138"/>
              <a:ext cx="31750" cy="188913"/>
            </a:xfrm>
            <a:custGeom>
              <a:avLst/>
              <a:gdLst/>
              <a:ahLst/>
              <a:cxnLst/>
              <a:rect l="0" t="0" r="r" b="b"/>
              <a:pathLst>
                <a:path w="8" h="48">
                  <a:moveTo>
                    <a:pt x="7" y="44"/>
                  </a:moveTo>
                  <a:cubicBezTo>
                    <a:pt x="7" y="46"/>
                    <a:pt x="8" y="47"/>
                    <a:pt x="8" y="48"/>
                  </a:cubicBezTo>
                  <a:cubicBezTo>
                    <a:pt x="8" y="38"/>
                    <a:pt x="8" y="29"/>
                    <a:pt x="8" y="19"/>
                  </a:cubicBezTo>
                  <a:cubicBezTo>
                    <a:pt x="5" y="13"/>
                    <a:pt x="3" y="6"/>
                    <a:pt x="1" y="0"/>
                  </a:cubicBezTo>
                  <a:cubicBezTo>
                    <a:pt x="0" y="9"/>
                    <a:pt x="0" y="17"/>
                    <a:pt x="0" y="26"/>
                  </a:cubicBezTo>
                  <a:cubicBezTo>
                    <a:pt x="2" y="32"/>
                    <a:pt x="5" y="38"/>
                    <a:pt x="7" y="44"/>
                  </a:cubicBezTo>
                  <a:close/>
                </a:path>
              </a:pathLst>
            </a:custGeom>
            <a:solidFill>
              <a:schemeClr val="tx2">
                <a:alpha val="20000"/>
              </a:schemeClr>
            </a:solidFill>
            <a:ln>
              <a:noFill/>
            </a:ln>
          </p:spPr>
        </p:sp>
        <p:sp>
          <p:nvSpPr>
            <p:cNvPr id="35" name="Freeform 22"/>
            <p:cNvSpPr/>
            <p:nvPr/>
          </p:nvSpPr>
          <p:spPr bwMode="auto">
            <a:xfrm>
              <a:off x="3211513" y="5410200"/>
              <a:ext cx="203200" cy="530225"/>
            </a:xfrm>
            <a:custGeom>
              <a:avLst/>
              <a:gdLst/>
              <a:ahLst/>
              <a:cxnLst/>
              <a:rect l="0" t="0" r="r" b="b"/>
              <a:pathLst>
                <a:path w="52" h="135">
                  <a:moveTo>
                    <a:pt x="7" y="18"/>
                  </a:moveTo>
                  <a:cubicBezTo>
                    <a:pt x="5" y="12"/>
                    <a:pt x="2" y="6"/>
                    <a:pt x="0" y="0"/>
                  </a:cubicBezTo>
                  <a:cubicBezTo>
                    <a:pt x="3" y="16"/>
                    <a:pt x="7" y="32"/>
                    <a:pt x="12" y="48"/>
                  </a:cubicBezTo>
                  <a:cubicBezTo>
                    <a:pt x="13" y="53"/>
                    <a:pt x="14" y="57"/>
                    <a:pt x="16" y="62"/>
                  </a:cubicBezTo>
                  <a:cubicBezTo>
                    <a:pt x="27" y="86"/>
                    <a:pt x="39" y="111"/>
                    <a:pt x="51" y="135"/>
                  </a:cubicBezTo>
                  <a:cubicBezTo>
                    <a:pt x="52" y="135"/>
                    <a:pt x="52" y="135"/>
                    <a:pt x="52" y="135"/>
                  </a:cubicBezTo>
                  <a:cubicBezTo>
                    <a:pt x="41" y="109"/>
                    <a:pt x="32" y="83"/>
                    <a:pt x="24" y="56"/>
                  </a:cubicBezTo>
                  <a:cubicBezTo>
                    <a:pt x="18" y="43"/>
                    <a:pt x="13" y="31"/>
                    <a:pt x="7" y="18"/>
                  </a:cubicBezTo>
                  <a:close/>
                </a:path>
              </a:pathLst>
            </a:custGeom>
            <a:solidFill>
              <a:schemeClr val="tx2">
                <a:alpha val="20000"/>
              </a:schemeClr>
            </a:solidFill>
            <a:ln>
              <a:noFill/>
            </a:ln>
          </p:spPr>
        </p:sp>
      </p:grpSp>
      <p:grpSp>
        <p:nvGrpSpPr>
          <p:cNvPr id="10" name="Group 9"/>
          <p:cNvGrpSpPr/>
          <p:nvPr/>
        </p:nvGrpSpPr>
        <p:grpSpPr>
          <a:xfrm>
            <a:off x="27221" y="-786"/>
            <a:ext cx="2356674" cy="6854039"/>
            <a:chOff x="6627813" y="194833"/>
            <a:chExt cx="1952625" cy="5678918"/>
          </a:xfrm>
        </p:grpSpPr>
        <p:sp>
          <p:nvSpPr>
            <p:cNvPr id="11" name="Freeform 27"/>
            <p:cNvSpPr/>
            <p:nvPr/>
          </p:nvSpPr>
          <p:spPr bwMode="auto">
            <a:xfrm>
              <a:off x="6627813" y="194833"/>
              <a:ext cx="409575" cy="3646488"/>
            </a:xfrm>
            <a:custGeom>
              <a:avLst/>
              <a:gdLst/>
              <a:ahLst/>
              <a:cxnLst/>
              <a:rect l="0" t="0" r="r" b="b"/>
              <a:pathLst>
                <a:path w="103" h="920">
                  <a:moveTo>
                    <a:pt x="7" y="210"/>
                  </a:moveTo>
                  <a:cubicBezTo>
                    <a:pt x="11" y="288"/>
                    <a:pt x="17" y="367"/>
                    <a:pt x="26" y="445"/>
                  </a:cubicBezTo>
                  <a:cubicBezTo>
                    <a:pt x="34" y="523"/>
                    <a:pt x="44" y="601"/>
                    <a:pt x="57" y="679"/>
                  </a:cubicBezTo>
                  <a:cubicBezTo>
                    <a:pt x="69" y="757"/>
                    <a:pt x="84" y="834"/>
                    <a:pt x="101" y="911"/>
                  </a:cubicBezTo>
                  <a:cubicBezTo>
                    <a:pt x="102" y="914"/>
                    <a:pt x="103" y="917"/>
                    <a:pt x="103" y="920"/>
                  </a:cubicBezTo>
                  <a:cubicBezTo>
                    <a:pt x="102" y="905"/>
                    <a:pt x="100" y="889"/>
                    <a:pt x="99" y="874"/>
                  </a:cubicBezTo>
                  <a:cubicBezTo>
                    <a:pt x="99" y="871"/>
                    <a:pt x="99" y="868"/>
                    <a:pt x="99" y="866"/>
                  </a:cubicBezTo>
                  <a:cubicBezTo>
                    <a:pt x="85" y="803"/>
                    <a:pt x="73" y="741"/>
                    <a:pt x="63" y="678"/>
                  </a:cubicBezTo>
                  <a:cubicBezTo>
                    <a:pt x="50" y="600"/>
                    <a:pt x="39" y="523"/>
                    <a:pt x="30" y="444"/>
                  </a:cubicBezTo>
                  <a:cubicBezTo>
                    <a:pt x="21" y="366"/>
                    <a:pt x="14" y="288"/>
                    <a:pt x="9" y="209"/>
                  </a:cubicBezTo>
                  <a:cubicBezTo>
                    <a:pt x="7" y="170"/>
                    <a:pt x="5" y="131"/>
                    <a:pt x="3" y="92"/>
                  </a:cubicBezTo>
                  <a:cubicBezTo>
                    <a:pt x="2" y="61"/>
                    <a:pt x="1" y="31"/>
                    <a:pt x="1" y="0"/>
                  </a:cubicBezTo>
                  <a:cubicBezTo>
                    <a:pt x="0" y="0"/>
                    <a:pt x="0" y="0"/>
                    <a:pt x="0" y="0"/>
                  </a:cubicBezTo>
                  <a:cubicBezTo>
                    <a:pt x="0" y="31"/>
                    <a:pt x="1" y="61"/>
                    <a:pt x="1" y="92"/>
                  </a:cubicBezTo>
                  <a:cubicBezTo>
                    <a:pt x="3" y="131"/>
                    <a:pt x="4" y="170"/>
                    <a:pt x="7" y="210"/>
                  </a:cubicBezTo>
                  <a:close/>
                </a:path>
              </a:pathLst>
            </a:custGeom>
            <a:solidFill>
              <a:schemeClr val="tx2"/>
            </a:solidFill>
            <a:ln>
              <a:noFill/>
            </a:ln>
          </p:spPr>
        </p:sp>
        <p:sp>
          <p:nvSpPr>
            <p:cNvPr id="12" name="Freeform 28"/>
            <p:cNvSpPr/>
            <p:nvPr/>
          </p:nvSpPr>
          <p:spPr bwMode="auto">
            <a:xfrm>
              <a:off x="7061201" y="3771900"/>
              <a:ext cx="350838" cy="1309688"/>
            </a:xfrm>
            <a:custGeom>
              <a:avLst/>
              <a:gdLst/>
              <a:ahLst/>
              <a:cxnLst/>
              <a:rect l="0" t="0" r="r" b="b"/>
              <a:pathLst>
                <a:path w="88" h="330">
                  <a:moveTo>
                    <a:pt x="53" y="229"/>
                  </a:moveTo>
                  <a:cubicBezTo>
                    <a:pt x="64" y="263"/>
                    <a:pt x="75" y="297"/>
                    <a:pt x="88" y="330"/>
                  </a:cubicBezTo>
                  <a:cubicBezTo>
                    <a:pt x="88" y="323"/>
                    <a:pt x="88" y="315"/>
                    <a:pt x="88" y="308"/>
                  </a:cubicBezTo>
                  <a:cubicBezTo>
                    <a:pt x="88" y="307"/>
                    <a:pt x="88" y="305"/>
                    <a:pt x="88" y="304"/>
                  </a:cubicBezTo>
                  <a:cubicBezTo>
                    <a:pt x="79" y="278"/>
                    <a:pt x="70" y="252"/>
                    <a:pt x="62" y="226"/>
                  </a:cubicBezTo>
                  <a:cubicBezTo>
                    <a:pt x="38" y="152"/>
                    <a:pt x="17" y="76"/>
                    <a:pt x="0" y="0"/>
                  </a:cubicBezTo>
                  <a:cubicBezTo>
                    <a:pt x="2" y="21"/>
                    <a:pt x="4" y="42"/>
                    <a:pt x="7" y="63"/>
                  </a:cubicBezTo>
                  <a:cubicBezTo>
                    <a:pt x="21" y="119"/>
                    <a:pt x="36" y="174"/>
                    <a:pt x="53" y="229"/>
                  </a:cubicBezTo>
                  <a:close/>
                </a:path>
              </a:pathLst>
            </a:custGeom>
            <a:solidFill>
              <a:schemeClr val="tx2"/>
            </a:solidFill>
            <a:ln>
              <a:noFill/>
            </a:ln>
          </p:spPr>
        </p:sp>
        <p:sp>
          <p:nvSpPr>
            <p:cNvPr id="13" name="Freeform 29"/>
            <p:cNvSpPr/>
            <p:nvPr/>
          </p:nvSpPr>
          <p:spPr bwMode="auto">
            <a:xfrm>
              <a:off x="7439026" y="5053013"/>
              <a:ext cx="357188" cy="820738"/>
            </a:xfrm>
            <a:custGeom>
              <a:avLst/>
              <a:gdLst/>
              <a:ahLst/>
              <a:cxnLst/>
              <a:rect l="0" t="0" r="r" b="b"/>
              <a:pathLst>
                <a:path w="90" h="207">
                  <a:moveTo>
                    <a:pt x="6" y="15"/>
                  </a:moveTo>
                  <a:cubicBezTo>
                    <a:pt x="4" y="10"/>
                    <a:pt x="2" y="5"/>
                    <a:pt x="0" y="0"/>
                  </a:cubicBezTo>
                  <a:cubicBezTo>
                    <a:pt x="0" y="9"/>
                    <a:pt x="0" y="19"/>
                    <a:pt x="1" y="29"/>
                  </a:cubicBezTo>
                  <a:cubicBezTo>
                    <a:pt x="14" y="62"/>
                    <a:pt x="27" y="95"/>
                    <a:pt x="42" y="127"/>
                  </a:cubicBezTo>
                  <a:cubicBezTo>
                    <a:pt x="54" y="154"/>
                    <a:pt x="67" y="181"/>
                    <a:pt x="80" y="207"/>
                  </a:cubicBezTo>
                  <a:cubicBezTo>
                    <a:pt x="90" y="207"/>
                    <a:pt x="90" y="207"/>
                    <a:pt x="90" y="207"/>
                  </a:cubicBezTo>
                  <a:cubicBezTo>
                    <a:pt x="76" y="180"/>
                    <a:pt x="63" y="152"/>
                    <a:pt x="50" y="123"/>
                  </a:cubicBezTo>
                  <a:cubicBezTo>
                    <a:pt x="34" y="88"/>
                    <a:pt x="20" y="51"/>
                    <a:pt x="6" y="15"/>
                  </a:cubicBezTo>
                  <a:close/>
                </a:path>
              </a:pathLst>
            </a:custGeom>
            <a:solidFill>
              <a:schemeClr val="tx2"/>
            </a:solidFill>
            <a:ln>
              <a:noFill/>
            </a:ln>
          </p:spPr>
        </p:sp>
        <p:sp>
          <p:nvSpPr>
            <p:cNvPr id="14" name="Freeform 30"/>
            <p:cNvSpPr/>
            <p:nvPr/>
          </p:nvSpPr>
          <p:spPr bwMode="auto">
            <a:xfrm>
              <a:off x="7037388" y="3811588"/>
              <a:ext cx="457200" cy="1852613"/>
            </a:xfrm>
            <a:custGeom>
              <a:avLst/>
              <a:gdLst/>
              <a:ahLst/>
              <a:cxnLst/>
              <a:rect l="0" t="0" r="r" b="b"/>
              <a:pathLst>
                <a:path w="115" h="467">
                  <a:moveTo>
                    <a:pt x="101" y="409"/>
                  </a:moveTo>
                  <a:cubicBezTo>
                    <a:pt x="93" y="388"/>
                    <a:pt x="85" y="366"/>
                    <a:pt x="78" y="344"/>
                  </a:cubicBezTo>
                  <a:cubicBezTo>
                    <a:pt x="57" y="281"/>
                    <a:pt x="41" y="216"/>
                    <a:pt x="29" y="151"/>
                  </a:cubicBezTo>
                  <a:cubicBezTo>
                    <a:pt x="22" y="119"/>
                    <a:pt x="17" y="86"/>
                    <a:pt x="13" y="53"/>
                  </a:cubicBezTo>
                  <a:cubicBezTo>
                    <a:pt x="9" y="35"/>
                    <a:pt x="4" y="18"/>
                    <a:pt x="0" y="0"/>
                  </a:cubicBezTo>
                  <a:cubicBezTo>
                    <a:pt x="5" y="51"/>
                    <a:pt x="12" y="102"/>
                    <a:pt x="21" y="152"/>
                  </a:cubicBezTo>
                  <a:cubicBezTo>
                    <a:pt x="33" y="218"/>
                    <a:pt x="49" y="283"/>
                    <a:pt x="69" y="347"/>
                  </a:cubicBezTo>
                  <a:cubicBezTo>
                    <a:pt x="79" y="378"/>
                    <a:pt x="90" y="410"/>
                    <a:pt x="103" y="441"/>
                  </a:cubicBezTo>
                  <a:cubicBezTo>
                    <a:pt x="107" y="449"/>
                    <a:pt x="111" y="458"/>
                    <a:pt x="115" y="467"/>
                  </a:cubicBezTo>
                  <a:cubicBezTo>
                    <a:pt x="114" y="464"/>
                    <a:pt x="113" y="461"/>
                    <a:pt x="112" y="458"/>
                  </a:cubicBezTo>
                  <a:cubicBezTo>
                    <a:pt x="108" y="442"/>
                    <a:pt x="104" y="425"/>
                    <a:pt x="101" y="409"/>
                  </a:cubicBezTo>
                  <a:close/>
                </a:path>
              </a:pathLst>
            </a:custGeom>
            <a:solidFill>
              <a:schemeClr val="tx2"/>
            </a:solidFill>
            <a:ln>
              <a:noFill/>
            </a:ln>
          </p:spPr>
        </p:sp>
        <p:sp>
          <p:nvSpPr>
            <p:cNvPr id="15" name="Freeform 31"/>
            <p:cNvSpPr/>
            <p:nvPr/>
          </p:nvSpPr>
          <p:spPr bwMode="auto">
            <a:xfrm>
              <a:off x="6992938" y="1263650"/>
              <a:ext cx="144463" cy="2508250"/>
            </a:xfrm>
            <a:custGeom>
              <a:avLst/>
              <a:gdLst/>
              <a:ahLst/>
              <a:cxnLst/>
              <a:rect l="0" t="0" r="r" b="b"/>
              <a:pathLst>
                <a:path w="36" h="633">
                  <a:moveTo>
                    <a:pt x="17" y="633"/>
                  </a:moveTo>
                  <a:cubicBezTo>
                    <a:pt x="15" y="621"/>
                    <a:pt x="14" y="609"/>
                    <a:pt x="13" y="597"/>
                  </a:cubicBezTo>
                  <a:cubicBezTo>
                    <a:pt x="8" y="530"/>
                    <a:pt x="5" y="464"/>
                    <a:pt x="5" y="398"/>
                  </a:cubicBezTo>
                  <a:cubicBezTo>
                    <a:pt x="5" y="331"/>
                    <a:pt x="8" y="265"/>
                    <a:pt x="13" y="198"/>
                  </a:cubicBezTo>
                  <a:cubicBezTo>
                    <a:pt x="15" y="165"/>
                    <a:pt x="18" y="132"/>
                    <a:pt x="22" y="99"/>
                  </a:cubicBezTo>
                  <a:cubicBezTo>
                    <a:pt x="26" y="66"/>
                    <a:pt x="30" y="33"/>
                    <a:pt x="36" y="0"/>
                  </a:cubicBezTo>
                  <a:cubicBezTo>
                    <a:pt x="35" y="0"/>
                    <a:pt x="35" y="0"/>
                    <a:pt x="35" y="0"/>
                  </a:cubicBezTo>
                  <a:cubicBezTo>
                    <a:pt x="29" y="33"/>
                    <a:pt x="24" y="66"/>
                    <a:pt x="20" y="99"/>
                  </a:cubicBezTo>
                  <a:cubicBezTo>
                    <a:pt x="16" y="132"/>
                    <a:pt x="13" y="165"/>
                    <a:pt x="10" y="198"/>
                  </a:cubicBezTo>
                  <a:cubicBezTo>
                    <a:pt x="4" y="264"/>
                    <a:pt x="1" y="331"/>
                    <a:pt x="1" y="398"/>
                  </a:cubicBezTo>
                  <a:cubicBezTo>
                    <a:pt x="0" y="461"/>
                    <a:pt x="2" y="525"/>
                    <a:pt x="7" y="589"/>
                  </a:cubicBezTo>
                  <a:cubicBezTo>
                    <a:pt x="10" y="603"/>
                    <a:pt x="13" y="618"/>
                    <a:pt x="16" y="632"/>
                  </a:cubicBezTo>
                  <a:cubicBezTo>
                    <a:pt x="16" y="632"/>
                    <a:pt x="17" y="633"/>
                    <a:pt x="17" y="633"/>
                  </a:cubicBezTo>
                  <a:close/>
                </a:path>
              </a:pathLst>
            </a:custGeom>
            <a:solidFill>
              <a:schemeClr val="tx2"/>
            </a:solidFill>
            <a:ln>
              <a:noFill/>
            </a:ln>
          </p:spPr>
        </p:sp>
        <p:sp>
          <p:nvSpPr>
            <p:cNvPr id="16" name="Freeform 32"/>
            <p:cNvSpPr/>
            <p:nvPr/>
          </p:nvSpPr>
          <p:spPr bwMode="auto">
            <a:xfrm>
              <a:off x="7526338" y="5640388"/>
              <a:ext cx="111125" cy="233363"/>
            </a:xfrm>
            <a:custGeom>
              <a:avLst/>
              <a:gdLst/>
              <a:ahLst/>
              <a:cxnLst/>
              <a:rect l="0" t="0" r="r" b="b"/>
              <a:pathLst>
                <a:path w="28" h="59">
                  <a:moveTo>
                    <a:pt x="22" y="59"/>
                  </a:moveTo>
                  <a:cubicBezTo>
                    <a:pt x="28" y="59"/>
                    <a:pt x="28" y="59"/>
                    <a:pt x="28" y="59"/>
                  </a:cubicBezTo>
                  <a:cubicBezTo>
                    <a:pt x="18" y="40"/>
                    <a:pt x="9" y="20"/>
                    <a:pt x="0" y="0"/>
                  </a:cubicBezTo>
                  <a:cubicBezTo>
                    <a:pt x="6" y="20"/>
                    <a:pt x="13" y="40"/>
                    <a:pt x="22" y="59"/>
                  </a:cubicBezTo>
                  <a:close/>
                </a:path>
              </a:pathLst>
            </a:custGeom>
            <a:solidFill>
              <a:schemeClr val="tx2"/>
            </a:solidFill>
            <a:ln>
              <a:noFill/>
            </a:ln>
          </p:spPr>
        </p:sp>
        <p:sp>
          <p:nvSpPr>
            <p:cNvPr id="17" name="Freeform 33"/>
            <p:cNvSpPr/>
            <p:nvPr/>
          </p:nvSpPr>
          <p:spPr bwMode="auto">
            <a:xfrm>
              <a:off x="7021513" y="3598863"/>
              <a:ext cx="68263" cy="423863"/>
            </a:xfrm>
            <a:custGeom>
              <a:avLst/>
              <a:gdLst/>
              <a:ahLst/>
              <a:cxnLst/>
              <a:rect l="0" t="0" r="r" b="b"/>
              <a:pathLst>
                <a:path w="17" h="107">
                  <a:moveTo>
                    <a:pt x="4" y="54"/>
                  </a:moveTo>
                  <a:cubicBezTo>
                    <a:pt x="8" y="72"/>
                    <a:pt x="13" y="89"/>
                    <a:pt x="17" y="107"/>
                  </a:cubicBezTo>
                  <a:cubicBezTo>
                    <a:pt x="14" y="86"/>
                    <a:pt x="12" y="65"/>
                    <a:pt x="10" y="44"/>
                  </a:cubicBezTo>
                  <a:cubicBezTo>
                    <a:pt x="10" y="44"/>
                    <a:pt x="9" y="43"/>
                    <a:pt x="9" y="43"/>
                  </a:cubicBezTo>
                  <a:cubicBezTo>
                    <a:pt x="6" y="29"/>
                    <a:pt x="3" y="14"/>
                    <a:pt x="0" y="0"/>
                  </a:cubicBezTo>
                  <a:cubicBezTo>
                    <a:pt x="0" y="2"/>
                    <a:pt x="0" y="5"/>
                    <a:pt x="0" y="8"/>
                  </a:cubicBezTo>
                  <a:cubicBezTo>
                    <a:pt x="1" y="23"/>
                    <a:pt x="3" y="39"/>
                    <a:pt x="4" y="54"/>
                  </a:cubicBezTo>
                  <a:close/>
                </a:path>
              </a:pathLst>
            </a:custGeom>
            <a:solidFill>
              <a:schemeClr val="tx2"/>
            </a:solidFill>
            <a:ln>
              <a:noFill/>
            </a:ln>
          </p:spPr>
        </p:sp>
        <p:sp>
          <p:nvSpPr>
            <p:cNvPr id="18" name="Freeform 34"/>
            <p:cNvSpPr/>
            <p:nvPr/>
          </p:nvSpPr>
          <p:spPr bwMode="auto">
            <a:xfrm>
              <a:off x="7412038" y="2801938"/>
              <a:ext cx="1168400" cy="2251075"/>
            </a:xfrm>
            <a:custGeom>
              <a:avLst/>
              <a:gdLst/>
              <a:ahLst/>
              <a:cxnLst/>
              <a:rect l="0" t="0" r="r" b="b"/>
              <a:pathLst>
                <a:path w="294" h="568">
                  <a:moveTo>
                    <a:pt x="8" y="553"/>
                  </a:moveTo>
                  <a:cubicBezTo>
                    <a:pt x="9" y="501"/>
                    <a:pt x="19" y="448"/>
                    <a:pt x="35" y="397"/>
                  </a:cubicBezTo>
                  <a:cubicBezTo>
                    <a:pt x="51" y="347"/>
                    <a:pt x="73" y="298"/>
                    <a:pt x="99" y="252"/>
                  </a:cubicBezTo>
                  <a:cubicBezTo>
                    <a:pt x="124" y="205"/>
                    <a:pt x="154" y="161"/>
                    <a:pt x="187" y="119"/>
                  </a:cubicBezTo>
                  <a:cubicBezTo>
                    <a:pt x="203" y="98"/>
                    <a:pt x="220" y="77"/>
                    <a:pt x="238" y="58"/>
                  </a:cubicBezTo>
                  <a:cubicBezTo>
                    <a:pt x="247" y="48"/>
                    <a:pt x="256" y="38"/>
                    <a:pt x="265" y="28"/>
                  </a:cubicBezTo>
                  <a:cubicBezTo>
                    <a:pt x="274" y="19"/>
                    <a:pt x="284" y="9"/>
                    <a:pt x="294" y="0"/>
                  </a:cubicBezTo>
                  <a:cubicBezTo>
                    <a:pt x="293" y="0"/>
                    <a:pt x="293" y="0"/>
                    <a:pt x="293" y="0"/>
                  </a:cubicBezTo>
                  <a:cubicBezTo>
                    <a:pt x="283" y="9"/>
                    <a:pt x="273" y="18"/>
                    <a:pt x="264" y="27"/>
                  </a:cubicBezTo>
                  <a:cubicBezTo>
                    <a:pt x="255" y="37"/>
                    <a:pt x="246" y="47"/>
                    <a:pt x="237" y="56"/>
                  </a:cubicBezTo>
                  <a:cubicBezTo>
                    <a:pt x="218" y="76"/>
                    <a:pt x="201" y="96"/>
                    <a:pt x="185" y="117"/>
                  </a:cubicBezTo>
                  <a:cubicBezTo>
                    <a:pt x="151" y="159"/>
                    <a:pt x="121" y="203"/>
                    <a:pt x="95" y="249"/>
                  </a:cubicBezTo>
                  <a:cubicBezTo>
                    <a:pt x="68" y="296"/>
                    <a:pt x="46" y="345"/>
                    <a:pt x="30" y="396"/>
                  </a:cubicBezTo>
                  <a:cubicBezTo>
                    <a:pt x="13" y="445"/>
                    <a:pt x="3" y="497"/>
                    <a:pt x="0" y="549"/>
                  </a:cubicBezTo>
                  <a:cubicBezTo>
                    <a:pt x="3" y="555"/>
                    <a:pt x="5" y="561"/>
                    <a:pt x="7" y="568"/>
                  </a:cubicBezTo>
                  <a:cubicBezTo>
                    <a:pt x="7" y="563"/>
                    <a:pt x="7" y="558"/>
                    <a:pt x="8" y="553"/>
                  </a:cubicBezTo>
                  <a:close/>
                </a:path>
              </a:pathLst>
            </a:custGeom>
            <a:solidFill>
              <a:schemeClr val="tx2"/>
            </a:solidFill>
            <a:ln>
              <a:noFill/>
            </a:ln>
          </p:spPr>
        </p:sp>
        <p:sp>
          <p:nvSpPr>
            <p:cNvPr id="19" name="Freeform 35"/>
            <p:cNvSpPr/>
            <p:nvPr/>
          </p:nvSpPr>
          <p:spPr bwMode="auto">
            <a:xfrm>
              <a:off x="7494588" y="5664200"/>
              <a:ext cx="100013" cy="209550"/>
            </a:xfrm>
            <a:custGeom>
              <a:avLst/>
              <a:gdLst/>
              <a:ahLst/>
              <a:cxnLst/>
              <a:rect l="0" t="0" r="r" b="b"/>
              <a:pathLst>
                <a:path w="25" h="53">
                  <a:moveTo>
                    <a:pt x="0" y="0"/>
                  </a:moveTo>
                  <a:cubicBezTo>
                    <a:pt x="5" y="18"/>
                    <a:pt x="12" y="36"/>
                    <a:pt x="19" y="53"/>
                  </a:cubicBezTo>
                  <a:cubicBezTo>
                    <a:pt x="25" y="53"/>
                    <a:pt x="25" y="53"/>
                    <a:pt x="25" y="53"/>
                  </a:cubicBezTo>
                  <a:cubicBezTo>
                    <a:pt x="16" y="36"/>
                    <a:pt x="8" y="18"/>
                    <a:pt x="0" y="0"/>
                  </a:cubicBezTo>
                  <a:close/>
                </a:path>
              </a:pathLst>
            </a:custGeom>
            <a:solidFill>
              <a:schemeClr val="tx2"/>
            </a:solidFill>
            <a:ln>
              <a:noFill/>
            </a:ln>
          </p:spPr>
        </p:sp>
        <p:sp>
          <p:nvSpPr>
            <p:cNvPr id="20" name="Freeform 36"/>
            <p:cNvSpPr/>
            <p:nvPr/>
          </p:nvSpPr>
          <p:spPr bwMode="auto">
            <a:xfrm>
              <a:off x="7412038" y="5081588"/>
              <a:ext cx="114300" cy="558800"/>
            </a:xfrm>
            <a:custGeom>
              <a:avLst/>
              <a:gdLst/>
              <a:ahLst/>
              <a:cxnLst/>
              <a:rect l="0" t="0" r="r" b="b"/>
              <a:pathLst>
                <a:path w="29" h="141">
                  <a:moveTo>
                    <a:pt x="0" y="0"/>
                  </a:moveTo>
                  <a:cubicBezTo>
                    <a:pt x="0" y="30"/>
                    <a:pt x="2" y="60"/>
                    <a:pt x="7" y="89"/>
                  </a:cubicBezTo>
                  <a:cubicBezTo>
                    <a:pt x="11" y="98"/>
                    <a:pt x="14" y="108"/>
                    <a:pt x="18" y="117"/>
                  </a:cubicBezTo>
                  <a:cubicBezTo>
                    <a:pt x="22" y="125"/>
                    <a:pt x="25" y="133"/>
                    <a:pt x="29" y="141"/>
                  </a:cubicBezTo>
                  <a:cubicBezTo>
                    <a:pt x="28" y="139"/>
                    <a:pt x="28" y="137"/>
                    <a:pt x="27" y="135"/>
                  </a:cubicBezTo>
                  <a:cubicBezTo>
                    <a:pt x="16" y="98"/>
                    <a:pt x="10" y="60"/>
                    <a:pt x="8" y="22"/>
                  </a:cubicBezTo>
                  <a:cubicBezTo>
                    <a:pt x="7" y="18"/>
                    <a:pt x="5" y="15"/>
                    <a:pt x="4" y="11"/>
                  </a:cubicBezTo>
                  <a:cubicBezTo>
                    <a:pt x="2" y="7"/>
                    <a:pt x="1" y="3"/>
                    <a:pt x="0" y="0"/>
                  </a:cubicBezTo>
                  <a:close/>
                </a:path>
              </a:pathLst>
            </a:custGeom>
            <a:solidFill>
              <a:schemeClr val="tx2"/>
            </a:solidFill>
            <a:ln>
              <a:noFill/>
            </a:ln>
          </p:spPr>
        </p:sp>
        <p:sp>
          <p:nvSpPr>
            <p:cNvPr id="21" name="Freeform 37"/>
            <p:cNvSpPr/>
            <p:nvPr/>
          </p:nvSpPr>
          <p:spPr bwMode="auto">
            <a:xfrm>
              <a:off x="7412038" y="4978400"/>
              <a:ext cx="31750" cy="188913"/>
            </a:xfrm>
            <a:custGeom>
              <a:avLst/>
              <a:gdLst/>
              <a:ahLst/>
              <a:cxnLst/>
              <a:rect l="0" t="0" r="r" b="b"/>
              <a:pathLst>
                <a:path w="8" h="48">
                  <a:moveTo>
                    <a:pt x="0" y="26"/>
                  </a:moveTo>
                  <a:cubicBezTo>
                    <a:pt x="1" y="29"/>
                    <a:pt x="2" y="33"/>
                    <a:pt x="4" y="37"/>
                  </a:cubicBezTo>
                  <a:cubicBezTo>
                    <a:pt x="5" y="41"/>
                    <a:pt x="7" y="44"/>
                    <a:pt x="8" y="48"/>
                  </a:cubicBezTo>
                  <a:cubicBezTo>
                    <a:pt x="7" y="38"/>
                    <a:pt x="7" y="28"/>
                    <a:pt x="7" y="19"/>
                  </a:cubicBezTo>
                  <a:cubicBezTo>
                    <a:pt x="5" y="12"/>
                    <a:pt x="3" y="6"/>
                    <a:pt x="0" y="0"/>
                  </a:cubicBezTo>
                  <a:cubicBezTo>
                    <a:pt x="0" y="1"/>
                    <a:pt x="0" y="3"/>
                    <a:pt x="0" y="4"/>
                  </a:cubicBezTo>
                  <a:cubicBezTo>
                    <a:pt x="0" y="11"/>
                    <a:pt x="0" y="19"/>
                    <a:pt x="0" y="26"/>
                  </a:cubicBezTo>
                  <a:close/>
                </a:path>
              </a:pathLst>
            </a:custGeom>
            <a:solidFill>
              <a:schemeClr val="tx2"/>
            </a:solidFill>
            <a:ln>
              <a:noFill/>
            </a:ln>
          </p:spPr>
        </p:sp>
        <p:sp>
          <p:nvSpPr>
            <p:cNvPr id="22" name="Freeform 38"/>
            <p:cNvSpPr/>
            <p:nvPr/>
          </p:nvSpPr>
          <p:spPr bwMode="auto">
            <a:xfrm>
              <a:off x="7439026" y="5434013"/>
              <a:ext cx="174625" cy="439738"/>
            </a:xfrm>
            <a:custGeom>
              <a:avLst/>
              <a:gdLst/>
              <a:ahLst/>
              <a:cxnLst/>
              <a:rect l="0" t="0" r="r" b="b"/>
              <a:pathLst>
                <a:path w="44" h="111">
                  <a:moveTo>
                    <a:pt x="11" y="28"/>
                  </a:moveTo>
                  <a:cubicBezTo>
                    <a:pt x="7" y="19"/>
                    <a:pt x="4" y="9"/>
                    <a:pt x="0" y="0"/>
                  </a:cubicBezTo>
                  <a:cubicBezTo>
                    <a:pt x="3" y="16"/>
                    <a:pt x="7" y="33"/>
                    <a:pt x="11" y="49"/>
                  </a:cubicBezTo>
                  <a:cubicBezTo>
                    <a:pt x="12" y="52"/>
                    <a:pt x="13" y="55"/>
                    <a:pt x="14" y="58"/>
                  </a:cubicBezTo>
                  <a:cubicBezTo>
                    <a:pt x="22" y="76"/>
                    <a:pt x="30" y="94"/>
                    <a:pt x="39" y="111"/>
                  </a:cubicBezTo>
                  <a:cubicBezTo>
                    <a:pt x="44" y="111"/>
                    <a:pt x="44" y="111"/>
                    <a:pt x="44" y="111"/>
                  </a:cubicBezTo>
                  <a:cubicBezTo>
                    <a:pt x="35" y="92"/>
                    <a:pt x="28" y="72"/>
                    <a:pt x="22" y="52"/>
                  </a:cubicBezTo>
                  <a:cubicBezTo>
                    <a:pt x="18" y="44"/>
                    <a:pt x="15" y="36"/>
                    <a:pt x="11" y="28"/>
                  </a:cubicBezTo>
                  <a:close/>
                </a:path>
              </a:pathLst>
            </a:custGeom>
            <a:solidFill>
              <a:schemeClr val="tx2"/>
            </a:solidFill>
            <a:ln>
              <a:noFill/>
            </a:ln>
          </p:spPr>
        </p:sp>
      </p:grpSp>
      <p:sp>
        <p:nvSpPr>
          <p:cNvPr id="7" name="Rectangle 6"/>
          <p:cNvSpPr/>
          <p:nvPr/>
        </p:nvSpPr>
        <p:spPr>
          <a:xfrm>
            <a:off x="0" y="0"/>
            <a:ext cx="182880" cy="6858000"/>
          </a:xfrm>
          <a:prstGeom prst="rect">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sp>
      <p:sp>
        <p:nvSpPr>
          <p:cNvPr id="2" name="Title Placeholder 1"/>
          <p:cNvSpPr>
            <a:spLocks noGrp="1"/>
          </p:cNvSpPr>
          <p:nvPr>
            <p:ph type="title"/>
          </p:nvPr>
        </p:nvSpPr>
        <p:spPr>
          <a:xfrm>
            <a:off x="2592924" y="624110"/>
            <a:ext cx="8911687" cy="1280890"/>
          </a:xfrm>
          <a:prstGeom prst="rect">
            <a:avLst/>
          </a:prstGeom>
        </p:spPr>
        <p:txBody>
          <a:bodyPr vert="horz" lIns="91440" tIns="45720" rIns="91440" bIns="45720" rtlCol="0" anchor="t">
            <a:normAutofit/>
          </a:bodyPr>
          <a:lstStyle/>
          <a:p>
            <a:r>
              <a:rPr lang="he-IL"/>
              <a:t>לחץ כדי לערוך סגנון כותרת של תבנית בסיס</a:t>
            </a:r>
            <a:endParaRPr lang="en-US" dirty="0"/>
          </a:p>
        </p:txBody>
      </p:sp>
      <p:sp>
        <p:nvSpPr>
          <p:cNvPr id="3" name="Text Placeholder 2"/>
          <p:cNvSpPr>
            <a:spLocks noGrp="1"/>
          </p:cNvSpPr>
          <p:nvPr>
            <p:ph type="body" idx="1"/>
          </p:nvPr>
        </p:nvSpPr>
        <p:spPr>
          <a:xfrm>
            <a:off x="2589212" y="2133600"/>
            <a:ext cx="8915400" cy="3886200"/>
          </a:xfrm>
          <a:prstGeom prst="rect">
            <a:avLst/>
          </a:prstGeom>
        </p:spPr>
        <p:txBody>
          <a:bodyPr vert="horz" lIns="91440" tIns="45720" rIns="91440" bIns="45720" rtlCol="0">
            <a:normAutofit/>
          </a:bodyPr>
          <a:lstStyle/>
          <a:p>
            <a:pPr lvl="0"/>
            <a:r>
              <a:rPr lang="he-IL"/>
              <a:t>ערוך סגנונות טקסט של תבנית בסיס</a:t>
            </a:r>
          </a:p>
          <a:p>
            <a:pPr lvl="1"/>
            <a:r>
              <a:rPr lang="he-IL"/>
              <a:t>רמה שניה</a:t>
            </a:r>
          </a:p>
          <a:p>
            <a:pPr lvl="2"/>
            <a:r>
              <a:rPr lang="he-IL"/>
              <a:t>רמה שלישית</a:t>
            </a:r>
          </a:p>
          <a:p>
            <a:pPr lvl="3"/>
            <a:r>
              <a:rPr lang="he-IL"/>
              <a:t>רמה רביעית</a:t>
            </a:r>
          </a:p>
          <a:p>
            <a:pPr lvl="4"/>
            <a:r>
              <a:rPr lang="he-IL"/>
              <a:t>רמה חמישית</a:t>
            </a:r>
            <a:endParaRPr lang="en-US" dirty="0"/>
          </a:p>
        </p:txBody>
      </p:sp>
      <p:sp>
        <p:nvSpPr>
          <p:cNvPr id="4" name="Date Placeholder 3"/>
          <p:cNvSpPr>
            <a:spLocks noGrp="1"/>
          </p:cNvSpPr>
          <p:nvPr>
            <p:ph type="dt" sz="half" idx="2"/>
          </p:nvPr>
        </p:nvSpPr>
        <p:spPr>
          <a:xfrm>
            <a:off x="10361612" y="6130437"/>
            <a:ext cx="1146283" cy="370396"/>
          </a:xfrm>
          <a:prstGeom prst="rect">
            <a:avLst/>
          </a:prstGeom>
        </p:spPr>
        <p:txBody>
          <a:bodyPr vert="horz" lIns="91440" tIns="45720" rIns="91440" bIns="45720" rtlCol="0" anchor="ctr"/>
          <a:lstStyle>
            <a:lvl1pPr algn="r">
              <a:defRPr sz="900">
                <a:solidFill>
                  <a:schemeClr val="tx1">
                    <a:tint val="75000"/>
                  </a:schemeClr>
                </a:solidFill>
              </a:defRPr>
            </a:lvl1pPr>
          </a:lstStyle>
          <a:p>
            <a:fld id="{1BEFAB2E-B906-4BAD-8E11-3712BA7EB3DC}" type="datetimeFigureOut">
              <a:rPr lang="he-IL" smtClean="0"/>
              <a:t>ח'/אלול/תשפ"ב</a:t>
            </a:fld>
            <a:endParaRPr lang="he-IL"/>
          </a:p>
        </p:txBody>
      </p:sp>
      <p:sp>
        <p:nvSpPr>
          <p:cNvPr id="5" name="Footer Placeholder 4"/>
          <p:cNvSpPr>
            <a:spLocks noGrp="1"/>
          </p:cNvSpPr>
          <p:nvPr>
            <p:ph type="ftr" sz="quarter" idx="3"/>
          </p:nvPr>
        </p:nvSpPr>
        <p:spPr>
          <a:xfrm>
            <a:off x="2589212" y="6135808"/>
            <a:ext cx="7619999"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he-IL"/>
          </a:p>
        </p:txBody>
      </p:sp>
      <p:sp>
        <p:nvSpPr>
          <p:cNvPr id="6" name="Slide Number Placeholder 5"/>
          <p:cNvSpPr>
            <a:spLocks noGrp="1"/>
          </p:cNvSpPr>
          <p:nvPr>
            <p:ph type="sldNum" sz="quarter" idx="4"/>
          </p:nvPr>
        </p:nvSpPr>
        <p:spPr bwMode="gray">
          <a:xfrm>
            <a:off x="531812" y="787782"/>
            <a:ext cx="779767" cy="365125"/>
          </a:xfrm>
          <a:prstGeom prst="rect">
            <a:avLst/>
          </a:prstGeom>
        </p:spPr>
        <p:txBody>
          <a:bodyPr vert="horz" lIns="91440" tIns="45720" rIns="91440" bIns="45720" rtlCol="0" anchor="ctr"/>
          <a:lstStyle>
            <a:lvl1pPr algn="r">
              <a:defRPr sz="2000">
                <a:solidFill>
                  <a:srgbClr val="FEFFFF"/>
                </a:solidFill>
              </a:defRPr>
            </a:lvl1pPr>
          </a:lstStyle>
          <a:p>
            <a:fld id="{4F8DAB83-1EFD-4029-A004-13F2E716A3DB}" type="slidenum">
              <a:rPr lang="he-IL" smtClean="0"/>
              <a:t>‹#›</a:t>
            </a:fld>
            <a:endParaRPr lang="he-IL"/>
          </a:p>
        </p:txBody>
      </p:sp>
    </p:spTree>
    <p:extLst>
      <p:ext uri="{BB962C8B-B14F-4D97-AF65-F5344CB8AC3E}">
        <p14:creationId xmlns:p14="http://schemas.microsoft.com/office/powerpoint/2010/main" val="308086115"/>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Lst>
  <p:txStyles>
    <p:titleStyle>
      <a:lvl1pPr algn="l" defTabSz="457200" rtl="1" eaLnBrk="1" latinLnBrk="0" hangingPunct="1">
        <a:spcBef>
          <a:spcPct val="0"/>
        </a:spcBef>
        <a:buNone/>
        <a:defRPr sz="3600" kern="1200">
          <a:solidFill>
            <a:schemeClr val="tx1">
              <a:lumMod val="85000"/>
              <a:lumOff val="15000"/>
            </a:schemeClr>
          </a:solidFill>
          <a:latin typeface="+mj-lt"/>
          <a:ea typeface="+mj-ea"/>
          <a:cs typeface="+mj-cs"/>
        </a:defRPr>
      </a:lvl1pPr>
      <a:lvl2pPr rtl="1" eaLnBrk="1" hangingPunct="1">
        <a:defRPr>
          <a:solidFill>
            <a:schemeClr val="tx2"/>
          </a:solidFill>
        </a:defRPr>
      </a:lvl2pPr>
      <a:lvl3pPr rtl="1" eaLnBrk="1" hangingPunct="1">
        <a:defRPr>
          <a:solidFill>
            <a:schemeClr val="tx2"/>
          </a:solidFill>
        </a:defRPr>
      </a:lvl3pPr>
      <a:lvl4pPr rtl="1" eaLnBrk="1" hangingPunct="1">
        <a:defRPr>
          <a:solidFill>
            <a:schemeClr val="tx2"/>
          </a:solidFill>
        </a:defRPr>
      </a:lvl4pPr>
      <a:lvl5pPr rtl="1" eaLnBrk="1" hangingPunct="1">
        <a:defRPr>
          <a:solidFill>
            <a:schemeClr val="tx2"/>
          </a:solidFill>
        </a:defRPr>
      </a:lvl5pPr>
      <a:lvl6pPr rtl="1" eaLnBrk="1" hangingPunct="1">
        <a:defRPr>
          <a:solidFill>
            <a:schemeClr val="tx2"/>
          </a:solidFill>
        </a:defRPr>
      </a:lvl6pPr>
      <a:lvl7pPr rtl="1" eaLnBrk="1" hangingPunct="1">
        <a:defRPr>
          <a:solidFill>
            <a:schemeClr val="tx2"/>
          </a:solidFill>
        </a:defRPr>
      </a:lvl7pPr>
      <a:lvl8pPr rtl="1" eaLnBrk="1" hangingPunct="1">
        <a:defRPr>
          <a:solidFill>
            <a:schemeClr val="tx2"/>
          </a:solidFill>
        </a:defRPr>
      </a:lvl8pPr>
      <a:lvl9pPr rtl="1" eaLnBrk="1" hangingPunct="1">
        <a:defRPr>
          <a:solidFill>
            <a:schemeClr val="tx2"/>
          </a:solidFill>
        </a:defRPr>
      </a:lvl9pPr>
    </p:titleStyle>
    <p:bodyStyle>
      <a:lvl1pPr marL="342900" indent="-342900" algn="r" defTabSz="457200" rtl="1" eaLnBrk="1" latinLnBrk="0" hangingPunct="1">
        <a:spcBef>
          <a:spcPts val="1000"/>
        </a:spcBef>
        <a:spcAft>
          <a:spcPts val="0"/>
        </a:spcAft>
        <a:buClr>
          <a:schemeClr val="accent1"/>
        </a:buClr>
        <a:buFont typeface="Wingdings 3" charset="2"/>
        <a:buChar char=""/>
        <a:defRPr sz="1800" kern="1200">
          <a:solidFill>
            <a:schemeClr val="tx1">
              <a:lumMod val="75000"/>
              <a:lumOff val="25000"/>
            </a:schemeClr>
          </a:solidFill>
          <a:latin typeface="+mn-lt"/>
          <a:ea typeface="+mn-ea"/>
          <a:cs typeface="+mn-cs"/>
        </a:defRPr>
      </a:lvl1pPr>
      <a:lvl2pPr marL="742950" indent="-285750" algn="r" defTabSz="457200" rtl="1" eaLnBrk="1" latinLnBrk="0" hangingPunct="1">
        <a:spcBef>
          <a:spcPts val="1000"/>
        </a:spcBef>
        <a:spcAft>
          <a:spcPts val="0"/>
        </a:spcAft>
        <a:buClr>
          <a:schemeClr val="accent1"/>
        </a:buClr>
        <a:buFont typeface="Wingdings 3" charset="2"/>
        <a:buChar char=""/>
        <a:defRPr sz="1600" kern="1200">
          <a:solidFill>
            <a:schemeClr val="tx1">
              <a:lumMod val="75000"/>
              <a:lumOff val="25000"/>
            </a:schemeClr>
          </a:solidFill>
          <a:latin typeface="+mn-lt"/>
          <a:ea typeface="+mn-ea"/>
          <a:cs typeface="+mn-cs"/>
        </a:defRPr>
      </a:lvl2pPr>
      <a:lvl3pPr marL="1143000" indent="-228600" algn="r" defTabSz="457200" rtl="1" eaLnBrk="1" latinLnBrk="0" hangingPunct="1">
        <a:spcBef>
          <a:spcPts val="1000"/>
        </a:spcBef>
        <a:spcAft>
          <a:spcPts val="0"/>
        </a:spcAft>
        <a:buClr>
          <a:schemeClr val="accent1"/>
        </a:buClr>
        <a:buFont typeface="Wingdings 3" charset="2"/>
        <a:buChar char=""/>
        <a:defRPr sz="1400" kern="1200">
          <a:solidFill>
            <a:schemeClr val="tx1">
              <a:lumMod val="75000"/>
              <a:lumOff val="25000"/>
            </a:schemeClr>
          </a:solidFill>
          <a:latin typeface="+mn-lt"/>
          <a:ea typeface="+mn-ea"/>
          <a:cs typeface="+mn-cs"/>
        </a:defRPr>
      </a:lvl3pPr>
      <a:lvl4pPr marL="1600200" indent="-228600" algn="r" defTabSz="457200" rtl="1"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4pPr>
      <a:lvl5pPr marL="2057400" indent="-228600" algn="r" defTabSz="457200" rtl="1"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5pPr>
      <a:lvl6pPr marL="2514600" indent="-228600" algn="r" defTabSz="457200" rtl="1"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6pPr>
      <a:lvl7pPr marL="2971800" indent="-228600" algn="r" defTabSz="457200" rtl="1"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7pPr>
      <a:lvl8pPr marL="3429000" indent="-228600" algn="r" defTabSz="457200" rtl="1"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8pPr>
      <a:lvl9pPr marL="3886200" indent="-228600" algn="r" defTabSz="457200" rtl="1"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r" defTabSz="457200" rtl="1" eaLnBrk="1" latinLnBrk="0" hangingPunct="1">
        <a:defRPr sz="1800" kern="1200">
          <a:solidFill>
            <a:schemeClr val="tx1"/>
          </a:solidFill>
          <a:latin typeface="+mn-lt"/>
          <a:ea typeface="+mn-ea"/>
          <a:cs typeface="+mn-cs"/>
        </a:defRPr>
      </a:lvl1pPr>
      <a:lvl2pPr marL="457200" algn="r" defTabSz="457200" rtl="1" eaLnBrk="1" latinLnBrk="0" hangingPunct="1">
        <a:defRPr sz="1800" kern="1200">
          <a:solidFill>
            <a:schemeClr val="tx1"/>
          </a:solidFill>
          <a:latin typeface="+mn-lt"/>
          <a:ea typeface="+mn-ea"/>
          <a:cs typeface="+mn-cs"/>
        </a:defRPr>
      </a:lvl2pPr>
      <a:lvl3pPr marL="914400" algn="r" defTabSz="457200" rtl="1" eaLnBrk="1" latinLnBrk="0" hangingPunct="1">
        <a:defRPr sz="1800" kern="1200">
          <a:solidFill>
            <a:schemeClr val="tx1"/>
          </a:solidFill>
          <a:latin typeface="+mn-lt"/>
          <a:ea typeface="+mn-ea"/>
          <a:cs typeface="+mn-cs"/>
        </a:defRPr>
      </a:lvl3pPr>
      <a:lvl4pPr marL="1371600" algn="r" defTabSz="457200" rtl="1" eaLnBrk="1" latinLnBrk="0" hangingPunct="1">
        <a:defRPr sz="1800" kern="1200">
          <a:solidFill>
            <a:schemeClr val="tx1"/>
          </a:solidFill>
          <a:latin typeface="+mn-lt"/>
          <a:ea typeface="+mn-ea"/>
          <a:cs typeface="+mn-cs"/>
        </a:defRPr>
      </a:lvl4pPr>
      <a:lvl5pPr marL="1828800" algn="r" defTabSz="457200" rtl="1" eaLnBrk="1" latinLnBrk="0" hangingPunct="1">
        <a:defRPr sz="1800" kern="1200">
          <a:solidFill>
            <a:schemeClr val="tx1"/>
          </a:solidFill>
          <a:latin typeface="+mn-lt"/>
          <a:ea typeface="+mn-ea"/>
          <a:cs typeface="+mn-cs"/>
        </a:defRPr>
      </a:lvl5pPr>
      <a:lvl6pPr marL="2286000" algn="r" defTabSz="457200" rtl="1" eaLnBrk="1" latinLnBrk="0" hangingPunct="1">
        <a:defRPr sz="1800" kern="1200">
          <a:solidFill>
            <a:schemeClr val="tx1"/>
          </a:solidFill>
          <a:latin typeface="+mn-lt"/>
          <a:ea typeface="+mn-ea"/>
          <a:cs typeface="+mn-cs"/>
        </a:defRPr>
      </a:lvl6pPr>
      <a:lvl7pPr marL="2743200" algn="r" defTabSz="457200" rtl="1" eaLnBrk="1" latinLnBrk="0" hangingPunct="1">
        <a:defRPr sz="1800" kern="1200">
          <a:solidFill>
            <a:schemeClr val="tx1"/>
          </a:solidFill>
          <a:latin typeface="+mn-lt"/>
          <a:ea typeface="+mn-ea"/>
          <a:cs typeface="+mn-cs"/>
        </a:defRPr>
      </a:lvl7pPr>
      <a:lvl8pPr marL="3200400" algn="r" defTabSz="457200" rtl="1" eaLnBrk="1" latinLnBrk="0" hangingPunct="1">
        <a:defRPr sz="1800" kern="1200">
          <a:solidFill>
            <a:schemeClr val="tx1"/>
          </a:solidFill>
          <a:latin typeface="+mn-lt"/>
          <a:ea typeface="+mn-ea"/>
          <a:cs typeface="+mn-cs"/>
        </a:defRPr>
      </a:lvl8pPr>
      <a:lvl9pPr marL="3657600" algn="r" defTabSz="457200" rtl="1"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Relationship Id="rId3" Type="http://schemas.openxmlformats.org/officeDocument/2006/relationships/slideLayout" Target="../slideLayouts/slideLayout2.xml" /><Relationship Id="rId2" Type="http://schemas.microsoft.com/office/2007/relationships/media" Target="../media/media1.mp4" /><Relationship Id="rId1" Type="http://schemas.openxmlformats.org/officeDocument/2006/relationships/video" Target="NULL" TargetMode="External" /><Relationship Id="rId4" Type="http://schemas.openxmlformats.org/officeDocument/2006/relationships/image" Target="../media/image1.png" /></Relationships>
</file>

<file path=ppt/slides/_rels/slide3.xml.rels><?xml version="1.0" encoding="UTF-8" standalone="yes"?>
<Relationships xmlns="http://schemas.openxmlformats.org/package/2006/relationships"><Relationship Id="rId3" Type="http://schemas.microsoft.com/office/2007/relationships/hdphoto" Target="../media/hdphoto1.wdp" /><Relationship Id="rId2" Type="http://schemas.openxmlformats.org/officeDocument/2006/relationships/image" Target="../media/image2.png" /><Relationship Id="rId1" Type="http://schemas.openxmlformats.org/officeDocument/2006/relationships/slideLayout" Target="../slideLayouts/slideLayout2.xml" /></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5.xml.rels><?xml version="1.0" encoding="UTF-8" standalone="yes"?>
<Relationships xmlns="http://schemas.openxmlformats.org/package/2006/relationships"><Relationship Id="rId2" Type="http://schemas.openxmlformats.org/officeDocument/2006/relationships/image" Target="../media/image3.jpeg" /><Relationship Id="rId1" Type="http://schemas.openxmlformats.org/officeDocument/2006/relationships/slideLayout" Target="../slideLayouts/slideLayout2.xml" /></Relationships>
</file>

<file path=ppt/slides/_rels/slide6.xml.rels><?xml version="1.0" encoding="UTF-8" standalone="yes"?>
<Relationships xmlns="http://schemas.openxmlformats.org/package/2006/relationships"><Relationship Id="rId2" Type="http://schemas.openxmlformats.org/officeDocument/2006/relationships/image" Target="../media/image4.jpg" /><Relationship Id="rId1" Type="http://schemas.openxmlformats.org/officeDocument/2006/relationships/slideLayout" Target="../slideLayouts/slideLayout2.xml" /></Relationships>
</file>

<file path=ppt/slides/_rels/slide7.xml.rels><?xml version="1.0" encoding="UTF-8" standalone="yes"?>
<Relationships xmlns="http://schemas.openxmlformats.org/package/2006/relationships"><Relationship Id="rId2" Type="http://schemas.openxmlformats.org/officeDocument/2006/relationships/image" Target="../media/image4.jpg" /><Relationship Id="rId1" Type="http://schemas.openxmlformats.org/officeDocument/2006/relationships/slideLayout" Target="../slideLayouts/slideLayout2.xml" /></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9.xml.rels><?xml version="1.0" encoding="UTF-8" standalone="yes"?>
<Relationships xmlns="http://schemas.openxmlformats.org/package/2006/relationships"><Relationship Id="rId3" Type="http://schemas.openxmlformats.org/officeDocument/2006/relationships/slideLayout" Target="../slideLayouts/slideLayout2.xml" /><Relationship Id="rId2" Type="http://schemas.microsoft.com/office/2007/relationships/media" Target="../media/media2.mp4" /><Relationship Id="rId1" Type="http://schemas.openxmlformats.org/officeDocument/2006/relationships/video" Target="NULL" TargetMode="External" /><Relationship Id="rId4" Type="http://schemas.openxmlformats.org/officeDocument/2006/relationships/image" Target="../media/image5.png" /></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12.xml.rels><?xml version="1.0" encoding="UTF-8" standalone="yes"?>
<Relationships xmlns="http://schemas.openxmlformats.org/package/2006/relationships"><Relationship Id="rId2" Type="http://schemas.openxmlformats.org/officeDocument/2006/relationships/image" Target="../media/image6.jpg" /><Relationship Id="rId1" Type="http://schemas.openxmlformats.org/officeDocument/2006/relationships/slideLayout" Target="../slideLayouts/slideLayout2.xml" /></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p:cNvSpPr>
            <a:spLocks noGrp="1"/>
          </p:cNvSpPr>
          <p:nvPr>
            <p:ph type="ctrTitle"/>
          </p:nvPr>
        </p:nvSpPr>
        <p:spPr>
          <a:xfrm>
            <a:off x="2589213" y="886097"/>
            <a:ext cx="8915399" cy="2262781"/>
          </a:xfrm>
        </p:spPr>
        <p:txBody>
          <a:bodyPr>
            <a:normAutofit/>
          </a:bodyPr>
          <a:lstStyle/>
          <a:p>
            <a:r>
              <a:rPr lang="he-IL" sz="9600" dirty="0"/>
              <a:t>הלכות חודש אלול</a:t>
            </a:r>
          </a:p>
        </p:txBody>
      </p:sp>
      <p:sp>
        <p:nvSpPr>
          <p:cNvPr id="3" name="כותרת משנה 2"/>
          <p:cNvSpPr>
            <a:spLocks noGrp="1"/>
          </p:cNvSpPr>
          <p:nvPr>
            <p:ph type="subTitle" idx="1"/>
          </p:nvPr>
        </p:nvSpPr>
        <p:spPr/>
        <p:txBody>
          <a:bodyPr>
            <a:normAutofit/>
          </a:bodyPr>
          <a:lstStyle/>
          <a:p>
            <a:r>
              <a:rPr lang="he-IL" sz="4400" dirty="0"/>
              <a:t>שיעור מספר 1</a:t>
            </a:r>
          </a:p>
        </p:txBody>
      </p:sp>
    </p:spTree>
    <p:extLst>
      <p:ext uri="{BB962C8B-B14F-4D97-AF65-F5344CB8AC3E}">
        <p14:creationId xmlns:p14="http://schemas.microsoft.com/office/powerpoint/2010/main" val="219462875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p:cNvSpPr>
            <a:spLocks noGrp="1"/>
          </p:cNvSpPr>
          <p:nvPr>
            <p:ph type="title"/>
          </p:nvPr>
        </p:nvSpPr>
        <p:spPr/>
        <p:txBody>
          <a:bodyPr/>
          <a:lstStyle/>
          <a:p>
            <a:endParaRPr lang="he-IL"/>
          </a:p>
        </p:txBody>
      </p:sp>
      <p:pic>
        <p:nvPicPr>
          <p:cNvPr id="4" name="Loom _ Free Screen &amp; Video Recording Software">
            <a:hlinkClick r:id="" action="ppaction://media"/>
          </p:cNvPr>
          <p:cNvPicPr>
            <a:picLocks noGrp="1" noChangeAspect="1"/>
          </p:cNvPicPr>
          <p:nvPr>
            <p:ph idx="1"/>
            <a:videoFile r:link="rId1"/>
            <p:extLst>
              <p:ext uri="{DAA4B4D4-6D71-4841-9C94-3DE7FCFB9230}">
                <p14:media xmlns:p14="http://schemas.microsoft.com/office/powerpoint/2010/main" r:embed="rId2">
                  <p14:trim st="7885" end="8493"/>
                </p14:media>
              </p:ext>
            </p:extLst>
          </p:nvPr>
        </p:nvPicPr>
        <p:blipFill>
          <a:blip r:embed="rId4"/>
          <a:stretch>
            <a:fillRect/>
          </a:stretch>
        </p:blipFill>
        <p:spPr>
          <a:xfrm>
            <a:off x="1566368" y="624109"/>
            <a:ext cx="10414060" cy="5858063"/>
          </a:xfrm>
        </p:spPr>
      </p:pic>
    </p:spTree>
    <p:extLst>
      <p:ext uri="{BB962C8B-B14F-4D97-AF65-F5344CB8AC3E}">
        <p14:creationId xmlns:p14="http://schemas.microsoft.com/office/powerpoint/2010/main" val="341421724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40289"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repeatCount="indefinite" fill="hold" display="0">
                  <p:stCondLst>
                    <p:cond delay="indefinite"/>
                  </p:stCondLst>
                </p:cTn>
                <p:tgtEl>
                  <p:spTgt spid="4"/>
                </p:tgtEl>
              </p:cMediaNode>
            </p:video>
            <p:seq concurrent="1" nextAc="seek">
              <p:cTn id="8" restart="whenNotActive" fill="hold" evtFilter="cancelBubble" nodeType="interactiveSeq">
                <p:stCondLst>
                  <p:cond evt="onClick" delay="0">
                    <p:tgtEl>
                      <p:spTgt spid="4"/>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4"/>
                                        </p:tgtEl>
                                      </p:cBhvr>
                                    </p:cmd>
                                  </p:childTnLst>
                                </p:cTn>
                              </p:par>
                            </p:childTnLst>
                          </p:cTn>
                        </p:par>
                      </p:childTnLst>
                    </p:cTn>
                  </p:par>
                </p:childTnLst>
              </p:cTn>
              <p:nextCondLst>
                <p:cond evt="onClick" delay="0">
                  <p:tgtEl>
                    <p:spTgt spid="4"/>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p:cNvSpPr>
            <a:spLocks noGrp="1"/>
          </p:cNvSpPr>
          <p:nvPr>
            <p:ph type="title"/>
          </p:nvPr>
        </p:nvSpPr>
        <p:spPr/>
        <p:txBody>
          <a:bodyPr/>
          <a:lstStyle/>
          <a:p>
            <a:r>
              <a:rPr lang="he-IL" dirty="0"/>
              <a:t>הלכה א</a:t>
            </a:r>
          </a:p>
        </p:txBody>
      </p:sp>
      <p:pic>
        <p:nvPicPr>
          <p:cNvPr id="4" name="מציין מיקום תוכן 3"/>
          <p:cNvPicPr>
            <a:picLocks noGrp="1" noChangeAspect="1"/>
          </p:cNvPicPr>
          <p:nvPr>
            <p:ph idx="1"/>
          </p:nvPr>
        </p:nvPicPr>
        <p:blipFill rotWithShape="1">
          <a:blip r:embed="rId2" cstate="print">
            <a:clrChange>
              <a:clrFrom>
                <a:srgbClr val="E2E1E0"/>
              </a:clrFrom>
              <a:clrTo>
                <a:srgbClr val="E2E1E0">
                  <a:alpha val="0"/>
                </a:srgbClr>
              </a:clrTo>
            </a:clrChange>
            <a:biLevel thresh="75000"/>
            <a:extLst>
              <a:ext uri="{BEBA8EAE-BF5A-486C-A8C5-ECC9F3942E4B}">
                <a14:imgProps xmlns:a14="http://schemas.microsoft.com/office/drawing/2010/main">
                  <a14:imgLayer r:embed="rId3">
                    <a14:imgEffect>
                      <a14:artisticPhotocopy/>
                    </a14:imgEffect>
                  </a14:imgLayer>
                </a14:imgProps>
              </a:ext>
              <a:ext uri="{28A0092B-C50C-407E-A947-70E740481C1C}">
                <a14:useLocalDpi xmlns:a14="http://schemas.microsoft.com/office/drawing/2010/main" val="0"/>
              </a:ext>
            </a:extLst>
          </a:blip>
          <a:srcRect b="13708"/>
          <a:stretch/>
        </p:blipFill>
        <p:spPr>
          <a:xfrm>
            <a:off x="1095894" y="1264555"/>
            <a:ext cx="10728959" cy="5207726"/>
          </a:xfrm>
        </p:spPr>
      </p:pic>
    </p:spTree>
    <p:extLst>
      <p:ext uri="{BB962C8B-B14F-4D97-AF65-F5344CB8AC3E}">
        <p14:creationId xmlns:p14="http://schemas.microsoft.com/office/powerpoint/2010/main" val="29259253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p:cNvSpPr>
            <a:spLocks noGrp="1"/>
          </p:cNvSpPr>
          <p:nvPr>
            <p:ph type="title"/>
          </p:nvPr>
        </p:nvSpPr>
        <p:spPr/>
        <p:txBody>
          <a:bodyPr/>
          <a:lstStyle/>
          <a:p>
            <a:endParaRPr lang="he-IL"/>
          </a:p>
        </p:txBody>
      </p:sp>
      <p:graphicFrame>
        <p:nvGraphicFramePr>
          <p:cNvPr id="4" name="מציין מיקום תוכן 3"/>
          <p:cNvGraphicFramePr>
            <a:graphicFrameLocks noGrp="1"/>
          </p:cNvGraphicFramePr>
          <p:nvPr>
            <p:ph idx="1"/>
            <p:extLst>
              <p:ext uri="{D42A27DB-BD31-4B8C-83A1-F6EECF244321}">
                <p14:modId xmlns:p14="http://schemas.microsoft.com/office/powerpoint/2010/main" val="4243593821"/>
              </p:ext>
            </p:extLst>
          </p:nvPr>
        </p:nvGraphicFramePr>
        <p:xfrm>
          <a:off x="2388914" y="1166946"/>
          <a:ext cx="8915400" cy="4114800"/>
        </p:xfrm>
        <a:graphic>
          <a:graphicData uri="http://schemas.openxmlformats.org/drawingml/2006/table">
            <a:tbl>
              <a:tblPr rtl="1" firstRow="1" bandRow="1">
                <a:tableStyleId>{5C22544A-7EE6-4342-B048-85BDC9FD1C3A}</a:tableStyleId>
              </a:tblPr>
              <a:tblGrid>
                <a:gridCol w="4457700">
                  <a:extLst>
                    <a:ext uri="{9D8B030D-6E8A-4147-A177-3AD203B41FA5}">
                      <a16:colId xmlns:a16="http://schemas.microsoft.com/office/drawing/2014/main" val="18766775"/>
                    </a:ext>
                  </a:extLst>
                </a:gridCol>
                <a:gridCol w="4457700">
                  <a:extLst>
                    <a:ext uri="{9D8B030D-6E8A-4147-A177-3AD203B41FA5}">
                      <a16:colId xmlns:a16="http://schemas.microsoft.com/office/drawing/2014/main" val="2749582888"/>
                    </a:ext>
                  </a:extLst>
                </a:gridCol>
              </a:tblGrid>
              <a:tr h="370840">
                <a:tc>
                  <a:txBody>
                    <a:bodyPr/>
                    <a:lstStyle/>
                    <a:p>
                      <a:pPr algn="ctr" rtl="1"/>
                      <a:r>
                        <a:rPr lang="he-IL" sz="4800" dirty="0"/>
                        <a:t>תאריכים</a:t>
                      </a:r>
                    </a:p>
                  </a:txBody>
                  <a:tcPr/>
                </a:tc>
                <a:tc>
                  <a:txBody>
                    <a:bodyPr/>
                    <a:lstStyle/>
                    <a:p>
                      <a:pPr algn="ctr" rtl="1"/>
                      <a:r>
                        <a:rPr lang="he-IL" sz="4800" dirty="0"/>
                        <a:t>אירועים</a:t>
                      </a:r>
                    </a:p>
                  </a:txBody>
                  <a:tcPr/>
                </a:tc>
                <a:extLst>
                  <a:ext uri="{0D108BD9-81ED-4DB2-BD59-A6C34878D82A}">
                    <a16:rowId xmlns:a16="http://schemas.microsoft.com/office/drawing/2014/main" val="3467870048"/>
                  </a:ext>
                </a:extLst>
              </a:tr>
              <a:tr h="370840">
                <a:tc>
                  <a:txBody>
                    <a:bodyPr/>
                    <a:lstStyle/>
                    <a:p>
                      <a:pPr algn="ctr" rtl="1"/>
                      <a:r>
                        <a:rPr lang="he-IL" sz="4800" dirty="0"/>
                        <a:t>ו' סיון</a:t>
                      </a:r>
                    </a:p>
                  </a:txBody>
                  <a:tcPr/>
                </a:tc>
                <a:tc>
                  <a:txBody>
                    <a:bodyPr/>
                    <a:lstStyle/>
                    <a:p>
                      <a:pPr rtl="1"/>
                      <a:endParaRPr lang="he-IL" sz="4800"/>
                    </a:p>
                  </a:txBody>
                  <a:tcPr/>
                </a:tc>
                <a:extLst>
                  <a:ext uri="{0D108BD9-81ED-4DB2-BD59-A6C34878D82A}">
                    <a16:rowId xmlns:a16="http://schemas.microsoft.com/office/drawing/2014/main" val="203865009"/>
                  </a:ext>
                </a:extLst>
              </a:tr>
              <a:tr h="370840">
                <a:tc>
                  <a:txBody>
                    <a:bodyPr/>
                    <a:lstStyle/>
                    <a:p>
                      <a:pPr algn="ctr" rtl="1"/>
                      <a:r>
                        <a:rPr lang="he-IL" sz="4800" dirty="0"/>
                        <a:t>י"ז בתמוז</a:t>
                      </a:r>
                    </a:p>
                  </a:txBody>
                  <a:tcPr/>
                </a:tc>
                <a:tc>
                  <a:txBody>
                    <a:bodyPr/>
                    <a:lstStyle/>
                    <a:p>
                      <a:pPr rtl="1"/>
                      <a:endParaRPr lang="he-IL" sz="4800"/>
                    </a:p>
                  </a:txBody>
                  <a:tcPr/>
                </a:tc>
                <a:extLst>
                  <a:ext uri="{0D108BD9-81ED-4DB2-BD59-A6C34878D82A}">
                    <a16:rowId xmlns:a16="http://schemas.microsoft.com/office/drawing/2014/main" val="1670348741"/>
                  </a:ext>
                </a:extLst>
              </a:tr>
              <a:tr h="370840">
                <a:tc>
                  <a:txBody>
                    <a:bodyPr/>
                    <a:lstStyle/>
                    <a:p>
                      <a:pPr algn="ctr" rtl="1"/>
                      <a:r>
                        <a:rPr lang="he-IL" sz="4800" dirty="0"/>
                        <a:t>א' באלול</a:t>
                      </a:r>
                    </a:p>
                  </a:txBody>
                  <a:tcPr/>
                </a:tc>
                <a:tc>
                  <a:txBody>
                    <a:bodyPr/>
                    <a:lstStyle/>
                    <a:p>
                      <a:pPr rtl="1"/>
                      <a:endParaRPr lang="he-IL" sz="4800" dirty="0"/>
                    </a:p>
                  </a:txBody>
                  <a:tcPr/>
                </a:tc>
                <a:extLst>
                  <a:ext uri="{0D108BD9-81ED-4DB2-BD59-A6C34878D82A}">
                    <a16:rowId xmlns:a16="http://schemas.microsoft.com/office/drawing/2014/main" val="4128898072"/>
                  </a:ext>
                </a:extLst>
              </a:tr>
              <a:tr h="370840">
                <a:tc>
                  <a:txBody>
                    <a:bodyPr/>
                    <a:lstStyle/>
                    <a:p>
                      <a:pPr algn="ctr" rtl="1"/>
                      <a:r>
                        <a:rPr lang="he-IL" sz="4800" dirty="0"/>
                        <a:t>י' בתשרי</a:t>
                      </a:r>
                    </a:p>
                  </a:txBody>
                  <a:tcPr/>
                </a:tc>
                <a:tc>
                  <a:txBody>
                    <a:bodyPr/>
                    <a:lstStyle/>
                    <a:p>
                      <a:pPr rtl="1"/>
                      <a:endParaRPr lang="he-IL" sz="4800" dirty="0"/>
                    </a:p>
                  </a:txBody>
                  <a:tcPr/>
                </a:tc>
                <a:extLst>
                  <a:ext uri="{0D108BD9-81ED-4DB2-BD59-A6C34878D82A}">
                    <a16:rowId xmlns:a16="http://schemas.microsoft.com/office/drawing/2014/main" val="1063722364"/>
                  </a:ext>
                </a:extLst>
              </a:tr>
            </a:tbl>
          </a:graphicData>
        </a:graphic>
      </p:graphicFrame>
      <p:sp>
        <p:nvSpPr>
          <p:cNvPr id="5" name="TextBox 4"/>
          <p:cNvSpPr txBox="1"/>
          <p:nvPr/>
        </p:nvSpPr>
        <p:spPr>
          <a:xfrm>
            <a:off x="2795450" y="2046512"/>
            <a:ext cx="3892731" cy="707886"/>
          </a:xfrm>
          <a:prstGeom prst="rect">
            <a:avLst/>
          </a:prstGeom>
          <a:noFill/>
        </p:spPr>
        <p:txBody>
          <a:bodyPr wrap="square" rtlCol="1">
            <a:spAutoFit/>
          </a:bodyPr>
          <a:lstStyle/>
          <a:p>
            <a:pPr algn="ctr"/>
            <a:r>
              <a:rPr lang="he-IL" sz="4000" dirty="0"/>
              <a:t>מתן תורה</a:t>
            </a:r>
          </a:p>
        </p:txBody>
      </p:sp>
      <p:sp>
        <p:nvSpPr>
          <p:cNvPr id="6" name="TextBox 5"/>
          <p:cNvSpPr txBox="1"/>
          <p:nvPr/>
        </p:nvSpPr>
        <p:spPr>
          <a:xfrm>
            <a:off x="2686593" y="2870403"/>
            <a:ext cx="3892731" cy="707886"/>
          </a:xfrm>
          <a:prstGeom prst="rect">
            <a:avLst/>
          </a:prstGeom>
          <a:noFill/>
        </p:spPr>
        <p:txBody>
          <a:bodyPr wrap="square" rtlCol="1">
            <a:spAutoFit/>
          </a:bodyPr>
          <a:lstStyle/>
          <a:p>
            <a:pPr algn="ctr"/>
            <a:r>
              <a:rPr lang="he-IL" sz="4000" dirty="0"/>
              <a:t>שבירת הלוחות</a:t>
            </a:r>
          </a:p>
        </p:txBody>
      </p:sp>
      <p:sp>
        <p:nvSpPr>
          <p:cNvPr id="7" name="TextBox 6"/>
          <p:cNvSpPr txBox="1"/>
          <p:nvPr/>
        </p:nvSpPr>
        <p:spPr>
          <a:xfrm>
            <a:off x="2264225" y="3664129"/>
            <a:ext cx="4737465" cy="707886"/>
          </a:xfrm>
          <a:prstGeom prst="rect">
            <a:avLst/>
          </a:prstGeom>
          <a:noFill/>
        </p:spPr>
        <p:txBody>
          <a:bodyPr wrap="square" rtlCol="1">
            <a:spAutoFit/>
          </a:bodyPr>
          <a:lstStyle/>
          <a:p>
            <a:pPr algn="ctr"/>
            <a:r>
              <a:rPr lang="he-IL" sz="4000" dirty="0"/>
              <a:t>משה עלה להר </a:t>
            </a:r>
            <a:r>
              <a:rPr lang="he-IL" sz="2000" dirty="0"/>
              <a:t>(פעם שניה)</a:t>
            </a:r>
            <a:endParaRPr lang="he-IL" sz="4000" dirty="0"/>
          </a:p>
        </p:txBody>
      </p:sp>
      <p:sp>
        <p:nvSpPr>
          <p:cNvPr id="8" name="TextBox 7"/>
          <p:cNvSpPr txBox="1"/>
          <p:nvPr/>
        </p:nvSpPr>
        <p:spPr>
          <a:xfrm>
            <a:off x="2830579" y="4457855"/>
            <a:ext cx="3892731" cy="707886"/>
          </a:xfrm>
          <a:prstGeom prst="rect">
            <a:avLst/>
          </a:prstGeom>
          <a:noFill/>
        </p:spPr>
        <p:txBody>
          <a:bodyPr wrap="square" rtlCol="1">
            <a:spAutoFit/>
          </a:bodyPr>
          <a:lstStyle/>
          <a:p>
            <a:pPr algn="ctr"/>
            <a:r>
              <a:rPr lang="he-IL" sz="4000" dirty="0"/>
              <a:t>ה' סלח לישראל</a:t>
            </a:r>
          </a:p>
        </p:txBody>
      </p:sp>
    </p:spTree>
    <p:extLst>
      <p:ext uri="{BB962C8B-B14F-4D97-AF65-F5344CB8AC3E}">
        <p14:creationId xmlns:p14="http://schemas.microsoft.com/office/powerpoint/2010/main" val="396320935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6"/>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7"/>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p:bldP spid="7" grpId="0"/>
      <p:bldP spid="8"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p:cNvSpPr>
            <a:spLocks noGrp="1"/>
          </p:cNvSpPr>
          <p:nvPr>
            <p:ph type="title"/>
          </p:nvPr>
        </p:nvSpPr>
        <p:spPr>
          <a:xfrm>
            <a:off x="4971799" y="2740293"/>
            <a:ext cx="12297887" cy="2201326"/>
          </a:xfrm>
        </p:spPr>
        <p:txBody>
          <a:bodyPr/>
          <a:lstStyle/>
          <a:p>
            <a:endParaRPr lang="he-IL" dirty="0"/>
          </a:p>
        </p:txBody>
      </p:sp>
      <p:sp>
        <p:nvSpPr>
          <p:cNvPr id="3" name="מציין מיקום תוכן 2"/>
          <p:cNvSpPr>
            <a:spLocks noGrp="1"/>
          </p:cNvSpPr>
          <p:nvPr>
            <p:ph idx="1"/>
          </p:nvPr>
        </p:nvSpPr>
        <p:spPr/>
        <p:txBody>
          <a:bodyPr/>
          <a:lstStyle/>
          <a:p>
            <a:endParaRPr lang="he-IL"/>
          </a:p>
        </p:txBody>
      </p:sp>
      <p:pic>
        <p:nvPicPr>
          <p:cNvPr id="1026" name="Picture 2" descr="גלריה: סליחות ראשונות בכותל המערבי בירושלים - סרוגים"/>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540118" y="173082"/>
            <a:ext cx="10476531" cy="6973441"/>
          </a:xfrm>
          <a:prstGeom prst="rect">
            <a:avLst/>
          </a:prstGeom>
          <a:noFill/>
          <a:extLst>
            <a:ext uri="{909E8E84-426E-40DD-AFC4-6F175D3DCCD1}">
              <a14:hiddenFill xmlns:a14="http://schemas.microsoft.com/office/drawing/2010/main">
                <a:solidFill>
                  <a:srgbClr val="FFFFFF"/>
                </a:solidFill>
              </a14:hiddenFill>
            </a:ext>
          </a:extLst>
        </p:spPr>
      </p:pic>
      <p:sp>
        <p:nvSpPr>
          <p:cNvPr id="4" name="מלבן 3"/>
          <p:cNvSpPr/>
          <p:nvPr/>
        </p:nvSpPr>
        <p:spPr>
          <a:xfrm>
            <a:off x="4557248" y="1431499"/>
            <a:ext cx="5953874" cy="2215991"/>
          </a:xfrm>
          <a:prstGeom prst="rect">
            <a:avLst/>
          </a:prstGeom>
          <a:noFill/>
        </p:spPr>
        <p:txBody>
          <a:bodyPr wrap="none" lIns="91440" tIns="45720" rIns="91440" bIns="45720">
            <a:spAutoFit/>
          </a:bodyPr>
          <a:lstStyle/>
          <a:p>
            <a:pPr algn="ctr"/>
            <a:r>
              <a:rPr lang="he-IL" sz="13800" b="1" cap="none" spc="0" dirty="0">
                <a:ln w="22225">
                  <a:solidFill>
                    <a:schemeClr val="accent2"/>
                  </a:solidFill>
                  <a:prstDash val="solid"/>
                </a:ln>
                <a:solidFill>
                  <a:schemeClr val="accent2">
                    <a:lumMod val="40000"/>
                    <a:lumOff val="60000"/>
                  </a:schemeClr>
                </a:solidFill>
                <a:effectLst/>
              </a:rPr>
              <a:t>סליחות</a:t>
            </a:r>
          </a:p>
        </p:txBody>
      </p:sp>
    </p:spTree>
    <p:extLst>
      <p:ext uri="{BB962C8B-B14F-4D97-AF65-F5344CB8AC3E}">
        <p14:creationId xmlns:p14="http://schemas.microsoft.com/office/powerpoint/2010/main" val="313010138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תמונה 2"/>
          <p:cNvPicPr>
            <a:picLocks noChangeAspect="1"/>
          </p:cNvPicPr>
          <p:nvPr/>
        </p:nvPicPr>
        <p:blipFill rotWithShape="1">
          <a:blip r:embed="rId2" cstate="print">
            <a:extLst>
              <a:ext uri="{28A0092B-C50C-407E-A947-70E740481C1C}">
                <a14:useLocalDpi xmlns:a14="http://schemas.microsoft.com/office/drawing/2010/main" val="0"/>
              </a:ext>
            </a:extLst>
          </a:blip>
          <a:srcRect r="21733" b="65390"/>
          <a:stretch/>
        </p:blipFill>
        <p:spPr>
          <a:xfrm>
            <a:off x="616486" y="1439694"/>
            <a:ext cx="11406902" cy="3978612"/>
          </a:xfrm>
          <a:prstGeom prst="rect">
            <a:avLst/>
          </a:prstGeom>
        </p:spPr>
      </p:pic>
    </p:spTree>
    <p:extLst>
      <p:ext uri="{BB962C8B-B14F-4D97-AF65-F5344CB8AC3E}">
        <p14:creationId xmlns:p14="http://schemas.microsoft.com/office/powerpoint/2010/main" val="244778376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p:cNvSpPr>
            <a:spLocks noGrp="1"/>
          </p:cNvSpPr>
          <p:nvPr>
            <p:ph type="title"/>
          </p:nvPr>
        </p:nvSpPr>
        <p:spPr/>
        <p:txBody>
          <a:bodyPr/>
          <a:lstStyle/>
          <a:p>
            <a:endParaRPr lang="he-IL"/>
          </a:p>
        </p:txBody>
      </p:sp>
      <p:sp>
        <p:nvSpPr>
          <p:cNvPr id="3" name="מציין מיקום תוכן 2"/>
          <p:cNvSpPr>
            <a:spLocks noGrp="1"/>
          </p:cNvSpPr>
          <p:nvPr>
            <p:ph idx="1"/>
          </p:nvPr>
        </p:nvSpPr>
        <p:spPr/>
        <p:txBody>
          <a:bodyPr/>
          <a:lstStyle/>
          <a:p>
            <a:endParaRPr lang="he-IL"/>
          </a:p>
        </p:txBody>
      </p:sp>
      <p:pic>
        <p:nvPicPr>
          <p:cNvPr id="5" name="תמונה 4"/>
          <p:cNvPicPr>
            <a:picLocks noChangeAspect="1"/>
          </p:cNvPicPr>
          <p:nvPr/>
        </p:nvPicPr>
        <p:blipFill rotWithShape="1">
          <a:blip r:embed="rId2" cstate="print">
            <a:clrChange>
              <a:clrFrom>
                <a:srgbClr val="FFFFFF"/>
              </a:clrFrom>
              <a:clrTo>
                <a:srgbClr val="FFFFFF">
                  <a:alpha val="0"/>
                </a:srgbClr>
              </a:clrTo>
            </a:clrChange>
            <a:extLst>
              <a:ext uri="{28A0092B-C50C-407E-A947-70E740481C1C}">
                <a14:useLocalDpi xmlns:a14="http://schemas.microsoft.com/office/drawing/2010/main" val="0"/>
              </a:ext>
            </a:extLst>
          </a:blip>
          <a:srcRect l="-134" t="36049" r="20866" b="12374"/>
          <a:stretch/>
        </p:blipFill>
        <p:spPr>
          <a:xfrm>
            <a:off x="639184" y="121596"/>
            <a:ext cx="11552816" cy="5929008"/>
          </a:xfrm>
          <a:prstGeom prst="rect">
            <a:avLst/>
          </a:prstGeom>
        </p:spPr>
      </p:pic>
      <p:pic>
        <p:nvPicPr>
          <p:cNvPr id="6" name="תמונה 5"/>
          <p:cNvPicPr>
            <a:picLocks noChangeAspect="1"/>
          </p:cNvPicPr>
          <p:nvPr/>
        </p:nvPicPr>
        <p:blipFill rotWithShape="1">
          <a:blip r:embed="rId2" cstate="print">
            <a:clrChange>
              <a:clrFrom>
                <a:srgbClr val="FFFFFF"/>
              </a:clrFrom>
              <a:clrTo>
                <a:srgbClr val="FFFFFF">
                  <a:alpha val="0"/>
                </a:srgbClr>
              </a:clrTo>
            </a:clrChange>
            <a:extLst>
              <a:ext uri="{28A0092B-C50C-407E-A947-70E740481C1C}">
                <a14:useLocalDpi xmlns:a14="http://schemas.microsoft.com/office/drawing/2010/main" val="0"/>
              </a:ext>
            </a:extLst>
          </a:blip>
          <a:srcRect l="55106" t="87653" r="20866" b="6677"/>
          <a:stretch/>
        </p:blipFill>
        <p:spPr>
          <a:xfrm>
            <a:off x="8686797" y="6040872"/>
            <a:ext cx="3501957" cy="651754"/>
          </a:xfrm>
          <a:prstGeom prst="rect">
            <a:avLst/>
          </a:prstGeom>
        </p:spPr>
      </p:pic>
    </p:spTree>
    <p:extLst>
      <p:ext uri="{BB962C8B-B14F-4D97-AF65-F5344CB8AC3E}">
        <p14:creationId xmlns:p14="http://schemas.microsoft.com/office/powerpoint/2010/main" val="193673296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p:cNvSpPr>
            <a:spLocks noGrp="1"/>
          </p:cNvSpPr>
          <p:nvPr>
            <p:ph type="title"/>
          </p:nvPr>
        </p:nvSpPr>
        <p:spPr/>
        <p:txBody>
          <a:bodyPr>
            <a:normAutofit fontScale="90000"/>
          </a:bodyPr>
          <a:lstStyle/>
          <a:p>
            <a:pPr algn="just"/>
            <a:r>
              <a:rPr lang="he-IL" dirty="0"/>
              <a:t>בקהילות הספרדים והתימנים נוהגים לקום באשמורת הבוקר ולומר סליחות ותחנונים מב' באלול ועד יום הכיפורים.                        (הלכה ז)</a:t>
            </a:r>
            <a:br>
              <a:rPr lang="he-IL" dirty="0"/>
            </a:br>
            <a:br>
              <a:rPr lang="he-IL" dirty="0"/>
            </a:br>
            <a:r>
              <a:rPr lang="he-IL" dirty="0"/>
              <a:t>בקהילות האשכנזים נוהגים לומר את הסליחות לאחר חצות הלילה במוצאי השבת שלפני ראש השנה, ואם חל ראש השנה ביום שני או שלישי, מתחילים לומר את הסליחות במוצאי השבת הקודמת.               (הלכה י)</a:t>
            </a:r>
            <a:br>
              <a:rPr lang="he-IL" dirty="0"/>
            </a:br>
            <a:br>
              <a:rPr lang="he-IL" dirty="0"/>
            </a:br>
            <a:r>
              <a:rPr lang="he-IL" dirty="0"/>
              <a:t>אין לומר סליחות לפני חצות הלילה. לכן, מי שאינו יכול לומר את הסליחות לאחר חצות הלילה, יאמר אותן בבוקר.                                                      (הלכה יא)</a:t>
            </a:r>
          </a:p>
        </p:txBody>
      </p:sp>
    </p:spTree>
    <p:extLst>
      <p:ext uri="{BB962C8B-B14F-4D97-AF65-F5344CB8AC3E}">
        <p14:creationId xmlns:p14="http://schemas.microsoft.com/office/powerpoint/2010/main" val="152691018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p:cNvSpPr>
            <a:spLocks noGrp="1"/>
          </p:cNvSpPr>
          <p:nvPr>
            <p:ph type="title"/>
          </p:nvPr>
        </p:nvSpPr>
        <p:spPr>
          <a:xfrm>
            <a:off x="4831028" y="5988590"/>
            <a:ext cx="8911687" cy="1280890"/>
          </a:xfrm>
        </p:spPr>
        <p:txBody>
          <a:bodyPr/>
          <a:lstStyle/>
          <a:p>
            <a:r>
              <a:rPr lang="he-IL" dirty="0"/>
              <a:t>בעל התוקע – יאיר לאור</a:t>
            </a:r>
          </a:p>
        </p:txBody>
      </p:sp>
      <p:pic>
        <p:nvPicPr>
          <p:cNvPr id="4" name="videoplayback">
            <a:hlinkClick r:id="" action="ppaction://media"/>
          </p:cNvPr>
          <p:cNvPicPr>
            <a:picLocks noGrp="1" noChangeAspect="1"/>
          </p:cNvPicPr>
          <p:nvPr>
            <p:ph idx="1"/>
            <a:videoFile r:link="rId1"/>
            <p:extLst>
              <p:ext uri="{DAA4B4D4-6D71-4841-9C94-3DE7FCFB9230}">
                <p14:media xmlns:p14="http://schemas.microsoft.com/office/powerpoint/2010/main" r:embed="rId2">
                  <p14:trim st="8818" end="5225"/>
                </p14:media>
              </p:ext>
            </p:extLst>
          </p:nvPr>
        </p:nvPicPr>
        <p:blipFill>
          <a:blip r:embed="rId4"/>
          <a:stretch>
            <a:fillRect/>
          </a:stretch>
        </p:blipFill>
        <p:spPr>
          <a:xfrm>
            <a:off x="2298156" y="505097"/>
            <a:ext cx="9257720" cy="5093244"/>
          </a:xfrm>
        </p:spPr>
      </p:pic>
    </p:spTree>
    <p:extLst>
      <p:ext uri="{BB962C8B-B14F-4D97-AF65-F5344CB8AC3E}">
        <p14:creationId xmlns:p14="http://schemas.microsoft.com/office/powerpoint/2010/main" val="301867879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31352"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4"/>
                </p:tgtEl>
              </p:cMediaNode>
            </p:video>
            <p:seq concurrent="1" nextAc="seek">
              <p:cTn id="8" restart="whenNotActive" fill="hold" evtFilter="cancelBubble" nodeType="interactiveSeq">
                <p:stCondLst>
                  <p:cond evt="onClick" delay="0">
                    <p:tgtEl>
                      <p:spTgt spid="4"/>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4"/>
                                        </p:tgtEl>
                                      </p:cBhvr>
                                    </p:cmd>
                                  </p:childTnLst>
                                </p:cTn>
                              </p:par>
                            </p:childTnLst>
                          </p:cTn>
                        </p:par>
                      </p:childTnLst>
                    </p:cTn>
                  </p:par>
                </p:childTnLst>
              </p:cTn>
              <p:nextCondLst>
                <p:cond evt="onClick" delay="0">
                  <p:tgtEl>
                    <p:spTgt spid="4"/>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p:cNvSpPr>
            <a:spLocks noGrp="1"/>
          </p:cNvSpPr>
          <p:nvPr>
            <p:ph type="title"/>
          </p:nvPr>
        </p:nvSpPr>
        <p:spPr>
          <a:xfrm>
            <a:off x="1852697" y="4185916"/>
            <a:ext cx="8911687" cy="777970"/>
          </a:xfrm>
        </p:spPr>
        <p:txBody>
          <a:bodyPr/>
          <a:lstStyle/>
          <a:p>
            <a:pPr algn="r"/>
            <a:r>
              <a:rPr lang="he-IL" dirty="0"/>
              <a:t>כי עבר קול שופר כשמשה עלה להר</a:t>
            </a:r>
          </a:p>
        </p:txBody>
      </p:sp>
      <p:sp>
        <p:nvSpPr>
          <p:cNvPr id="8" name="TextBox 7"/>
          <p:cNvSpPr txBox="1"/>
          <p:nvPr/>
        </p:nvSpPr>
        <p:spPr>
          <a:xfrm>
            <a:off x="2458584" y="284770"/>
            <a:ext cx="9006892" cy="3046988"/>
          </a:xfrm>
          <a:prstGeom prst="rect">
            <a:avLst/>
          </a:prstGeom>
          <a:noFill/>
        </p:spPr>
        <p:txBody>
          <a:bodyPr wrap="square" rtlCol="1">
            <a:spAutoFit/>
          </a:bodyPr>
          <a:lstStyle/>
          <a:p>
            <a:pPr algn="just"/>
            <a:r>
              <a:rPr lang="he-IL" sz="3200" dirty="0"/>
              <a:t>בְּשָׁעָה שֶׁעָלָה מֹשֶׁה לְהַר סִינַי בַּפַּעַם </a:t>
            </a:r>
            <a:r>
              <a:rPr lang="he-IL" sz="3200" dirty="0" err="1"/>
              <a:t>הַשְּׁנִיָּה</a:t>
            </a:r>
            <a:r>
              <a:rPr lang="he-IL" sz="3200" dirty="0"/>
              <a:t>, עָבַר קוֹל שׁוֹפָר בַּמַּחֲנֶה לְהוֹדִיעַ שׁמשׁה עוֹלֶה לָהָר וְשֶׁלֹּא יִטְעוּ עוֹד לַעֲבֹד עֲבוֹדָה זָרָה. לָכֵן תּוֹקְעִים בְּשׁוֹפָר מֵרֹאשׁ חֹדֶשׁ אֱלוּל. טַעַם נוֹסָף לִתְקִיעַת הַשּׁוֹפָר בְּחֹדֶשׁ אֱלוּל הוּא שֶׁקּוֹל הַשּׁוֹפָר רוֹמֵז לְהִתְעוֹרְרוּת בִּתְשׁוּבָה וּלְשִׁפּוּר הַמַּעֲשִׂים.</a:t>
            </a:r>
          </a:p>
          <a:p>
            <a:pPr algn="l"/>
            <a:r>
              <a:rPr lang="he-IL" sz="3200" dirty="0"/>
              <a:t>(הלכה ב)</a:t>
            </a:r>
            <a:endParaRPr lang="he-IL" sz="4800" dirty="0"/>
          </a:p>
        </p:txBody>
      </p:sp>
      <p:sp>
        <p:nvSpPr>
          <p:cNvPr id="9" name="מציין מיקום תוכן 8"/>
          <p:cNvSpPr>
            <a:spLocks noGrp="1"/>
          </p:cNvSpPr>
          <p:nvPr>
            <p:ph idx="1"/>
          </p:nvPr>
        </p:nvSpPr>
        <p:spPr>
          <a:xfrm>
            <a:off x="2458584" y="3429000"/>
            <a:ext cx="8915400" cy="3777622"/>
          </a:xfrm>
        </p:spPr>
        <p:txBody>
          <a:bodyPr>
            <a:normAutofit/>
          </a:bodyPr>
          <a:lstStyle/>
          <a:p>
            <a:r>
              <a:rPr lang="he-IL" sz="3600" dirty="0"/>
              <a:t>שני טעמים</a:t>
            </a:r>
          </a:p>
        </p:txBody>
      </p:sp>
      <p:sp>
        <p:nvSpPr>
          <p:cNvPr id="10" name="כותרת 1"/>
          <p:cNvSpPr txBox="1">
            <a:spLocks/>
          </p:cNvSpPr>
          <p:nvPr/>
        </p:nvSpPr>
        <p:spPr>
          <a:xfrm>
            <a:off x="1852697" y="5061128"/>
            <a:ext cx="8911687" cy="777970"/>
          </a:xfrm>
          <a:prstGeom prst="rect">
            <a:avLst/>
          </a:prstGeom>
        </p:spPr>
        <p:txBody>
          <a:bodyPr vert="horz" lIns="91440" tIns="45720" rIns="91440" bIns="45720" rtlCol="0" anchor="t">
            <a:normAutofit/>
          </a:bodyPr>
          <a:lstStyle>
            <a:lvl1pPr algn="l" defTabSz="457200" rtl="1" eaLnBrk="1" latinLnBrk="0" hangingPunct="1">
              <a:spcBef>
                <a:spcPct val="0"/>
              </a:spcBef>
              <a:buNone/>
              <a:defRPr sz="3600" kern="1200">
                <a:solidFill>
                  <a:schemeClr val="tx1">
                    <a:lumMod val="85000"/>
                    <a:lumOff val="15000"/>
                  </a:schemeClr>
                </a:solidFill>
                <a:latin typeface="+mj-lt"/>
                <a:ea typeface="+mj-ea"/>
                <a:cs typeface="+mj-cs"/>
              </a:defRPr>
            </a:lvl1pPr>
            <a:lvl2pPr rtl="1" eaLnBrk="1" hangingPunct="1">
              <a:defRPr>
                <a:solidFill>
                  <a:schemeClr val="tx2"/>
                </a:solidFill>
              </a:defRPr>
            </a:lvl2pPr>
            <a:lvl3pPr rtl="1" eaLnBrk="1" hangingPunct="1">
              <a:defRPr>
                <a:solidFill>
                  <a:schemeClr val="tx2"/>
                </a:solidFill>
              </a:defRPr>
            </a:lvl3pPr>
            <a:lvl4pPr rtl="1" eaLnBrk="1" hangingPunct="1">
              <a:defRPr>
                <a:solidFill>
                  <a:schemeClr val="tx2"/>
                </a:solidFill>
              </a:defRPr>
            </a:lvl4pPr>
            <a:lvl5pPr rtl="1" eaLnBrk="1" hangingPunct="1">
              <a:defRPr>
                <a:solidFill>
                  <a:schemeClr val="tx2"/>
                </a:solidFill>
              </a:defRPr>
            </a:lvl5pPr>
            <a:lvl6pPr rtl="1" eaLnBrk="1" hangingPunct="1">
              <a:defRPr>
                <a:solidFill>
                  <a:schemeClr val="tx2"/>
                </a:solidFill>
              </a:defRPr>
            </a:lvl6pPr>
            <a:lvl7pPr rtl="1" eaLnBrk="1" hangingPunct="1">
              <a:defRPr>
                <a:solidFill>
                  <a:schemeClr val="tx2"/>
                </a:solidFill>
              </a:defRPr>
            </a:lvl7pPr>
            <a:lvl8pPr rtl="1" eaLnBrk="1" hangingPunct="1">
              <a:defRPr>
                <a:solidFill>
                  <a:schemeClr val="tx2"/>
                </a:solidFill>
              </a:defRPr>
            </a:lvl8pPr>
            <a:lvl9pPr rtl="1" eaLnBrk="1" hangingPunct="1">
              <a:defRPr>
                <a:solidFill>
                  <a:schemeClr val="tx2"/>
                </a:solidFill>
              </a:defRPr>
            </a:lvl9pPr>
          </a:lstStyle>
          <a:p>
            <a:pPr algn="r"/>
            <a:r>
              <a:rPr lang="he-IL" dirty="0"/>
              <a:t>רמז להתעוררות בתשובה</a:t>
            </a:r>
          </a:p>
        </p:txBody>
      </p:sp>
    </p:spTree>
    <p:extLst>
      <p:ext uri="{BB962C8B-B14F-4D97-AF65-F5344CB8AC3E}">
        <p14:creationId xmlns:p14="http://schemas.microsoft.com/office/powerpoint/2010/main" val="406850674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9">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9" grpId="0" build="p"/>
      <p:bldP spid="10"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p:cNvSpPr>
            <a:spLocks noGrp="1"/>
          </p:cNvSpPr>
          <p:nvPr>
            <p:ph type="title"/>
          </p:nvPr>
        </p:nvSpPr>
        <p:spPr/>
        <p:txBody>
          <a:bodyPr/>
          <a:lstStyle/>
          <a:p>
            <a:r>
              <a:rPr lang="he-IL" dirty="0"/>
              <a:t>זמן תקיעת שופר בחודש אלול</a:t>
            </a:r>
          </a:p>
        </p:txBody>
      </p:sp>
      <p:sp>
        <p:nvSpPr>
          <p:cNvPr id="3" name="מציין מיקום תוכן 2"/>
          <p:cNvSpPr>
            <a:spLocks noGrp="1"/>
          </p:cNvSpPr>
          <p:nvPr>
            <p:ph idx="1"/>
          </p:nvPr>
        </p:nvSpPr>
        <p:spPr>
          <a:xfrm>
            <a:off x="2702423" y="1692112"/>
            <a:ext cx="8915400" cy="3777622"/>
          </a:xfrm>
        </p:spPr>
        <p:txBody>
          <a:bodyPr>
            <a:normAutofit/>
          </a:bodyPr>
          <a:lstStyle/>
          <a:p>
            <a:pPr marL="0" indent="0">
              <a:buNone/>
            </a:pPr>
            <a:r>
              <a:rPr lang="he-IL" sz="3200" dirty="0"/>
              <a:t>בקהילות הספרדים והתימנים... בזמן אמירת י"ג מידות שבסליחות נוהגים לתקוע בשופר וכן בקדיש שבסיום הסליחות. (הלכה ז)</a:t>
            </a:r>
          </a:p>
          <a:p>
            <a:pPr marL="0" indent="0">
              <a:buNone/>
            </a:pPr>
            <a:r>
              <a:rPr lang="he-IL" sz="3200" dirty="0"/>
              <a:t>בקהילות האשכנזים נוהגים לתקוע בשופר בסיום התפילה מראש חודש אלול ועד כ"ח באלול. (הלכה ט')</a:t>
            </a:r>
          </a:p>
          <a:p>
            <a:pPr marL="0" indent="0">
              <a:buNone/>
            </a:pPr>
            <a:endParaRPr lang="he-IL" sz="3200" dirty="0"/>
          </a:p>
        </p:txBody>
      </p:sp>
      <p:sp>
        <p:nvSpPr>
          <p:cNvPr id="4" name="TextBox 3"/>
          <p:cNvSpPr txBox="1"/>
          <p:nvPr/>
        </p:nvSpPr>
        <p:spPr>
          <a:xfrm>
            <a:off x="6174378" y="4929049"/>
            <a:ext cx="4389120" cy="461665"/>
          </a:xfrm>
          <a:prstGeom prst="rect">
            <a:avLst/>
          </a:prstGeom>
          <a:noFill/>
        </p:spPr>
        <p:txBody>
          <a:bodyPr wrap="square" rtlCol="1">
            <a:spAutoFit/>
          </a:bodyPr>
          <a:lstStyle/>
          <a:p>
            <a:r>
              <a:rPr lang="he-IL" sz="2400" dirty="0"/>
              <a:t>למה עד כ"ח אלול ולא בכ"ט אלול?</a:t>
            </a:r>
          </a:p>
        </p:txBody>
      </p:sp>
      <p:sp>
        <p:nvSpPr>
          <p:cNvPr id="5" name="TextBox 4"/>
          <p:cNvSpPr txBox="1"/>
          <p:nvPr/>
        </p:nvSpPr>
        <p:spPr>
          <a:xfrm>
            <a:off x="1628503" y="5548754"/>
            <a:ext cx="9078686" cy="1200329"/>
          </a:xfrm>
          <a:prstGeom prst="rect">
            <a:avLst/>
          </a:prstGeom>
          <a:noFill/>
        </p:spPr>
        <p:txBody>
          <a:bodyPr wrap="square" rtlCol="1">
            <a:spAutoFit/>
          </a:bodyPr>
          <a:lstStyle/>
          <a:p>
            <a:r>
              <a:rPr lang="he-IL" sz="3600" dirty="0"/>
              <a:t>כדי להפסיק בין תקיעות רשות (חודש אלול) לתקיעות חובה (ראש השנה)</a:t>
            </a:r>
          </a:p>
        </p:txBody>
      </p:sp>
    </p:spTree>
    <p:extLst>
      <p:ext uri="{BB962C8B-B14F-4D97-AF65-F5344CB8AC3E}">
        <p14:creationId xmlns:p14="http://schemas.microsoft.com/office/powerpoint/2010/main" val="380472994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p:cNvSpPr>
            <a:spLocks noGrp="1"/>
          </p:cNvSpPr>
          <p:nvPr>
            <p:ph type="title"/>
          </p:nvPr>
        </p:nvSpPr>
        <p:spPr/>
        <p:txBody>
          <a:bodyPr/>
          <a:lstStyle/>
          <a:p>
            <a:endParaRPr lang="he-IL"/>
          </a:p>
        </p:txBody>
      </p:sp>
      <p:pic>
        <p:nvPicPr>
          <p:cNvPr id="4" name="מציין מיקום תוכן 3"/>
          <p:cNvPicPr>
            <a:picLocks noGrp="1" noChangeAspect="1"/>
          </p:cNvPicPr>
          <p:nvPr>
            <p:ph idx="1"/>
          </p:nvPr>
        </p:nvPicPr>
        <p:blipFill rotWithShape="1">
          <a:blip r:embed="rId2" cstate="print">
            <a:extLst>
              <a:ext uri="{28A0092B-C50C-407E-A947-70E740481C1C}">
                <a14:useLocalDpi xmlns:a14="http://schemas.microsoft.com/office/drawing/2010/main" val="0"/>
              </a:ext>
            </a:extLst>
          </a:blip>
          <a:srcRect l="8931" r="15131" b="12017"/>
          <a:stretch/>
        </p:blipFill>
        <p:spPr>
          <a:xfrm>
            <a:off x="1682884" y="231450"/>
            <a:ext cx="10002629" cy="2813308"/>
          </a:xfrm>
        </p:spPr>
      </p:pic>
      <p:sp>
        <p:nvSpPr>
          <p:cNvPr id="6" name="מלבן 5"/>
          <p:cNvSpPr/>
          <p:nvPr/>
        </p:nvSpPr>
        <p:spPr>
          <a:xfrm>
            <a:off x="1673157" y="2509736"/>
            <a:ext cx="1692613" cy="49611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8" name="מלבן 7"/>
          <p:cNvSpPr/>
          <p:nvPr/>
        </p:nvSpPr>
        <p:spPr>
          <a:xfrm>
            <a:off x="5749047" y="457199"/>
            <a:ext cx="5136204" cy="525294"/>
          </a:xfrm>
          <a:prstGeom prst="rect">
            <a:avLst/>
          </a:prstGeom>
          <a:solidFill>
            <a:srgbClr val="7030A0">
              <a:alpha val="16078"/>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9" name="מלבן 8"/>
          <p:cNvSpPr/>
          <p:nvPr/>
        </p:nvSpPr>
        <p:spPr>
          <a:xfrm>
            <a:off x="1809344" y="457199"/>
            <a:ext cx="3934839" cy="525294"/>
          </a:xfrm>
          <a:prstGeom prst="rect">
            <a:avLst/>
          </a:prstGeom>
          <a:solidFill>
            <a:schemeClr val="accent5">
              <a:lumMod val="50000"/>
              <a:alpha val="16078"/>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10" name="מלבן 9"/>
          <p:cNvSpPr/>
          <p:nvPr/>
        </p:nvSpPr>
        <p:spPr>
          <a:xfrm>
            <a:off x="1804481" y="982452"/>
            <a:ext cx="520430" cy="525294"/>
          </a:xfrm>
          <a:prstGeom prst="rect">
            <a:avLst/>
          </a:prstGeom>
          <a:solidFill>
            <a:schemeClr val="accent5">
              <a:lumMod val="50000"/>
              <a:alpha val="16078"/>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11" name="מלבן 10"/>
          <p:cNvSpPr/>
          <p:nvPr/>
        </p:nvSpPr>
        <p:spPr>
          <a:xfrm>
            <a:off x="4620639" y="1498019"/>
            <a:ext cx="6287278" cy="525294"/>
          </a:xfrm>
          <a:prstGeom prst="rect">
            <a:avLst/>
          </a:prstGeom>
          <a:solidFill>
            <a:srgbClr val="123A04">
              <a:alpha val="15686"/>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12" name="מלבן 11"/>
          <p:cNvSpPr/>
          <p:nvPr/>
        </p:nvSpPr>
        <p:spPr>
          <a:xfrm>
            <a:off x="2324911" y="972725"/>
            <a:ext cx="8583006" cy="525294"/>
          </a:xfrm>
          <a:prstGeom prst="rect">
            <a:avLst/>
          </a:prstGeom>
          <a:solidFill>
            <a:srgbClr val="7030A0">
              <a:alpha val="16078"/>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13" name="מלבן 12"/>
          <p:cNvSpPr/>
          <p:nvPr/>
        </p:nvSpPr>
        <p:spPr>
          <a:xfrm>
            <a:off x="1804481" y="1507705"/>
            <a:ext cx="2816158" cy="525294"/>
          </a:xfrm>
          <a:prstGeom prst="rect">
            <a:avLst/>
          </a:prstGeom>
          <a:solidFill>
            <a:srgbClr val="0070C0">
              <a:alpha val="15686"/>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14" name="מלבן 13"/>
          <p:cNvSpPr/>
          <p:nvPr/>
        </p:nvSpPr>
        <p:spPr>
          <a:xfrm>
            <a:off x="1804481" y="2021710"/>
            <a:ext cx="9080770" cy="525294"/>
          </a:xfrm>
          <a:prstGeom prst="rect">
            <a:avLst/>
          </a:prstGeom>
          <a:solidFill>
            <a:srgbClr val="0070C0">
              <a:alpha val="15686"/>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15" name="מלבן 14"/>
          <p:cNvSpPr/>
          <p:nvPr/>
        </p:nvSpPr>
        <p:spPr>
          <a:xfrm>
            <a:off x="3343191" y="2556043"/>
            <a:ext cx="7542147" cy="525294"/>
          </a:xfrm>
          <a:prstGeom prst="rect">
            <a:avLst/>
          </a:prstGeom>
          <a:solidFill>
            <a:srgbClr val="0070C0">
              <a:alpha val="15686"/>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16" name="TextBox 15"/>
          <p:cNvSpPr txBox="1"/>
          <p:nvPr/>
        </p:nvSpPr>
        <p:spPr>
          <a:xfrm>
            <a:off x="2833511" y="4312356"/>
            <a:ext cx="8051740" cy="1200329"/>
          </a:xfrm>
          <a:prstGeom prst="rect">
            <a:avLst/>
          </a:prstGeom>
          <a:noFill/>
        </p:spPr>
        <p:txBody>
          <a:bodyPr wrap="square" rtlCol="1">
            <a:spAutoFit/>
          </a:bodyPr>
          <a:lstStyle/>
          <a:p>
            <a:r>
              <a:rPr lang="he-IL" sz="3600" dirty="0"/>
              <a:t>בקהילות הספרדים אומרים לדוד ה' אורי </a:t>
            </a:r>
            <a:r>
              <a:rPr lang="he-IL" sz="3600" dirty="0" err="1"/>
              <a:t>וישעי</a:t>
            </a:r>
            <a:r>
              <a:rPr lang="he-IL" sz="3600" dirty="0"/>
              <a:t> לפני תפילת ערבית</a:t>
            </a:r>
          </a:p>
        </p:txBody>
      </p:sp>
    </p:spTree>
    <p:extLst>
      <p:ext uri="{BB962C8B-B14F-4D97-AF65-F5344CB8AC3E}">
        <p14:creationId xmlns:p14="http://schemas.microsoft.com/office/powerpoint/2010/main" val="208628921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2"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wipe(right)">
                                      <p:cBhvr>
                                        <p:cTn id="7" dur="500"/>
                                        <p:tgtEl>
                                          <p:spTgt spid="9"/>
                                        </p:tgtEl>
                                      </p:cBhvr>
                                    </p:animEffect>
                                  </p:childTnLst>
                                </p:cTn>
                              </p:par>
                            </p:childTnLst>
                          </p:cTn>
                        </p:par>
                        <p:par>
                          <p:cTn id="8" fill="hold">
                            <p:stCondLst>
                              <p:cond delay="500"/>
                            </p:stCondLst>
                            <p:childTnLst>
                              <p:par>
                                <p:cTn id="9" presetID="22" presetClass="entr" presetSubtype="2" fill="hold" grpId="0" nodeType="afterEffect">
                                  <p:stCondLst>
                                    <p:cond delay="0"/>
                                  </p:stCondLst>
                                  <p:childTnLst>
                                    <p:set>
                                      <p:cBhvr>
                                        <p:cTn id="10" dur="1" fill="hold">
                                          <p:stCondLst>
                                            <p:cond delay="0"/>
                                          </p:stCondLst>
                                        </p:cTn>
                                        <p:tgtEl>
                                          <p:spTgt spid="10"/>
                                        </p:tgtEl>
                                        <p:attrNameLst>
                                          <p:attrName>style.visibility</p:attrName>
                                        </p:attrNameLst>
                                      </p:cBhvr>
                                      <p:to>
                                        <p:strVal val="visible"/>
                                      </p:to>
                                    </p:set>
                                    <p:animEffect transition="in" filter="wipe(right)">
                                      <p:cBhvr>
                                        <p:cTn id="11" dur="500"/>
                                        <p:tgtEl>
                                          <p:spTgt spid="10"/>
                                        </p:tgtEl>
                                      </p:cBhvr>
                                    </p:animEffect>
                                  </p:childTnLst>
                                </p:cTn>
                              </p:par>
                            </p:childTnLst>
                          </p:cTn>
                        </p:par>
                        <p:par>
                          <p:cTn id="12" fill="hold">
                            <p:stCondLst>
                              <p:cond delay="1000"/>
                            </p:stCondLst>
                            <p:childTnLst>
                              <p:par>
                                <p:cTn id="13" presetID="22" presetClass="entr" presetSubtype="2" fill="hold" grpId="0" nodeType="afterEffect">
                                  <p:stCondLst>
                                    <p:cond delay="0"/>
                                  </p:stCondLst>
                                  <p:childTnLst>
                                    <p:set>
                                      <p:cBhvr>
                                        <p:cTn id="14" dur="1" fill="hold">
                                          <p:stCondLst>
                                            <p:cond delay="0"/>
                                          </p:stCondLst>
                                        </p:cTn>
                                        <p:tgtEl>
                                          <p:spTgt spid="11"/>
                                        </p:tgtEl>
                                        <p:attrNameLst>
                                          <p:attrName>style.visibility</p:attrName>
                                        </p:attrNameLst>
                                      </p:cBhvr>
                                      <p:to>
                                        <p:strVal val="visible"/>
                                      </p:to>
                                    </p:set>
                                    <p:animEffect transition="in" filter="wipe(right)">
                                      <p:cBhvr>
                                        <p:cTn id="15" dur="500"/>
                                        <p:tgtEl>
                                          <p:spTgt spid="11"/>
                                        </p:tgtEl>
                                      </p:cBhvr>
                                    </p:animEffect>
                                  </p:childTnLst>
                                </p:cTn>
                              </p:par>
                            </p:childTnLst>
                          </p:cTn>
                        </p:par>
                      </p:childTnLst>
                    </p:cTn>
                  </p:par>
                  <p:par>
                    <p:cTn id="16" fill="hold">
                      <p:stCondLst>
                        <p:cond delay="indefinite"/>
                      </p:stCondLst>
                      <p:childTnLst>
                        <p:par>
                          <p:cTn id="17" fill="hold">
                            <p:stCondLst>
                              <p:cond delay="0"/>
                            </p:stCondLst>
                            <p:childTnLst>
                              <p:par>
                                <p:cTn id="18" presetID="22" presetClass="entr" presetSubtype="2" fill="hold" grpId="0" nodeType="clickEffect">
                                  <p:stCondLst>
                                    <p:cond delay="0"/>
                                  </p:stCondLst>
                                  <p:childTnLst>
                                    <p:set>
                                      <p:cBhvr>
                                        <p:cTn id="19" dur="1" fill="hold">
                                          <p:stCondLst>
                                            <p:cond delay="0"/>
                                          </p:stCondLst>
                                        </p:cTn>
                                        <p:tgtEl>
                                          <p:spTgt spid="8"/>
                                        </p:tgtEl>
                                        <p:attrNameLst>
                                          <p:attrName>style.visibility</p:attrName>
                                        </p:attrNameLst>
                                      </p:cBhvr>
                                      <p:to>
                                        <p:strVal val="visible"/>
                                      </p:to>
                                    </p:set>
                                    <p:animEffect transition="in" filter="wipe(right)">
                                      <p:cBhvr>
                                        <p:cTn id="20" dur="500"/>
                                        <p:tgtEl>
                                          <p:spTgt spid="8"/>
                                        </p:tgtEl>
                                      </p:cBhvr>
                                    </p:animEffect>
                                  </p:childTnLst>
                                </p:cTn>
                              </p:par>
                            </p:childTnLst>
                          </p:cTn>
                        </p:par>
                        <p:par>
                          <p:cTn id="21" fill="hold">
                            <p:stCondLst>
                              <p:cond delay="500"/>
                            </p:stCondLst>
                            <p:childTnLst>
                              <p:par>
                                <p:cTn id="22" presetID="22" presetClass="entr" presetSubtype="2" fill="hold" grpId="0" nodeType="afterEffect">
                                  <p:stCondLst>
                                    <p:cond delay="0"/>
                                  </p:stCondLst>
                                  <p:childTnLst>
                                    <p:set>
                                      <p:cBhvr>
                                        <p:cTn id="23" dur="1" fill="hold">
                                          <p:stCondLst>
                                            <p:cond delay="0"/>
                                          </p:stCondLst>
                                        </p:cTn>
                                        <p:tgtEl>
                                          <p:spTgt spid="12"/>
                                        </p:tgtEl>
                                        <p:attrNameLst>
                                          <p:attrName>style.visibility</p:attrName>
                                        </p:attrNameLst>
                                      </p:cBhvr>
                                      <p:to>
                                        <p:strVal val="visible"/>
                                      </p:to>
                                    </p:set>
                                    <p:animEffect transition="in" filter="wipe(right)">
                                      <p:cBhvr>
                                        <p:cTn id="24" dur="500"/>
                                        <p:tgtEl>
                                          <p:spTgt spid="12"/>
                                        </p:tgtEl>
                                      </p:cBhvr>
                                    </p:animEffect>
                                  </p:childTnLst>
                                </p:cTn>
                              </p:par>
                            </p:childTnLst>
                          </p:cTn>
                        </p:par>
                      </p:childTnLst>
                    </p:cTn>
                  </p:par>
                  <p:par>
                    <p:cTn id="25" fill="hold">
                      <p:stCondLst>
                        <p:cond delay="indefinite"/>
                      </p:stCondLst>
                      <p:childTnLst>
                        <p:par>
                          <p:cTn id="26" fill="hold">
                            <p:stCondLst>
                              <p:cond delay="0"/>
                            </p:stCondLst>
                            <p:childTnLst>
                              <p:par>
                                <p:cTn id="27" presetID="22" presetClass="entr" presetSubtype="2" fill="hold" grpId="0" nodeType="clickEffect">
                                  <p:stCondLst>
                                    <p:cond delay="0"/>
                                  </p:stCondLst>
                                  <p:childTnLst>
                                    <p:set>
                                      <p:cBhvr>
                                        <p:cTn id="28" dur="1" fill="hold">
                                          <p:stCondLst>
                                            <p:cond delay="0"/>
                                          </p:stCondLst>
                                        </p:cTn>
                                        <p:tgtEl>
                                          <p:spTgt spid="13"/>
                                        </p:tgtEl>
                                        <p:attrNameLst>
                                          <p:attrName>style.visibility</p:attrName>
                                        </p:attrNameLst>
                                      </p:cBhvr>
                                      <p:to>
                                        <p:strVal val="visible"/>
                                      </p:to>
                                    </p:set>
                                    <p:animEffect transition="in" filter="wipe(right)">
                                      <p:cBhvr>
                                        <p:cTn id="29" dur="500"/>
                                        <p:tgtEl>
                                          <p:spTgt spid="13"/>
                                        </p:tgtEl>
                                      </p:cBhvr>
                                    </p:animEffect>
                                  </p:childTnLst>
                                </p:cTn>
                              </p:par>
                            </p:childTnLst>
                          </p:cTn>
                        </p:par>
                        <p:par>
                          <p:cTn id="30" fill="hold">
                            <p:stCondLst>
                              <p:cond delay="500"/>
                            </p:stCondLst>
                            <p:childTnLst>
                              <p:par>
                                <p:cTn id="31" presetID="22" presetClass="entr" presetSubtype="2" fill="hold" grpId="0" nodeType="afterEffect">
                                  <p:stCondLst>
                                    <p:cond delay="0"/>
                                  </p:stCondLst>
                                  <p:childTnLst>
                                    <p:set>
                                      <p:cBhvr>
                                        <p:cTn id="32" dur="1" fill="hold">
                                          <p:stCondLst>
                                            <p:cond delay="0"/>
                                          </p:stCondLst>
                                        </p:cTn>
                                        <p:tgtEl>
                                          <p:spTgt spid="14"/>
                                        </p:tgtEl>
                                        <p:attrNameLst>
                                          <p:attrName>style.visibility</p:attrName>
                                        </p:attrNameLst>
                                      </p:cBhvr>
                                      <p:to>
                                        <p:strVal val="visible"/>
                                      </p:to>
                                    </p:set>
                                    <p:animEffect transition="in" filter="wipe(right)">
                                      <p:cBhvr>
                                        <p:cTn id="33" dur="500"/>
                                        <p:tgtEl>
                                          <p:spTgt spid="14"/>
                                        </p:tgtEl>
                                      </p:cBhvr>
                                    </p:animEffect>
                                  </p:childTnLst>
                                </p:cTn>
                              </p:par>
                            </p:childTnLst>
                          </p:cTn>
                        </p:par>
                        <p:par>
                          <p:cTn id="34" fill="hold">
                            <p:stCondLst>
                              <p:cond delay="1000"/>
                            </p:stCondLst>
                            <p:childTnLst>
                              <p:par>
                                <p:cTn id="35" presetID="22" presetClass="entr" presetSubtype="2" fill="hold" grpId="0" nodeType="afterEffect">
                                  <p:stCondLst>
                                    <p:cond delay="0"/>
                                  </p:stCondLst>
                                  <p:childTnLst>
                                    <p:set>
                                      <p:cBhvr>
                                        <p:cTn id="36" dur="1" fill="hold">
                                          <p:stCondLst>
                                            <p:cond delay="0"/>
                                          </p:stCondLst>
                                        </p:cTn>
                                        <p:tgtEl>
                                          <p:spTgt spid="15"/>
                                        </p:tgtEl>
                                        <p:attrNameLst>
                                          <p:attrName>style.visibility</p:attrName>
                                        </p:attrNameLst>
                                      </p:cBhvr>
                                      <p:to>
                                        <p:strVal val="visible"/>
                                      </p:to>
                                    </p:set>
                                    <p:animEffect transition="in" filter="wipe(right)">
                                      <p:cBhvr>
                                        <p:cTn id="37" dur="500"/>
                                        <p:tgtEl>
                                          <p:spTgt spid="15"/>
                                        </p:tgtEl>
                                      </p:cBhvr>
                                    </p:animEffect>
                                  </p:childTnLst>
                                </p:cTn>
                              </p:par>
                            </p:childTnLst>
                          </p:cTn>
                        </p:par>
                      </p:childTnLst>
                    </p:cTn>
                  </p:par>
                  <p:par>
                    <p:cTn id="38" fill="hold">
                      <p:stCondLst>
                        <p:cond delay="indefinite"/>
                      </p:stCondLst>
                      <p:childTnLst>
                        <p:par>
                          <p:cTn id="39" fill="hold">
                            <p:stCondLst>
                              <p:cond delay="0"/>
                            </p:stCondLst>
                            <p:childTnLst>
                              <p:par>
                                <p:cTn id="40" presetID="1" presetClass="entr" presetSubtype="0" fill="hold" grpId="0" nodeType="clickEffect">
                                  <p:stCondLst>
                                    <p:cond delay="0"/>
                                  </p:stCondLst>
                                  <p:childTnLst>
                                    <p:set>
                                      <p:cBhvr>
                                        <p:cTn id="41" dur="1" fill="hold">
                                          <p:stCondLst>
                                            <p:cond delay="0"/>
                                          </p:stCondLst>
                                        </p:cTn>
                                        <p:tgtEl>
                                          <p:spTgt spid="1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9" grpId="0" animBg="1"/>
      <p:bldP spid="10" grpId="0" animBg="1"/>
      <p:bldP spid="11" grpId="0" animBg="1"/>
      <p:bldP spid="12" grpId="0" animBg="1"/>
      <p:bldP spid="13" grpId="0" animBg="1"/>
      <p:bldP spid="14" grpId="0" animBg="1"/>
      <p:bldP spid="15" grpId="0" animBg="1"/>
      <p:bldP spid="16"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p:cNvSpPr>
            <a:spLocks noGrp="1"/>
          </p:cNvSpPr>
          <p:nvPr>
            <p:ph type="title"/>
          </p:nvPr>
        </p:nvSpPr>
        <p:spPr>
          <a:xfrm>
            <a:off x="4489458" y="296732"/>
            <a:ext cx="8911687" cy="1280890"/>
          </a:xfrm>
        </p:spPr>
        <p:txBody>
          <a:bodyPr/>
          <a:lstStyle/>
          <a:p>
            <a:r>
              <a:rPr lang="he-IL" dirty="0"/>
              <a:t>נסכם את חילוקי המנהגים</a:t>
            </a:r>
          </a:p>
        </p:txBody>
      </p:sp>
      <p:graphicFrame>
        <p:nvGraphicFramePr>
          <p:cNvPr id="4" name="מציין מיקום תוכן 3"/>
          <p:cNvGraphicFramePr>
            <a:graphicFrameLocks noGrp="1"/>
          </p:cNvGraphicFramePr>
          <p:nvPr>
            <p:ph idx="1"/>
            <p:extLst>
              <p:ext uri="{D42A27DB-BD31-4B8C-83A1-F6EECF244321}">
                <p14:modId xmlns:p14="http://schemas.microsoft.com/office/powerpoint/2010/main" val="1907501717"/>
              </p:ext>
            </p:extLst>
          </p:nvPr>
        </p:nvGraphicFramePr>
        <p:xfrm>
          <a:off x="2837568" y="1185333"/>
          <a:ext cx="8915400" cy="5181600"/>
        </p:xfrm>
        <a:graphic>
          <a:graphicData uri="http://schemas.openxmlformats.org/drawingml/2006/table">
            <a:tbl>
              <a:tblPr rtl="1" firstRow="1" bandRow="1">
                <a:tableStyleId>{5C22544A-7EE6-4342-B048-85BDC9FD1C3A}</a:tableStyleId>
              </a:tblPr>
              <a:tblGrid>
                <a:gridCol w="2971800">
                  <a:extLst>
                    <a:ext uri="{9D8B030D-6E8A-4147-A177-3AD203B41FA5}">
                      <a16:colId xmlns:a16="http://schemas.microsoft.com/office/drawing/2014/main" val="1819723559"/>
                    </a:ext>
                  </a:extLst>
                </a:gridCol>
                <a:gridCol w="2971800">
                  <a:extLst>
                    <a:ext uri="{9D8B030D-6E8A-4147-A177-3AD203B41FA5}">
                      <a16:colId xmlns:a16="http://schemas.microsoft.com/office/drawing/2014/main" val="3339002163"/>
                    </a:ext>
                  </a:extLst>
                </a:gridCol>
                <a:gridCol w="2971800">
                  <a:extLst>
                    <a:ext uri="{9D8B030D-6E8A-4147-A177-3AD203B41FA5}">
                      <a16:colId xmlns:a16="http://schemas.microsoft.com/office/drawing/2014/main" val="3111770177"/>
                    </a:ext>
                  </a:extLst>
                </a:gridCol>
              </a:tblGrid>
              <a:tr h="370840">
                <a:tc>
                  <a:txBody>
                    <a:bodyPr/>
                    <a:lstStyle/>
                    <a:p>
                      <a:pPr rtl="1"/>
                      <a:endParaRPr lang="he-IL" sz="3600" dirty="0"/>
                    </a:p>
                  </a:txBody>
                  <a:tcPr/>
                </a:tc>
                <a:tc>
                  <a:txBody>
                    <a:bodyPr/>
                    <a:lstStyle/>
                    <a:p>
                      <a:pPr rtl="1"/>
                      <a:r>
                        <a:rPr lang="he-IL" sz="3600" dirty="0"/>
                        <a:t>בקהילות הספרדים והתימנים</a:t>
                      </a:r>
                    </a:p>
                  </a:txBody>
                  <a:tcPr/>
                </a:tc>
                <a:tc>
                  <a:txBody>
                    <a:bodyPr/>
                    <a:lstStyle/>
                    <a:p>
                      <a:pPr rtl="1"/>
                      <a:r>
                        <a:rPr lang="he-IL" sz="3600" dirty="0"/>
                        <a:t>בקהילות האשכנזים</a:t>
                      </a:r>
                    </a:p>
                  </a:txBody>
                  <a:tcPr/>
                </a:tc>
                <a:extLst>
                  <a:ext uri="{0D108BD9-81ED-4DB2-BD59-A6C34878D82A}">
                    <a16:rowId xmlns:a16="http://schemas.microsoft.com/office/drawing/2014/main" val="1443780991"/>
                  </a:ext>
                </a:extLst>
              </a:tr>
              <a:tr h="370840">
                <a:tc>
                  <a:txBody>
                    <a:bodyPr/>
                    <a:lstStyle/>
                    <a:p>
                      <a:pPr rtl="1"/>
                      <a:r>
                        <a:rPr lang="he-IL" sz="3600" dirty="0"/>
                        <a:t>זמן אמירת סליחות</a:t>
                      </a:r>
                    </a:p>
                  </a:txBody>
                  <a:tcPr/>
                </a:tc>
                <a:tc>
                  <a:txBody>
                    <a:bodyPr/>
                    <a:lstStyle/>
                    <a:p>
                      <a:pPr rtl="1"/>
                      <a:endParaRPr lang="he-IL" sz="3600"/>
                    </a:p>
                  </a:txBody>
                  <a:tcPr/>
                </a:tc>
                <a:tc>
                  <a:txBody>
                    <a:bodyPr/>
                    <a:lstStyle/>
                    <a:p>
                      <a:pPr rtl="1"/>
                      <a:endParaRPr lang="he-IL" sz="3600"/>
                    </a:p>
                  </a:txBody>
                  <a:tcPr/>
                </a:tc>
                <a:extLst>
                  <a:ext uri="{0D108BD9-81ED-4DB2-BD59-A6C34878D82A}">
                    <a16:rowId xmlns:a16="http://schemas.microsoft.com/office/drawing/2014/main" val="427105840"/>
                  </a:ext>
                </a:extLst>
              </a:tr>
              <a:tr h="370840">
                <a:tc>
                  <a:txBody>
                    <a:bodyPr/>
                    <a:lstStyle/>
                    <a:p>
                      <a:pPr rtl="1"/>
                      <a:r>
                        <a:rPr lang="he-IL" sz="3600" dirty="0"/>
                        <a:t>זמן תקיעת</a:t>
                      </a:r>
                      <a:r>
                        <a:rPr lang="he-IL" sz="3600" baseline="0" dirty="0"/>
                        <a:t> שופר</a:t>
                      </a:r>
                      <a:endParaRPr lang="he-IL" sz="3600" dirty="0"/>
                    </a:p>
                  </a:txBody>
                  <a:tcPr/>
                </a:tc>
                <a:tc>
                  <a:txBody>
                    <a:bodyPr/>
                    <a:lstStyle/>
                    <a:p>
                      <a:pPr rtl="1"/>
                      <a:endParaRPr lang="he-IL" sz="3600" dirty="0"/>
                    </a:p>
                  </a:txBody>
                  <a:tcPr/>
                </a:tc>
                <a:tc>
                  <a:txBody>
                    <a:bodyPr/>
                    <a:lstStyle/>
                    <a:p>
                      <a:pPr rtl="1"/>
                      <a:endParaRPr lang="he-IL" sz="3600" dirty="0"/>
                    </a:p>
                  </a:txBody>
                  <a:tcPr/>
                </a:tc>
                <a:extLst>
                  <a:ext uri="{0D108BD9-81ED-4DB2-BD59-A6C34878D82A}">
                    <a16:rowId xmlns:a16="http://schemas.microsoft.com/office/drawing/2014/main" val="3312939089"/>
                  </a:ext>
                </a:extLst>
              </a:tr>
              <a:tr h="370840">
                <a:tc>
                  <a:txBody>
                    <a:bodyPr/>
                    <a:lstStyle/>
                    <a:p>
                      <a:pPr rtl="1"/>
                      <a:r>
                        <a:rPr lang="he-IL" sz="3200" dirty="0"/>
                        <a:t>זמן אמירת לדוד ה'</a:t>
                      </a:r>
                      <a:r>
                        <a:rPr lang="he-IL" sz="3200" baseline="0" dirty="0"/>
                        <a:t> אורי </a:t>
                      </a:r>
                      <a:r>
                        <a:rPr lang="he-IL" sz="3200" baseline="0" dirty="0" err="1"/>
                        <a:t>וישעי</a:t>
                      </a:r>
                      <a:endParaRPr lang="he-IL" sz="3200" dirty="0"/>
                    </a:p>
                  </a:txBody>
                  <a:tcPr/>
                </a:tc>
                <a:tc>
                  <a:txBody>
                    <a:bodyPr/>
                    <a:lstStyle/>
                    <a:p>
                      <a:pPr rtl="1"/>
                      <a:endParaRPr lang="he-IL" sz="3600" dirty="0"/>
                    </a:p>
                  </a:txBody>
                  <a:tcPr/>
                </a:tc>
                <a:tc>
                  <a:txBody>
                    <a:bodyPr/>
                    <a:lstStyle/>
                    <a:p>
                      <a:pPr rtl="1"/>
                      <a:endParaRPr lang="he-IL" sz="3600" dirty="0"/>
                    </a:p>
                  </a:txBody>
                  <a:tcPr/>
                </a:tc>
                <a:extLst>
                  <a:ext uri="{0D108BD9-81ED-4DB2-BD59-A6C34878D82A}">
                    <a16:rowId xmlns:a16="http://schemas.microsoft.com/office/drawing/2014/main" val="1651633909"/>
                  </a:ext>
                </a:extLst>
              </a:tr>
            </a:tbl>
          </a:graphicData>
        </a:graphic>
      </p:graphicFrame>
      <p:sp>
        <p:nvSpPr>
          <p:cNvPr id="5" name="TextBox 4"/>
          <p:cNvSpPr txBox="1"/>
          <p:nvPr/>
        </p:nvSpPr>
        <p:spPr>
          <a:xfrm>
            <a:off x="5813778" y="2946400"/>
            <a:ext cx="2867378" cy="769441"/>
          </a:xfrm>
          <a:prstGeom prst="rect">
            <a:avLst/>
          </a:prstGeom>
          <a:noFill/>
        </p:spPr>
        <p:txBody>
          <a:bodyPr wrap="square" rtlCol="1">
            <a:spAutoFit/>
          </a:bodyPr>
          <a:lstStyle/>
          <a:p>
            <a:r>
              <a:rPr lang="he-IL" sz="4400" dirty="0"/>
              <a:t>מב' באלול</a:t>
            </a:r>
          </a:p>
        </p:txBody>
      </p:sp>
      <p:sp>
        <p:nvSpPr>
          <p:cNvPr id="7" name="TextBox 6"/>
          <p:cNvSpPr txBox="1"/>
          <p:nvPr/>
        </p:nvSpPr>
        <p:spPr>
          <a:xfrm>
            <a:off x="2891984" y="3006692"/>
            <a:ext cx="2867378" cy="830997"/>
          </a:xfrm>
          <a:prstGeom prst="rect">
            <a:avLst/>
          </a:prstGeom>
          <a:noFill/>
        </p:spPr>
        <p:txBody>
          <a:bodyPr wrap="square" rtlCol="1">
            <a:spAutoFit/>
          </a:bodyPr>
          <a:lstStyle/>
          <a:p>
            <a:r>
              <a:rPr lang="he-IL" sz="2400" dirty="0"/>
              <a:t>לפחות ארבעה ימים לפני ראש השנה</a:t>
            </a:r>
          </a:p>
        </p:txBody>
      </p:sp>
      <p:sp>
        <p:nvSpPr>
          <p:cNvPr id="8" name="TextBox 7"/>
          <p:cNvSpPr txBox="1"/>
          <p:nvPr/>
        </p:nvSpPr>
        <p:spPr>
          <a:xfrm>
            <a:off x="5759362" y="4271945"/>
            <a:ext cx="2867378" cy="769441"/>
          </a:xfrm>
          <a:prstGeom prst="rect">
            <a:avLst/>
          </a:prstGeom>
          <a:noFill/>
        </p:spPr>
        <p:txBody>
          <a:bodyPr wrap="square" rtlCol="1">
            <a:spAutoFit/>
          </a:bodyPr>
          <a:lstStyle/>
          <a:p>
            <a:r>
              <a:rPr lang="he-IL" sz="4400" dirty="0"/>
              <a:t>בסליחות</a:t>
            </a:r>
          </a:p>
        </p:txBody>
      </p:sp>
      <p:sp>
        <p:nvSpPr>
          <p:cNvPr id="9" name="TextBox 8"/>
          <p:cNvSpPr txBox="1"/>
          <p:nvPr/>
        </p:nvSpPr>
        <p:spPr>
          <a:xfrm>
            <a:off x="2837568" y="4271944"/>
            <a:ext cx="2867378" cy="707886"/>
          </a:xfrm>
          <a:prstGeom prst="rect">
            <a:avLst/>
          </a:prstGeom>
          <a:noFill/>
        </p:spPr>
        <p:txBody>
          <a:bodyPr wrap="square" rtlCol="1">
            <a:spAutoFit/>
          </a:bodyPr>
          <a:lstStyle/>
          <a:p>
            <a:r>
              <a:rPr lang="he-IL" sz="4000" dirty="0"/>
              <a:t>אחרי שחרית</a:t>
            </a:r>
          </a:p>
        </p:txBody>
      </p:sp>
      <p:sp>
        <p:nvSpPr>
          <p:cNvPr id="10" name="TextBox 9"/>
          <p:cNvSpPr txBox="1"/>
          <p:nvPr/>
        </p:nvSpPr>
        <p:spPr>
          <a:xfrm>
            <a:off x="5861579" y="5450242"/>
            <a:ext cx="2867378" cy="707886"/>
          </a:xfrm>
          <a:prstGeom prst="rect">
            <a:avLst/>
          </a:prstGeom>
          <a:noFill/>
        </p:spPr>
        <p:txBody>
          <a:bodyPr wrap="square" rtlCol="1">
            <a:spAutoFit/>
          </a:bodyPr>
          <a:lstStyle/>
          <a:p>
            <a:r>
              <a:rPr lang="he-IL" sz="4000" dirty="0"/>
              <a:t>לפני ערבית</a:t>
            </a:r>
          </a:p>
        </p:txBody>
      </p:sp>
      <p:sp>
        <p:nvSpPr>
          <p:cNvPr id="11" name="TextBox 10"/>
          <p:cNvSpPr txBox="1"/>
          <p:nvPr/>
        </p:nvSpPr>
        <p:spPr>
          <a:xfrm>
            <a:off x="2837568" y="5405927"/>
            <a:ext cx="2867378" cy="830997"/>
          </a:xfrm>
          <a:prstGeom prst="rect">
            <a:avLst/>
          </a:prstGeom>
          <a:noFill/>
        </p:spPr>
        <p:txBody>
          <a:bodyPr wrap="square" rtlCol="1">
            <a:spAutoFit/>
          </a:bodyPr>
          <a:lstStyle/>
          <a:p>
            <a:r>
              <a:rPr lang="he-IL" sz="2400" dirty="0"/>
              <a:t>אחרי שחרית ואחרי ערבית או מנחה</a:t>
            </a:r>
          </a:p>
        </p:txBody>
      </p:sp>
    </p:spTree>
    <p:extLst>
      <p:ext uri="{BB962C8B-B14F-4D97-AF65-F5344CB8AC3E}">
        <p14:creationId xmlns:p14="http://schemas.microsoft.com/office/powerpoint/2010/main" val="285625475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7"/>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8"/>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9"/>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10"/>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1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7" grpId="0"/>
      <p:bldP spid="8" grpId="0"/>
      <p:bldP spid="9" grpId="0"/>
      <p:bldP spid="10" grpId="0"/>
      <p:bldP spid="11"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p:cNvSpPr>
            <a:spLocks noGrp="1"/>
          </p:cNvSpPr>
          <p:nvPr>
            <p:ph type="title"/>
          </p:nvPr>
        </p:nvSpPr>
        <p:spPr/>
        <p:txBody>
          <a:bodyPr/>
          <a:lstStyle/>
          <a:p>
            <a:pPr algn="just"/>
            <a:r>
              <a:rPr lang="he-IL" dirty="0"/>
              <a:t>אם התקיעות מפריעות לשכנים, ראוי לבטל אותן ויתקעו אחרי תפילת שחרית (הלכה ח')</a:t>
            </a:r>
          </a:p>
        </p:txBody>
      </p:sp>
      <p:graphicFrame>
        <p:nvGraphicFramePr>
          <p:cNvPr id="4" name="מציין מיקום תוכן 3"/>
          <p:cNvGraphicFramePr>
            <a:graphicFrameLocks noGrp="1"/>
          </p:cNvGraphicFramePr>
          <p:nvPr>
            <p:ph idx="1"/>
            <p:extLst>
              <p:ext uri="{D42A27DB-BD31-4B8C-83A1-F6EECF244321}">
                <p14:modId xmlns:p14="http://schemas.microsoft.com/office/powerpoint/2010/main" val="1231815590"/>
              </p:ext>
            </p:extLst>
          </p:nvPr>
        </p:nvGraphicFramePr>
        <p:xfrm>
          <a:off x="2589213" y="2133600"/>
          <a:ext cx="8915400" cy="1828800"/>
        </p:xfrm>
        <a:graphic>
          <a:graphicData uri="http://schemas.openxmlformats.org/drawingml/2006/table">
            <a:tbl>
              <a:tblPr rtl="1" firstRow="1" bandRow="1">
                <a:tableStyleId>{5C22544A-7EE6-4342-B048-85BDC9FD1C3A}</a:tableStyleId>
              </a:tblPr>
              <a:tblGrid>
                <a:gridCol w="4457700">
                  <a:extLst>
                    <a:ext uri="{9D8B030D-6E8A-4147-A177-3AD203B41FA5}">
                      <a16:colId xmlns:a16="http://schemas.microsoft.com/office/drawing/2014/main" val="1816490513"/>
                    </a:ext>
                  </a:extLst>
                </a:gridCol>
                <a:gridCol w="4457700">
                  <a:extLst>
                    <a:ext uri="{9D8B030D-6E8A-4147-A177-3AD203B41FA5}">
                      <a16:colId xmlns:a16="http://schemas.microsoft.com/office/drawing/2014/main" val="1706700289"/>
                    </a:ext>
                  </a:extLst>
                </a:gridCol>
              </a:tblGrid>
              <a:tr h="370840">
                <a:tc>
                  <a:txBody>
                    <a:bodyPr/>
                    <a:lstStyle/>
                    <a:p>
                      <a:pPr algn="ctr" rtl="1"/>
                      <a:r>
                        <a:rPr lang="he-IL" sz="3600" dirty="0"/>
                        <a:t>המקרה</a:t>
                      </a:r>
                    </a:p>
                  </a:txBody>
                  <a:tcPr/>
                </a:tc>
                <a:tc>
                  <a:txBody>
                    <a:bodyPr/>
                    <a:lstStyle/>
                    <a:p>
                      <a:pPr algn="ctr" rtl="1"/>
                      <a:r>
                        <a:rPr lang="he-IL" sz="3600" dirty="0"/>
                        <a:t>הדין</a:t>
                      </a:r>
                    </a:p>
                  </a:txBody>
                  <a:tcPr/>
                </a:tc>
                <a:extLst>
                  <a:ext uri="{0D108BD9-81ED-4DB2-BD59-A6C34878D82A}">
                    <a16:rowId xmlns:a16="http://schemas.microsoft.com/office/drawing/2014/main" val="3701936207"/>
                  </a:ext>
                </a:extLst>
              </a:tr>
              <a:tr h="370840">
                <a:tc>
                  <a:txBody>
                    <a:bodyPr/>
                    <a:lstStyle/>
                    <a:p>
                      <a:pPr algn="ctr" rtl="1"/>
                      <a:endParaRPr lang="he-IL" sz="3600" dirty="0"/>
                    </a:p>
                  </a:txBody>
                  <a:tcPr/>
                </a:tc>
                <a:tc>
                  <a:txBody>
                    <a:bodyPr/>
                    <a:lstStyle/>
                    <a:p>
                      <a:pPr algn="ctr" rtl="1"/>
                      <a:endParaRPr lang="he-IL" sz="3600" dirty="0"/>
                    </a:p>
                    <a:p>
                      <a:pPr algn="ctr" rtl="1"/>
                      <a:endParaRPr lang="he-IL" sz="3600" dirty="0"/>
                    </a:p>
                  </a:txBody>
                  <a:tcPr/>
                </a:tc>
                <a:extLst>
                  <a:ext uri="{0D108BD9-81ED-4DB2-BD59-A6C34878D82A}">
                    <a16:rowId xmlns:a16="http://schemas.microsoft.com/office/drawing/2014/main" val="2420459084"/>
                  </a:ext>
                </a:extLst>
              </a:tr>
            </a:tbl>
          </a:graphicData>
        </a:graphic>
      </p:graphicFrame>
      <p:sp>
        <p:nvSpPr>
          <p:cNvPr id="5" name="TextBox 4"/>
          <p:cNvSpPr txBox="1"/>
          <p:nvPr/>
        </p:nvSpPr>
        <p:spPr>
          <a:xfrm>
            <a:off x="6993572" y="2769326"/>
            <a:ext cx="4511040" cy="1754326"/>
          </a:xfrm>
          <a:prstGeom prst="rect">
            <a:avLst/>
          </a:prstGeom>
          <a:noFill/>
        </p:spPr>
        <p:txBody>
          <a:bodyPr wrap="square" rtlCol="1">
            <a:spAutoFit/>
          </a:bodyPr>
          <a:lstStyle/>
          <a:p>
            <a:pPr algn="ctr"/>
            <a:r>
              <a:rPr lang="he-IL" sz="3600" dirty="0"/>
              <a:t>אם התקיעות מפריעות לשכנים</a:t>
            </a:r>
          </a:p>
          <a:p>
            <a:pPr algn="ctr"/>
            <a:endParaRPr lang="he-IL" sz="3600" dirty="0"/>
          </a:p>
        </p:txBody>
      </p:sp>
      <p:sp>
        <p:nvSpPr>
          <p:cNvPr id="6" name="TextBox 5"/>
          <p:cNvSpPr txBox="1"/>
          <p:nvPr/>
        </p:nvSpPr>
        <p:spPr>
          <a:xfrm>
            <a:off x="2673531" y="2769326"/>
            <a:ext cx="4320041" cy="1754326"/>
          </a:xfrm>
          <a:prstGeom prst="rect">
            <a:avLst/>
          </a:prstGeom>
          <a:noFill/>
        </p:spPr>
        <p:txBody>
          <a:bodyPr wrap="square" rtlCol="1">
            <a:spAutoFit/>
          </a:bodyPr>
          <a:lstStyle/>
          <a:p>
            <a:r>
              <a:rPr lang="he-IL" sz="3600" dirty="0"/>
              <a:t>ראוי לבטל אותן ויתקעו אחרי תפילת שחרית</a:t>
            </a:r>
          </a:p>
          <a:p>
            <a:endParaRPr lang="he-IL" sz="3600" dirty="0"/>
          </a:p>
        </p:txBody>
      </p:sp>
      <p:sp>
        <p:nvSpPr>
          <p:cNvPr id="7" name="TextBox 6"/>
          <p:cNvSpPr txBox="1"/>
          <p:nvPr/>
        </p:nvSpPr>
        <p:spPr>
          <a:xfrm>
            <a:off x="3248296" y="4805435"/>
            <a:ext cx="6905897" cy="707886"/>
          </a:xfrm>
          <a:prstGeom prst="rect">
            <a:avLst/>
          </a:prstGeom>
          <a:noFill/>
        </p:spPr>
        <p:txBody>
          <a:bodyPr wrap="square" rtlCol="1">
            <a:spAutoFit/>
          </a:bodyPr>
          <a:lstStyle/>
          <a:p>
            <a:r>
              <a:rPr lang="he-IL" sz="4000" dirty="0"/>
              <a:t>מה המשמעות לחיי היום יום?</a:t>
            </a:r>
          </a:p>
        </p:txBody>
      </p:sp>
    </p:spTree>
    <p:extLst>
      <p:ext uri="{BB962C8B-B14F-4D97-AF65-F5344CB8AC3E}">
        <p14:creationId xmlns:p14="http://schemas.microsoft.com/office/powerpoint/2010/main" val="310209972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6"/>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p:bldP spid="7" grpId="0"/>
    </p:bldLst>
  </p:timing>
</p:sld>
</file>

<file path=ppt/theme/theme1.xml><?xml version="1.0" encoding="utf-8"?>
<a:theme xmlns:a="http://schemas.openxmlformats.org/drawingml/2006/main" name="עשן מתפתל">
  <a:themeElements>
    <a:clrScheme name="עשן מתפתל">
      <a:dk1>
        <a:sysClr val="windowText" lastClr="000000"/>
      </a:dk1>
      <a:lt1>
        <a:sysClr val="window" lastClr="FFFFFF"/>
      </a:lt1>
      <a:dk2>
        <a:srgbClr val="766F54"/>
      </a:dk2>
      <a:lt2>
        <a:srgbClr val="E3EACF"/>
      </a:lt2>
      <a:accent1>
        <a:srgbClr val="A53010"/>
      </a:accent1>
      <a:accent2>
        <a:srgbClr val="DE7E18"/>
      </a:accent2>
      <a:accent3>
        <a:srgbClr val="9F8351"/>
      </a:accent3>
      <a:accent4>
        <a:srgbClr val="728653"/>
      </a:accent4>
      <a:accent5>
        <a:srgbClr val="92AA4C"/>
      </a:accent5>
      <a:accent6>
        <a:srgbClr val="6AAC91"/>
      </a:accent6>
      <a:hlink>
        <a:srgbClr val="FB4A18"/>
      </a:hlink>
      <a:folHlink>
        <a:srgbClr val="FB9318"/>
      </a:folHlink>
    </a:clrScheme>
    <a:fontScheme name="עשן מתפתל">
      <a:majorFont>
        <a:latin typeface="Century Gothic" panose="020B0502020202020204"/>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0B0502020202020204"/>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עשן מתפתל">
      <a:fillStyleLst>
        <a:solidFill>
          <a:schemeClr val="phClr"/>
        </a:solidFill>
        <a:solidFill>
          <a:schemeClr val="phClr">
            <a:tint val="70000"/>
            <a:lumMod val="104000"/>
          </a:schemeClr>
        </a:solidFill>
        <a:gradFill rotWithShape="1">
          <a:gsLst>
            <a:gs pos="0">
              <a:schemeClr val="phClr">
                <a:tint val="96000"/>
                <a:lumMod val="104000"/>
              </a:schemeClr>
            </a:gs>
            <a:gs pos="100000">
              <a:schemeClr val="phClr">
                <a:shade val="98000"/>
                <a:lumMod val="94000"/>
              </a:schemeClr>
            </a:gs>
          </a:gsLst>
          <a:lin ang="5400000" scaled="0"/>
        </a:gradFill>
      </a:fillStyleLst>
      <a:lnStyleLst>
        <a:ln w="9525" cap="rnd" cmpd="sng" algn="ctr">
          <a:solidFill>
            <a:schemeClr val="phClr">
              <a:shade val="90000"/>
            </a:schemeClr>
          </a:solidFill>
          <a:prstDash val="solid"/>
        </a:ln>
        <a:ln w="15875" cap="rnd" cmpd="sng" algn="ctr">
          <a:solidFill>
            <a:schemeClr val="phClr"/>
          </a:solidFill>
          <a:prstDash val="solid"/>
        </a:ln>
        <a:ln w="22225" cap="rnd" cmpd="sng" algn="ctr">
          <a:solidFill>
            <a:schemeClr val="phClr"/>
          </a:solidFill>
          <a:prstDash val="solid"/>
        </a:ln>
      </a:lnStyleLst>
      <a:effectStyleLst>
        <a:effectStyle>
          <a:effectLst/>
        </a:effectStyle>
        <a:effectStyle>
          <a:effectLst>
            <a:outerShdw blurRad="38100" dist="25400" dir="5400000" rotWithShape="0">
              <a:srgbClr val="000000">
                <a:alpha val="25000"/>
              </a:srgbClr>
            </a:outerShdw>
          </a:effectLst>
        </a:effectStyle>
        <a:effectStyle>
          <a:effectLst>
            <a:outerShdw blurRad="50800" dist="38100" dir="5400000" rotWithShape="0">
              <a:srgbClr val="000000">
                <a:alpha val="60000"/>
              </a:srgbClr>
            </a:outerShdw>
          </a:effectLst>
        </a:effectStyle>
      </a:effectStyleLst>
      <a:bgFillStyleLst>
        <a:solidFill>
          <a:schemeClr val="phClr"/>
        </a:solidFill>
        <a:gradFill rotWithShape="1">
          <a:gsLst>
            <a:gs pos="0">
              <a:schemeClr val="phClr">
                <a:tint val="90000"/>
                <a:lumMod val="120000"/>
              </a:schemeClr>
            </a:gs>
            <a:gs pos="100000">
              <a:schemeClr val="phClr">
                <a:shade val="98000"/>
                <a:satMod val="120000"/>
                <a:lumMod val="98000"/>
              </a:schemeClr>
            </a:gs>
          </a:gsLst>
          <a:lin ang="5400000" scaled="0"/>
        </a:gradFill>
        <a:gradFill rotWithShape="1">
          <a:gsLst>
            <a:gs pos="0">
              <a:schemeClr val="phClr">
                <a:tint val="90000"/>
                <a:satMod val="92000"/>
                <a:lumMod val="120000"/>
              </a:schemeClr>
            </a:gs>
            <a:gs pos="100000">
              <a:schemeClr val="phClr">
                <a:shade val="98000"/>
                <a:satMod val="120000"/>
                <a:lumMod val="98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Wisp" id="{7CB32D59-10C0-40DD-B7BD-2E94284A981C}" vid="{24B1A44C-C006-48B2-A4D7-E5549B3D8CD4}"/>
    </a:ext>
  </a:extLst>
</a:theme>
</file>

<file path=docProps/app.xml><?xml version="1.0" encoding="utf-8"?>
<Properties xmlns="http://schemas.openxmlformats.org/officeDocument/2006/extended-properties" xmlns:vt="http://schemas.openxmlformats.org/officeDocument/2006/docPropsVTypes">
  <Template>Wisp</Template>
  <TotalTime>372</TotalTime>
  <Words>279</Words>
  <Application>Microsoft Office PowerPoint</Application>
  <PresentationFormat>מסך רחב</PresentationFormat>
  <Paragraphs>45</Paragraphs>
  <Slides>14</Slides>
  <Notes>0</Notes>
  <HiddenSlides>0</HiddenSlides>
  <MMClips>2</MMClips>
  <ScaleCrop>false</ScaleCrop>
  <HeadingPairs>
    <vt:vector size="4" baseType="variant">
      <vt:variant>
        <vt:lpstr>ערכת נושא</vt:lpstr>
      </vt:variant>
      <vt:variant>
        <vt:i4>1</vt:i4>
      </vt:variant>
      <vt:variant>
        <vt:lpstr>כותרות שקופיות</vt:lpstr>
      </vt:variant>
      <vt:variant>
        <vt:i4>14</vt:i4>
      </vt:variant>
    </vt:vector>
  </HeadingPairs>
  <TitlesOfParts>
    <vt:vector size="15" baseType="lpstr">
      <vt:lpstr>עשן מתפתל</vt:lpstr>
      <vt:lpstr>הלכות חודש אלול</vt:lpstr>
      <vt:lpstr>מצגת של PowerPoint‏</vt:lpstr>
      <vt:lpstr>הלכה א</vt:lpstr>
      <vt:lpstr>מצגת של PowerPoint‏</vt:lpstr>
      <vt:lpstr>מצגת של PowerPoint‏</vt:lpstr>
      <vt:lpstr>מצגת של PowerPoint‏</vt:lpstr>
      <vt:lpstr>מצגת של PowerPoint‏</vt:lpstr>
      <vt:lpstr>בקהילות הספרדים והתימנים נוהגים לקום באשמורת הבוקר ולומר סליחות ותחנונים מב' באלול ועד יום הכיפורים.                        (הלכה ז)  בקהילות האשכנזים נוהגים לומר את הסליחות לאחר חצות הלילה במוצאי השבת שלפני ראש השנה, ואם חל ראש השנה ביום שני או שלישי, מתחילים לומר את הסליחות במוצאי השבת הקודמת.               (הלכה י)  אין לומר סליחות לפני חצות הלילה. לכן, מי שאינו יכול לומר את הסליחות לאחר חצות הלילה, יאמר אותן בבוקר.                                                      (הלכה יא)</vt:lpstr>
      <vt:lpstr>בעל התוקע – יאיר לאור</vt:lpstr>
      <vt:lpstr>כי עבר קול שופר כשמשה עלה להר</vt:lpstr>
      <vt:lpstr>זמן תקיעת שופר בחודש אלול</vt:lpstr>
      <vt:lpstr>מצגת של PowerPoint‏</vt:lpstr>
      <vt:lpstr>נסכם את חילוקי המנהגים</vt:lpstr>
      <vt:lpstr>אם התקיעות מפריעות לשכנים, ראוי לבטל אותן ויתקעו אחרי תפילת שחרית (הלכה ח')</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הלכות חודש אלול</dc:title>
  <dc:creator>1</dc:creator>
  <cp:lastModifiedBy>יניב שלום</cp:lastModifiedBy>
  <cp:revision>18</cp:revision>
  <dcterms:created xsi:type="dcterms:W3CDTF">2020-07-24T10:29:52Z</dcterms:created>
  <dcterms:modified xsi:type="dcterms:W3CDTF">2022-09-04T20:59:39Z</dcterms:modified>
</cp:coreProperties>
</file>