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 name="Google Shape;8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3" name="Google Shape;93;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 name="Google Shape;132;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9" name="Google Shape;13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9" name="Google Shape;159;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7" name="Google Shape;17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8" name="Google Shape;18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8" name="Google Shape;198;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4" name="Google Shape;204;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0" name="Google Shape;210;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4" name="Google Shape;14;p2"/>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rtl="1"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rtl="1" algn="ctr">
              <a:lnSpc>
                <a:spcPct val="100000"/>
              </a:lnSpc>
              <a:spcBef>
                <a:spcPts val="640"/>
              </a:spcBef>
              <a:spcAft>
                <a:spcPts val="0"/>
              </a:spcAft>
              <a:buClr>
                <a:srgbClr val="888888"/>
              </a:buClr>
              <a:buSzPts val="3200"/>
              <a:buNone/>
              <a:defRPr>
                <a:solidFill>
                  <a:srgbClr val="888888"/>
                </a:solidFill>
              </a:defRPr>
            </a:lvl1pPr>
            <a:lvl2pPr lvl="1" rtl="1" algn="ctr">
              <a:lnSpc>
                <a:spcPct val="100000"/>
              </a:lnSpc>
              <a:spcBef>
                <a:spcPts val="560"/>
              </a:spcBef>
              <a:spcAft>
                <a:spcPts val="0"/>
              </a:spcAft>
              <a:buClr>
                <a:srgbClr val="888888"/>
              </a:buClr>
              <a:buSzPts val="2800"/>
              <a:buNone/>
              <a:defRPr>
                <a:solidFill>
                  <a:srgbClr val="888888"/>
                </a:solidFill>
              </a:defRPr>
            </a:lvl2pPr>
            <a:lvl3pPr lvl="2" rtl="1" algn="ctr">
              <a:lnSpc>
                <a:spcPct val="100000"/>
              </a:lnSpc>
              <a:spcBef>
                <a:spcPts val="480"/>
              </a:spcBef>
              <a:spcAft>
                <a:spcPts val="0"/>
              </a:spcAft>
              <a:buClr>
                <a:srgbClr val="888888"/>
              </a:buClr>
              <a:buSzPts val="2400"/>
              <a:buNone/>
              <a:defRPr>
                <a:solidFill>
                  <a:srgbClr val="888888"/>
                </a:solidFill>
              </a:defRPr>
            </a:lvl3pPr>
            <a:lvl4pPr lvl="3" rtl="1" algn="ctr">
              <a:lnSpc>
                <a:spcPct val="100000"/>
              </a:lnSpc>
              <a:spcBef>
                <a:spcPts val="400"/>
              </a:spcBef>
              <a:spcAft>
                <a:spcPts val="0"/>
              </a:spcAft>
              <a:buClr>
                <a:srgbClr val="888888"/>
              </a:buClr>
              <a:buSzPts val="2000"/>
              <a:buNone/>
              <a:defRPr>
                <a:solidFill>
                  <a:srgbClr val="888888"/>
                </a:solidFill>
              </a:defRPr>
            </a:lvl4pPr>
            <a:lvl5pPr lvl="4" rtl="1" algn="ctr">
              <a:lnSpc>
                <a:spcPct val="100000"/>
              </a:lnSpc>
              <a:spcBef>
                <a:spcPts val="400"/>
              </a:spcBef>
              <a:spcAft>
                <a:spcPts val="0"/>
              </a:spcAft>
              <a:buClr>
                <a:srgbClr val="888888"/>
              </a:buClr>
              <a:buSzPts val="2000"/>
              <a:buNone/>
              <a:defRPr>
                <a:solidFill>
                  <a:srgbClr val="888888"/>
                </a:solidFill>
              </a:defRPr>
            </a:lvl5pPr>
            <a:lvl6pPr lvl="5" rtl="1" algn="ctr">
              <a:lnSpc>
                <a:spcPct val="100000"/>
              </a:lnSpc>
              <a:spcBef>
                <a:spcPts val="400"/>
              </a:spcBef>
              <a:spcAft>
                <a:spcPts val="0"/>
              </a:spcAft>
              <a:buClr>
                <a:srgbClr val="888888"/>
              </a:buClr>
              <a:buSzPts val="2000"/>
              <a:buNone/>
              <a:defRPr>
                <a:solidFill>
                  <a:srgbClr val="888888"/>
                </a:solidFill>
              </a:defRPr>
            </a:lvl6pPr>
            <a:lvl7pPr lvl="6" rtl="1" algn="ctr">
              <a:lnSpc>
                <a:spcPct val="100000"/>
              </a:lnSpc>
              <a:spcBef>
                <a:spcPts val="400"/>
              </a:spcBef>
              <a:spcAft>
                <a:spcPts val="0"/>
              </a:spcAft>
              <a:buClr>
                <a:srgbClr val="888888"/>
              </a:buClr>
              <a:buSzPts val="2000"/>
              <a:buNone/>
              <a:defRPr>
                <a:solidFill>
                  <a:srgbClr val="888888"/>
                </a:solidFill>
              </a:defRPr>
            </a:lvl7pPr>
            <a:lvl8pPr lvl="7" rtl="1" algn="ctr">
              <a:lnSpc>
                <a:spcPct val="100000"/>
              </a:lnSpc>
              <a:spcBef>
                <a:spcPts val="400"/>
              </a:spcBef>
              <a:spcAft>
                <a:spcPts val="0"/>
              </a:spcAft>
              <a:buClr>
                <a:srgbClr val="888888"/>
              </a:buClr>
              <a:buSzPts val="2000"/>
              <a:buNone/>
              <a:defRPr>
                <a:solidFill>
                  <a:srgbClr val="888888"/>
                </a:solidFill>
              </a:defRPr>
            </a:lvl8pPr>
            <a:lvl9pPr lvl="8" rtl="1"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0" name="Google Shape;20;p3"/>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rtl="1" algn="r">
              <a:lnSpc>
                <a:spcPct val="100000"/>
              </a:lnSpc>
              <a:spcBef>
                <a:spcPts val="360"/>
              </a:spcBef>
              <a:spcAft>
                <a:spcPts val="0"/>
              </a:spcAft>
              <a:buClr>
                <a:schemeClr val="dk1"/>
              </a:buClr>
              <a:buSzPts val="1800"/>
              <a:buChar char="•"/>
              <a:defRPr/>
            </a:lvl1pPr>
            <a:lvl2pPr indent="-342900" lvl="1" marL="914400" rtl="1" algn="r">
              <a:lnSpc>
                <a:spcPct val="100000"/>
              </a:lnSpc>
              <a:spcBef>
                <a:spcPts val="360"/>
              </a:spcBef>
              <a:spcAft>
                <a:spcPts val="0"/>
              </a:spcAft>
              <a:buClr>
                <a:schemeClr val="dk1"/>
              </a:buClr>
              <a:buSzPts val="1800"/>
              <a:buChar char="–"/>
              <a:defRPr/>
            </a:lvl2pPr>
            <a:lvl3pPr indent="-342900" lvl="2" marL="1371600" rtl="1" algn="r">
              <a:lnSpc>
                <a:spcPct val="100000"/>
              </a:lnSpc>
              <a:spcBef>
                <a:spcPts val="360"/>
              </a:spcBef>
              <a:spcAft>
                <a:spcPts val="0"/>
              </a:spcAft>
              <a:buClr>
                <a:schemeClr val="dk1"/>
              </a:buClr>
              <a:buSzPts val="1800"/>
              <a:buChar char="•"/>
              <a:defRPr/>
            </a:lvl3pPr>
            <a:lvl4pPr indent="-342900" lvl="3" marL="1828800" rtl="1" algn="r">
              <a:lnSpc>
                <a:spcPct val="100000"/>
              </a:lnSpc>
              <a:spcBef>
                <a:spcPts val="360"/>
              </a:spcBef>
              <a:spcAft>
                <a:spcPts val="0"/>
              </a:spcAft>
              <a:buClr>
                <a:schemeClr val="dk1"/>
              </a:buClr>
              <a:buSzPts val="1800"/>
              <a:buChar char="–"/>
              <a:defRPr/>
            </a:lvl4pPr>
            <a:lvl5pPr indent="-342900" lvl="4" marL="2286000" rtl="1" algn="r">
              <a:lnSpc>
                <a:spcPct val="100000"/>
              </a:lnSpc>
              <a:spcBef>
                <a:spcPts val="360"/>
              </a:spcBef>
              <a:spcAft>
                <a:spcPts val="0"/>
              </a:spcAft>
              <a:buClr>
                <a:schemeClr val="dk1"/>
              </a:buClr>
              <a:buSzPts val="1800"/>
              <a:buChar char="»"/>
              <a:defRPr/>
            </a:lvl5pPr>
            <a:lvl6pPr indent="-342900" lvl="5" marL="2743200" rtl="1" algn="r">
              <a:lnSpc>
                <a:spcPct val="100000"/>
              </a:lnSpc>
              <a:spcBef>
                <a:spcPts val="360"/>
              </a:spcBef>
              <a:spcAft>
                <a:spcPts val="0"/>
              </a:spcAft>
              <a:buClr>
                <a:schemeClr val="dk1"/>
              </a:buClr>
              <a:buSzPts val="1800"/>
              <a:buChar char="•"/>
              <a:defRPr/>
            </a:lvl6pPr>
            <a:lvl7pPr indent="-342900" lvl="6" marL="3200400" rtl="1" algn="r">
              <a:lnSpc>
                <a:spcPct val="100000"/>
              </a:lnSpc>
              <a:spcBef>
                <a:spcPts val="360"/>
              </a:spcBef>
              <a:spcAft>
                <a:spcPts val="0"/>
              </a:spcAft>
              <a:buClr>
                <a:schemeClr val="dk1"/>
              </a:buClr>
              <a:buSzPts val="1800"/>
              <a:buChar char="•"/>
              <a:defRPr/>
            </a:lvl7pPr>
            <a:lvl8pPr indent="-342900" lvl="7" marL="3657600" rtl="1" algn="r">
              <a:lnSpc>
                <a:spcPct val="100000"/>
              </a:lnSpc>
              <a:spcBef>
                <a:spcPts val="360"/>
              </a:spcBef>
              <a:spcAft>
                <a:spcPts val="0"/>
              </a:spcAft>
              <a:buClr>
                <a:schemeClr val="dk1"/>
              </a:buClr>
              <a:buSzPts val="1800"/>
              <a:buChar char="•"/>
              <a:defRPr/>
            </a:lvl8pPr>
            <a:lvl9pPr indent="-342900" lvl="8" marL="4114800" rtl="1" algn="r">
              <a:lnSpc>
                <a:spcPct val="100000"/>
              </a:lnSpc>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6" name="Google Shape;26;p4"/>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rtl="1" algn="r">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rtl="1" algn="r">
              <a:lnSpc>
                <a:spcPct val="100000"/>
              </a:lnSpc>
              <a:spcBef>
                <a:spcPts val="400"/>
              </a:spcBef>
              <a:spcAft>
                <a:spcPts val="0"/>
              </a:spcAft>
              <a:buClr>
                <a:srgbClr val="888888"/>
              </a:buClr>
              <a:buSzPts val="2000"/>
              <a:buNone/>
              <a:defRPr sz="2000">
                <a:solidFill>
                  <a:srgbClr val="888888"/>
                </a:solidFill>
              </a:defRPr>
            </a:lvl1pPr>
            <a:lvl2pPr indent="-228600" lvl="1" marL="914400" rtl="1" algn="r">
              <a:lnSpc>
                <a:spcPct val="100000"/>
              </a:lnSpc>
              <a:spcBef>
                <a:spcPts val="360"/>
              </a:spcBef>
              <a:spcAft>
                <a:spcPts val="0"/>
              </a:spcAft>
              <a:buClr>
                <a:srgbClr val="888888"/>
              </a:buClr>
              <a:buSzPts val="1800"/>
              <a:buNone/>
              <a:defRPr sz="1800">
                <a:solidFill>
                  <a:srgbClr val="888888"/>
                </a:solidFill>
              </a:defRPr>
            </a:lvl2pPr>
            <a:lvl3pPr indent="-228600" lvl="2" marL="1371600" rtl="1" algn="r">
              <a:lnSpc>
                <a:spcPct val="100000"/>
              </a:lnSpc>
              <a:spcBef>
                <a:spcPts val="320"/>
              </a:spcBef>
              <a:spcAft>
                <a:spcPts val="0"/>
              </a:spcAft>
              <a:buClr>
                <a:srgbClr val="888888"/>
              </a:buClr>
              <a:buSzPts val="1600"/>
              <a:buNone/>
              <a:defRPr sz="1600">
                <a:solidFill>
                  <a:srgbClr val="888888"/>
                </a:solidFill>
              </a:defRPr>
            </a:lvl3pPr>
            <a:lvl4pPr indent="-228600" lvl="3" marL="1828800" rtl="1" algn="r">
              <a:lnSpc>
                <a:spcPct val="100000"/>
              </a:lnSpc>
              <a:spcBef>
                <a:spcPts val="280"/>
              </a:spcBef>
              <a:spcAft>
                <a:spcPts val="0"/>
              </a:spcAft>
              <a:buClr>
                <a:srgbClr val="888888"/>
              </a:buClr>
              <a:buSzPts val="1400"/>
              <a:buNone/>
              <a:defRPr sz="1400">
                <a:solidFill>
                  <a:srgbClr val="888888"/>
                </a:solidFill>
              </a:defRPr>
            </a:lvl4pPr>
            <a:lvl5pPr indent="-228600" lvl="4" marL="2286000" rtl="1" algn="r">
              <a:lnSpc>
                <a:spcPct val="100000"/>
              </a:lnSpc>
              <a:spcBef>
                <a:spcPts val="280"/>
              </a:spcBef>
              <a:spcAft>
                <a:spcPts val="0"/>
              </a:spcAft>
              <a:buClr>
                <a:srgbClr val="888888"/>
              </a:buClr>
              <a:buSzPts val="1400"/>
              <a:buNone/>
              <a:defRPr sz="1400">
                <a:solidFill>
                  <a:srgbClr val="888888"/>
                </a:solidFill>
              </a:defRPr>
            </a:lvl5pPr>
            <a:lvl6pPr indent="-228600" lvl="5" marL="2743200" rtl="1" algn="r">
              <a:lnSpc>
                <a:spcPct val="100000"/>
              </a:lnSpc>
              <a:spcBef>
                <a:spcPts val="280"/>
              </a:spcBef>
              <a:spcAft>
                <a:spcPts val="0"/>
              </a:spcAft>
              <a:buClr>
                <a:srgbClr val="888888"/>
              </a:buClr>
              <a:buSzPts val="1400"/>
              <a:buNone/>
              <a:defRPr sz="1400">
                <a:solidFill>
                  <a:srgbClr val="888888"/>
                </a:solidFill>
              </a:defRPr>
            </a:lvl6pPr>
            <a:lvl7pPr indent="-228600" lvl="6" marL="3200400" rtl="1" algn="r">
              <a:lnSpc>
                <a:spcPct val="100000"/>
              </a:lnSpc>
              <a:spcBef>
                <a:spcPts val="280"/>
              </a:spcBef>
              <a:spcAft>
                <a:spcPts val="0"/>
              </a:spcAft>
              <a:buClr>
                <a:srgbClr val="888888"/>
              </a:buClr>
              <a:buSzPts val="1400"/>
              <a:buNone/>
              <a:defRPr sz="1400">
                <a:solidFill>
                  <a:srgbClr val="888888"/>
                </a:solidFill>
              </a:defRPr>
            </a:lvl7pPr>
            <a:lvl8pPr indent="-228600" lvl="7" marL="3657600" rtl="1" algn="r">
              <a:lnSpc>
                <a:spcPct val="100000"/>
              </a:lnSpc>
              <a:spcBef>
                <a:spcPts val="280"/>
              </a:spcBef>
              <a:spcAft>
                <a:spcPts val="0"/>
              </a:spcAft>
              <a:buClr>
                <a:srgbClr val="888888"/>
              </a:buClr>
              <a:buSzPts val="1400"/>
              <a:buNone/>
              <a:defRPr sz="1400">
                <a:solidFill>
                  <a:srgbClr val="888888"/>
                </a:solidFill>
              </a:defRPr>
            </a:lvl8pPr>
            <a:lvl9pPr indent="-228600" lvl="8" marL="4114800" rtl="1" algn="r">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2" name="Google Shape;32;p5"/>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rtl="1" algn="r">
              <a:lnSpc>
                <a:spcPct val="100000"/>
              </a:lnSpc>
              <a:spcBef>
                <a:spcPts val="560"/>
              </a:spcBef>
              <a:spcAft>
                <a:spcPts val="0"/>
              </a:spcAft>
              <a:buClr>
                <a:schemeClr val="dk1"/>
              </a:buClr>
              <a:buSzPts val="2800"/>
              <a:buChar char="•"/>
              <a:defRPr sz="2800"/>
            </a:lvl1pPr>
            <a:lvl2pPr indent="-381000" lvl="1" marL="914400" rtl="1" algn="r">
              <a:lnSpc>
                <a:spcPct val="100000"/>
              </a:lnSpc>
              <a:spcBef>
                <a:spcPts val="480"/>
              </a:spcBef>
              <a:spcAft>
                <a:spcPts val="0"/>
              </a:spcAft>
              <a:buClr>
                <a:schemeClr val="dk1"/>
              </a:buClr>
              <a:buSzPts val="2400"/>
              <a:buChar char="–"/>
              <a:defRPr sz="2400"/>
            </a:lvl2pPr>
            <a:lvl3pPr indent="-355600" lvl="2" marL="1371600" rtl="1" algn="r">
              <a:lnSpc>
                <a:spcPct val="100000"/>
              </a:lnSpc>
              <a:spcBef>
                <a:spcPts val="400"/>
              </a:spcBef>
              <a:spcAft>
                <a:spcPts val="0"/>
              </a:spcAft>
              <a:buClr>
                <a:schemeClr val="dk1"/>
              </a:buClr>
              <a:buSzPts val="2000"/>
              <a:buChar char="•"/>
              <a:defRPr sz="2000"/>
            </a:lvl3pPr>
            <a:lvl4pPr indent="-342900" lvl="3" marL="1828800" rtl="1" algn="r">
              <a:lnSpc>
                <a:spcPct val="100000"/>
              </a:lnSpc>
              <a:spcBef>
                <a:spcPts val="360"/>
              </a:spcBef>
              <a:spcAft>
                <a:spcPts val="0"/>
              </a:spcAft>
              <a:buClr>
                <a:schemeClr val="dk1"/>
              </a:buClr>
              <a:buSzPts val="1800"/>
              <a:buChar char="–"/>
              <a:defRPr sz="1800"/>
            </a:lvl4pPr>
            <a:lvl5pPr indent="-342900" lvl="4" marL="2286000" rtl="1" algn="r">
              <a:lnSpc>
                <a:spcPct val="100000"/>
              </a:lnSpc>
              <a:spcBef>
                <a:spcPts val="360"/>
              </a:spcBef>
              <a:spcAft>
                <a:spcPts val="0"/>
              </a:spcAft>
              <a:buClr>
                <a:schemeClr val="dk1"/>
              </a:buClr>
              <a:buSzPts val="1800"/>
              <a:buChar char="»"/>
              <a:defRPr sz="1800"/>
            </a:lvl5pPr>
            <a:lvl6pPr indent="-342900" lvl="5" marL="2743200" rtl="1" algn="r">
              <a:lnSpc>
                <a:spcPct val="100000"/>
              </a:lnSpc>
              <a:spcBef>
                <a:spcPts val="360"/>
              </a:spcBef>
              <a:spcAft>
                <a:spcPts val="0"/>
              </a:spcAft>
              <a:buClr>
                <a:schemeClr val="dk1"/>
              </a:buClr>
              <a:buSzPts val="1800"/>
              <a:buChar char="•"/>
              <a:defRPr sz="1800"/>
            </a:lvl6pPr>
            <a:lvl7pPr indent="-342900" lvl="6" marL="3200400" rtl="1" algn="r">
              <a:lnSpc>
                <a:spcPct val="100000"/>
              </a:lnSpc>
              <a:spcBef>
                <a:spcPts val="360"/>
              </a:spcBef>
              <a:spcAft>
                <a:spcPts val="0"/>
              </a:spcAft>
              <a:buClr>
                <a:schemeClr val="dk1"/>
              </a:buClr>
              <a:buSzPts val="1800"/>
              <a:buChar char="•"/>
              <a:defRPr sz="1800"/>
            </a:lvl7pPr>
            <a:lvl8pPr indent="-342900" lvl="7" marL="3657600" rtl="1" algn="r">
              <a:lnSpc>
                <a:spcPct val="100000"/>
              </a:lnSpc>
              <a:spcBef>
                <a:spcPts val="360"/>
              </a:spcBef>
              <a:spcAft>
                <a:spcPts val="0"/>
              </a:spcAft>
              <a:buClr>
                <a:schemeClr val="dk1"/>
              </a:buClr>
              <a:buSzPts val="1800"/>
              <a:buChar char="•"/>
              <a:defRPr sz="1800"/>
            </a:lvl8pPr>
            <a:lvl9pPr indent="-342900" lvl="8" marL="4114800" rtl="1" algn="r">
              <a:lnSpc>
                <a:spcPct val="100000"/>
              </a:lnSpc>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rtl="1" algn="r">
              <a:lnSpc>
                <a:spcPct val="100000"/>
              </a:lnSpc>
              <a:spcBef>
                <a:spcPts val="560"/>
              </a:spcBef>
              <a:spcAft>
                <a:spcPts val="0"/>
              </a:spcAft>
              <a:buClr>
                <a:schemeClr val="dk1"/>
              </a:buClr>
              <a:buSzPts val="2800"/>
              <a:buChar char="•"/>
              <a:defRPr sz="2800"/>
            </a:lvl1pPr>
            <a:lvl2pPr indent="-381000" lvl="1" marL="914400" rtl="1" algn="r">
              <a:lnSpc>
                <a:spcPct val="100000"/>
              </a:lnSpc>
              <a:spcBef>
                <a:spcPts val="480"/>
              </a:spcBef>
              <a:spcAft>
                <a:spcPts val="0"/>
              </a:spcAft>
              <a:buClr>
                <a:schemeClr val="dk1"/>
              </a:buClr>
              <a:buSzPts val="2400"/>
              <a:buChar char="–"/>
              <a:defRPr sz="2400"/>
            </a:lvl2pPr>
            <a:lvl3pPr indent="-355600" lvl="2" marL="1371600" rtl="1" algn="r">
              <a:lnSpc>
                <a:spcPct val="100000"/>
              </a:lnSpc>
              <a:spcBef>
                <a:spcPts val="400"/>
              </a:spcBef>
              <a:spcAft>
                <a:spcPts val="0"/>
              </a:spcAft>
              <a:buClr>
                <a:schemeClr val="dk1"/>
              </a:buClr>
              <a:buSzPts val="2000"/>
              <a:buChar char="•"/>
              <a:defRPr sz="2000"/>
            </a:lvl3pPr>
            <a:lvl4pPr indent="-342900" lvl="3" marL="1828800" rtl="1" algn="r">
              <a:lnSpc>
                <a:spcPct val="100000"/>
              </a:lnSpc>
              <a:spcBef>
                <a:spcPts val="360"/>
              </a:spcBef>
              <a:spcAft>
                <a:spcPts val="0"/>
              </a:spcAft>
              <a:buClr>
                <a:schemeClr val="dk1"/>
              </a:buClr>
              <a:buSzPts val="1800"/>
              <a:buChar char="–"/>
              <a:defRPr sz="1800"/>
            </a:lvl4pPr>
            <a:lvl5pPr indent="-342900" lvl="4" marL="2286000" rtl="1" algn="r">
              <a:lnSpc>
                <a:spcPct val="100000"/>
              </a:lnSpc>
              <a:spcBef>
                <a:spcPts val="360"/>
              </a:spcBef>
              <a:spcAft>
                <a:spcPts val="0"/>
              </a:spcAft>
              <a:buClr>
                <a:schemeClr val="dk1"/>
              </a:buClr>
              <a:buSzPts val="1800"/>
              <a:buChar char="»"/>
              <a:defRPr sz="1800"/>
            </a:lvl5pPr>
            <a:lvl6pPr indent="-342900" lvl="5" marL="2743200" rtl="1" algn="r">
              <a:lnSpc>
                <a:spcPct val="100000"/>
              </a:lnSpc>
              <a:spcBef>
                <a:spcPts val="360"/>
              </a:spcBef>
              <a:spcAft>
                <a:spcPts val="0"/>
              </a:spcAft>
              <a:buClr>
                <a:schemeClr val="dk1"/>
              </a:buClr>
              <a:buSzPts val="1800"/>
              <a:buChar char="•"/>
              <a:defRPr sz="1800"/>
            </a:lvl6pPr>
            <a:lvl7pPr indent="-342900" lvl="6" marL="3200400" rtl="1" algn="r">
              <a:lnSpc>
                <a:spcPct val="100000"/>
              </a:lnSpc>
              <a:spcBef>
                <a:spcPts val="360"/>
              </a:spcBef>
              <a:spcAft>
                <a:spcPts val="0"/>
              </a:spcAft>
              <a:buClr>
                <a:schemeClr val="dk1"/>
              </a:buClr>
              <a:buSzPts val="1800"/>
              <a:buChar char="•"/>
              <a:defRPr sz="1800"/>
            </a:lvl7pPr>
            <a:lvl8pPr indent="-342900" lvl="7" marL="3657600" rtl="1" algn="r">
              <a:lnSpc>
                <a:spcPct val="100000"/>
              </a:lnSpc>
              <a:spcBef>
                <a:spcPts val="360"/>
              </a:spcBef>
              <a:spcAft>
                <a:spcPts val="0"/>
              </a:spcAft>
              <a:buClr>
                <a:schemeClr val="dk1"/>
              </a:buClr>
              <a:buSzPts val="1800"/>
              <a:buChar char="•"/>
              <a:defRPr sz="1800"/>
            </a:lvl8pPr>
            <a:lvl9pPr indent="-342900" lvl="8" marL="4114800" rtl="1" algn="r">
              <a:lnSpc>
                <a:spcPct val="100000"/>
              </a:lnSpc>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9" name="Google Shape;39;p6"/>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rtl="1" algn="r">
              <a:lnSpc>
                <a:spcPct val="100000"/>
              </a:lnSpc>
              <a:spcBef>
                <a:spcPts val="480"/>
              </a:spcBef>
              <a:spcAft>
                <a:spcPts val="0"/>
              </a:spcAft>
              <a:buClr>
                <a:schemeClr val="dk1"/>
              </a:buClr>
              <a:buSzPts val="2400"/>
              <a:buNone/>
              <a:defRPr b="1" sz="2400"/>
            </a:lvl1pPr>
            <a:lvl2pPr indent="-228600" lvl="1" marL="914400" rtl="1" algn="r">
              <a:lnSpc>
                <a:spcPct val="100000"/>
              </a:lnSpc>
              <a:spcBef>
                <a:spcPts val="400"/>
              </a:spcBef>
              <a:spcAft>
                <a:spcPts val="0"/>
              </a:spcAft>
              <a:buClr>
                <a:schemeClr val="dk1"/>
              </a:buClr>
              <a:buSzPts val="2000"/>
              <a:buNone/>
              <a:defRPr b="1" sz="2000"/>
            </a:lvl2pPr>
            <a:lvl3pPr indent="-228600" lvl="2" marL="1371600" rtl="1" algn="r">
              <a:lnSpc>
                <a:spcPct val="100000"/>
              </a:lnSpc>
              <a:spcBef>
                <a:spcPts val="360"/>
              </a:spcBef>
              <a:spcAft>
                <a:spcPts val="0"/>
              </a:spcAft>
              <a:buClr>
                <a:schemeClr val="dk1"/>
              </a:buClr>
              <a:buSzPts val="1800"/>
              <a:buNone/>
              <a:defRPr b="1" sz="1800"/>
            </a:lvl3pPr>
            <a:lvl4pPr indent="-228600" lvl="3" marL="1828800" rtl="1" algn="r">
              <a:lnSpc>
                <a:spcPct val="100000"/>
              </a:lnSpc>
              <a:spcBef>
                <a:spcPts val="320"/>
              </a:spcBef>
              <a:spcAft>
                <a:spcPts val="0"/>
              </a:spcAft>
              <a:buClr>
                <a:schemeClr val="dk1"/>
              </a:buClr>
              <a:buSzPts val="1600"/>
              <a:buNone/>
              <a:defRPr b="1" sz="1600"/>
            </a:lvl4pPr>
            <a:lvl5pPr indent="-228600" lvl="4" marL="2286000" rtl="1" algn="r">
              <a:lnSpc>
                <a:spcPct val="100000"/>
              </a:lnSpc>
              <a:spcBef>
                <a:spcPts val="320"/>
              </a:spcBef>
              <a:spcAft>
                <a:spcPts val="0"/>
              </a:spcAft>
              <a:buClr>
                <a:schemeClr val="dk1"/>
              </a:buClr>
              <a:buSzPts val="1600"/>
              <a:buNone/>
              <a:defRPr b="1" sz="1600"/>
            </a:lvl5pPr>
            <a:lvl6pPr indent="-228600" lvl="5" marL="2743200" rtl="1" algn="r">
              <a:lnSpc>
                <a:spcPct val="100000"/>
              </a:lnSpc>
              <a:spcBef>
                <a:spcPts val="320"/>
              </a:spcBef>
              <a:spcAft>
                <a:spcPts val="0"/>
              </a:spcAft>
              <a:buClr>
                <a:schemeClr val="dk1"/>
              </a:buClr>
              <a:buSzPts val="1600"/>
              <a:buNone/>
              <a:defRPr b="1" sz="1600"/>
            </a:lvl6pPr>
            <a:lvl7pPr indent="-228600" lvl="6" marL="3200400" rtl="1" algn="r">
              <a:lnSpc>
                <a:spcPct val="100000"/>
              </a:lnSpc>
              <a:spcBef>
                <a:spcPts val="320"/>
              </a:spcBef>
              <a:spcAft>
                <a:spcPts val="0"/>
              </a:spcAft>
              <a:buClr>
                <a:schemeClr val="dk1"/>
              </a:buClr>
              <a:buSzPts val="1600"/>
              <a:buNone/>
              <a:defRPr b="1" sz="1600"/>
            </a:lvl7pPr>
            <a:lvl8pPr indent="-228600" lvl="7" marL="3657600" rtl="1" algn="r">
              <a:lnSpc>
                <a:spcPct val="100000"/>
              </a:lnSpc>
              <a:spcBef>
                <a:spcPts val="320"/>
              </a:spcBef>
              <a:spcAft>
                <a:spcPts val="0"/>
              </a:spcAft>
              <a:buClr>
                <a:schemeClr val="dk1"/>
              </a:buClr>
              <a:buSzPts val="1600"/>
              <a:buNone/>
              <a:defRPr b="1" sz="1600"/>
            </a:lvl8pPr>
            <a:lvl9pPr indent="-228600" lvl="8" marL="4114800" rtl="1" algn="r">
              <a:lnSpc>
                <a:spcPct val="100000"/>
              </a:lnSpc>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rtl="1" algn="r">
              <a:lnSpc>
                <a:spcPct val="100000"/>
              </a:lnSpc>
              <a:spcBef>
                <a:spcPts val="480"/>
              </a:spcBef>
              <a:spcAft>
                <a:spcPts val="0"/>
              </a:spcAft>
              <a:buClr>
                <a:schemeClr val="dk1"/>
              </a:buClr>
              <a:buSzPts val="2400"/>
              <a:buChar char="•"/>
              <a:defRPr sz="2400"/>
            </a:lvl1pPr>
            <a:lvl2pPr indent="-355600" lvl="1" marL="914400" rtl="1" algn="r">
              <a:lnSpc>
                <a:spcPct val="100000"/>
              </a:lnSpc>
              <a:spcBef>
                <a:spcPts val="400"/>
              </a:spcBef>
              <a:spcAft>
                <a:spcPts val="0"/>
              </a:spcAft>
              <a:buClr>
                <a:schemeClr val="dk1"/>
              </a:buClr>
              <a:buSzPts val="2000"/>
              <a:buChar char="–"/>
              <a:defRPr sz="2000"/>
            </a:lvl2pPr>
            <a:lvl3pPr indent="-342900" lvl="2" marL="1371600" rtl="1" algn="r">
              <a:lnSpc>
                <a:spcPct val="100000"/>
              </a:lnSpc>
              <a:spcBef>
                <a:spcPts val="360"/>
              </a:spcBef>
              <a:spcAft>
                <a:spcPts val="0"/>
              </a:spcAft>
              <a:buClr>
                <a:schemeClr val="dk1"/>
              </a:buClr>
              <a:buSzPts val="1800"/>
              <a:buChar char="•"/>
              <a:defRPr sz="1800"/>
            </a:lvl3pPr>
            <a:lvl4pPr indent="-330200" lvl="3" marL="1828800" rtl="1" algn="r">
              <a:lnSpc>
                <a:spcPct val="100000"/>
              </a:lnSpc>
              <a:spcBef>
                <a:spcPts val="320"/>
              </a:spcBef>
              <a:spcAft>
                <a:spcPts val="0"/>
              </a:spcAft>
              <a:buClr>
                <a:schemeClr val="dk1"/>
              </a:buClr>
              <a:buSzPts val="1600"/>
              <a:buChar char="–"/>
              <a:defRPr sz="1600"/>
            </a:lvl4pPr>
            <a:lvl5pPr indent="-330200" lvl="4" marL="2286000" rtl="1" algn="r">
              <a:lnSpc>
                <a:spcPct val="100000"/>
              </a:lnSpc>
              <a:spcBef>
                <a:spcPts val="320"/>
              </a:spcBef>
              <a:spcAft>
                <a:spcPts val="0"/>
              </a:spcAft>
              <a:buClr>
                <a:schemeClr val="dk1"/>
              </a:buClr>
              <a:buSzPts val="1600"/>
              <a:buChar char="»"/>
              <a:defRPr sz="1600"/>
            </a:lvl5pPr>
            <a:lvl6pPr indent="-330200" lvl="5" marL="2743200" rtl="1" algn="r">
              <a:lnSpc>
                <a:spcPct val="100000"/>
              </a:lnSpc>
              <a:spcBef>
                <a:spcPts val="320"/>
              </a:spcBef>
              <a:spcAft>
                <a:spcPts val="0"/>
              </a:spcAft>
              <a:buClr>
                <a:schemeClr val="dk1"/>
              </a:buClr>
              <a:buSzPts val="1600"/>
              <a:buChar char="•"/>
              <a:defRPr sz="1600"/>
            </a:lvl6pPr>
            <a:lvl7pPr indent="-330200" lvl="6" marL="3200400" rtl="1" algn="r">
              <a:lnSpc>
                <a:spcPct val="100000"/>
              </a:lnSpc>
              <a:spcBef>
                <a:spcPts val="320"/>
              </a:spcBef>
              <a:spcAft>
                <a:spcPts val="0"/>
              </a:spcAft>
              <a:buClr>
                <a:schemeClr val="dk1"/>
              </a:buClr>
              <a:buSzPts val="1600"/>
              <a:buChar char="•"/>
              <a:defRPr sz="1600"/>
            </a:lvl7pPr>
            <a:lvl8pPr indent="-330200" lvl="7" marL="3657600" rtl="1" algn="r">
              <a:lnSpc>
                <a:spcPct val="100000"/>
              </a:lnSpc>
              <a:spcBef>
                <a:spcPts val="320"/>
              </a:spcBef>
              <a:spcAft>
                <a:spcPts val="0"/>
              </a:spcAft>
              <a:buClr>
                <a:schemeClr val="dk1"/>
              </a:buClr>
              <a:buSzPts val="1600"/>
              <a:buChar char="•"/>
              <a:defRPr sz="1600"/>
            </a:lvl8pPr>
            <a:lvl9pPr indent="-330200" lvl="8" marL="4114800" rtl="1" algn="r">
              <a:lnSpc>
                <a:spcPct val="100000"/>
              </a:lnSpc>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rtl="1" algn="r">
              <a:lnSpc>
                <a:spcPct val="100000"/>
              </a:lnSpc>
              <a:spcBef>
                <a:spcPts val="480"/>
              </a:spcBef>
              <a:spcAft>
                <a:spcPts val="0"/>
              </a:spcAft>
              <a:buClr>
                <a:schemeClr val="dk1"/>
              </a:buClr>
              <a:buSzPts val="2400"/>
              <a:buNone/>
              <a:defRPr b="1" sz="2400"/>
            </a:lvl1pPr>
            <a:lvl2pPr indent="-228600" lvl="1" marL="914400" rtl="1" algn="r">
              <a:lnSpc>
                <a:spcPct val="100000"/>
              </a:lnSpc>
              <a:spcBef>
                <a:spcPts val="400"/>
              </a:spcBef>
              <a:spcAft>
                <a:spcPts val="0"/>
              </a:spcAft>
              <a:buClr>
                <a:schemeClr val="dk1"/>
              </a:buClr>
              <a:buSzPts val="2000"/>
              <a:buNone/>
              <a:defRPr b="1" sz="2000"/>
            </a:lvl2pPr>
            <a:lvl3pPr indent="-228600" lvl="2" marL="1371600" rtl="1" algn="r">
              <a:lnSpc>
                <a:spcPct val="100000"/>
              </a:lnSpc>
              <a:spcBef>
                <a:spcPts val="360"/>
              </a:spcBef>
              <a:spcAft>
                <a:spcPts val="0"/>
              </a:spcAft>
              <a:buClr>
                <a:schemeClr val="dk1"/>
              </a:buClr>
              <a:buSzPts val="1800"/>
              <a:buNone/>
              <a:defRPr b="1" sz="1800"/>
            </a:lvl3pPr>
            <a:lvl4pPr indent="-228600" lvl="3" marL="1828800" rtl="1" algn="r">
              <a:lnSpc>
                <a:spcPct val="100000"/>
              </a:lnSpc>
              <a:spcBef>
                <a:spcPts val="320"/>
              </a:spcBef>
              <a:spcAft>
                <a:spcPts val="0"/>
              </a:spcAft>
              <a:buClr>
                <a:schemeClr val="dk1"/>
              </a:buClr>
              <a:buSzPts val="1600"/>
              <a:buNone/>
              <a:defRPr b="1" sz="1600"/>
            </a:lvl4pPr>
            <a:lvl5pPr indent="-228600" lvl="4" marL="2286000" rtl="1" algn="r">
              <a:lnSpc>
                <a:spcPct val="100000"/>
              </a:lnSpc>
              <a:spcBef>
                <a:spcPts val="320"/>
              </a:spcBef>
              <a:spcAft>
                <a:spcPts val="0"/>
              </a:spcAft>
              <a:buClr>
                <a:schemeClr val="dk1"/>
              </a:buClr>
              <a:buSzPts val="1600"/>
              <a:buNone/>
              <a:defRPr b="1" sz="1600"/>
            </a:lvl5pPr>
            <a:lvl6pPr indent="-228600" lvl="5" marL="2743200" rtl="1" algn="r">
              <a:lnSpc>
                <a:spcPct val="100000"/>
              </a:lnSpc>
              <a:spcBef>
                <a:spcPts val="320"/>
              </a:spcBef>
              <a:spcAft>
                <a:spcPts val="0"/>
              </a:spcAft>
              <a:buClr>
                <a:schemeClr val="dk1"/>
              </a:buClr>
              <a:buSzPts val="1600"/>
              <a:buNone/>
              <a:defRPr b="1" sz="1600"/>
            </a:lvl6pPr>
            <a:lvl7pPr indent="-228600" lvl="6" marL="3200400" rtl="1" algn="r">
              <a:lnSpc>
                <a:spcPct val="100000"/>
              </a:lnSpc>
              <a:spcBef>
                <a:spcPts val="320"/>
              </a:spcBef>
              <a:spcAft>
                <a:spcPts val="0"/>
              </a:spcAft>
              <a:buClr>
                <a:schemeClr val="dk1"/>
              </a:buClr>
              <a:buSzPts val="1600"/>
              <a:buNone/>
              <a:defRPr b="1" sz="1600"/>
            </a:lvl7pPr>
            <a:lvl8pPr indent="-228600" lvl="7" marL="3657600" rtl="1" algn="r">
              <a:lnSpc>
                <a:spcPct val="100000"/>
              </a:lnSpc>
              <a:spcBef>
                <a:spcPts val="320"/>
              </a:spcBef>
              <a:spcAft>
                <a:spcPts val="0"/>
              </a:spcAft>
              <a:buClr>
                <a:schemeClr val="dk1"/>
              </a:buClr>
              <a:buSzPts val="1600"/>
              <a:buNone/>
              <a:defRPr b="1" sz="1600"/>
            </a:lvl8pPr>
            <a:lvl9pPr indent="-228600" lvl="8" marL="4114800" rtl="1" algn="r">
              <a:lnSpc>
                <a:spcPct val="100000"/>
              </a:lnSpc>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rtl="1" algn="r">
              <a:lnSpc>
                <a:spcPct val="100000"/>
              </a:lnSpc>
              <a:spcBef>
                <a:spcPts val="480"/>
              </a:spcBef>
              <a:spcAft>
                <a:spcPts val="0"/>
              </a:spcAft>
              <a:buClr>
                <a:schemeClr val="dk1"/>
              </a:buClr>
              <a:buSzPts val="2400"/>
              <a:buChar char="•"/>
              <a:defRPr sz="2400"/>
            </a:lvl1pPr>
            <a:lvl2pPr indent="-355600" lvl="1" marL="914400" rtl="1" algn="r">
              <a:lnSpc>
                <a:spcPct val="100000"/>
              </a:lnSpc>
              <a:spcBef>
                <a:spcPts val="400"/>
              </a:spcBef>
              <a:spcAft>
                <a:spcPts val="0"/>
              </a:spcAft>
              <a:buClr>
                <a:schemeClr val="dk1"/>
              </a:buClr>
              <a:buSzPts val="2000"/>
              <a:buChar char="–"/>
              <a:defRPr sz="2000"/>
            </a:lvl2pPr>
            <a:lvl3pPr indent="-342900" lvl="2" marL="1371600" rtl="1" algn="r">
              <a:lnSpc>
                <a:spcPct val="100000"/>
              </a:lnSpc>
              <a:spcBef>
                <a:spcPts val="360"/>
              </a:spcBef>
              <a:spcAft>
                <a:spcPts val="0"/>
              </a:spcAft>
              <a:buClr>
                <a:schemeClr val="dk1"/>
              </a:buClr>
              <a:buSzPts val="1800"/>
              <a:buChar char="•"/>
              <a:defRPr sz="1800"/>
            </a:lvl3pPr>
            <a:lvl4pPr indent="-330200" lvl="3" marL="1828800" rtl="1" algn="r">
              <a:lnSpc>
                <a:spcPct val="100000"/>
              </a:lnSpc>
              <a:spcBef>
                <a:spcPts val="320"/>
              </a:spcBef>
              <a:spcAft>
                <a:spcPts val="0"/>
              </a:spcAft>
              <a:buClr>
                <a:schemeClr val="dk1"/>
              </a:buClr>
              <a:buSzPts val="1600"/>
              <a:buChar char="–"/>
              <a:defRPr sz="1600"/>
            </a:lvl4pPr>
            <a:lvl5pPr indent="-330200" lvl="4" marL="2286000" rtl="1" algn="r">
              <a:lnSpc>
                <a:spcPct val="100000"/>
              </a:lnSpc>
              <a:spcBef>
                <a:spcPts val="320"/>
              </a:spcBef>
              <a:spcAft>
                <a:spcPts val="0"/>
              </a:spcAft>
              <a:buClr>
                <a:schemeClr val="dk1"/>
              </a:buClr>
              <a:buSzPts val="1600"/>
              <a:buChar char="»"/>
              <a:defRPr sz="1600"/>
            </a:lvl5pPr>
            <a:lvl6pPr indent="-330200" lvl="5" marL="2743200" rtl="1" algn="r">
              <a:lnSpc>
                <a:spcPct val="100000"/>
              </a:lnSpc>
              <a:spcBef>
                <a:spcPts val="320"/>
              </a:spcBef>
              <a:spcAft>
                <a:spcPts val="0"/>
              </a:spcAft>
              <a:buClr>
                <a:schemeClr val="dk1"/>
              </a:buClr>
              <a:buSzPts val="1600"/>
              <a:buChar char="•"/>
              <a:defRPr sz="1600"/>
            </a:lvl6pPr>
            <a:lvl7pPr indent="-330200" lvl="6" marL="3200400" rtl="1" algn="r">
              <a:lnSpc>
                <a:spcPct val="100000"/>
              </a:lnSpc>
              <a:spcBef>
                <a:spcPts val="320"/>
              </a:spcBef>
              <a:spcAft>
                <a:spcPts val="0"/>
              </a:spcAft>
              <a:buClr>
                <a:schemeClr val="dk1"/>
              </a:buClr>
              <a:buSzPts val="1600"/>
              <a:buChar char="•"/>
              <a:defRPr sz="1600"/>
            </a:lvl7pPr>
            <a:lvl8pPr indent="-330200" lvl="7" marL="3657600" rtl="1" algn="r">
              <a:lnSpc>
                <a:spcPct val="100000"/>
              </a:lnSpc>
              <a:spcBef>
                <a:spcPts val="320"/>
              </a:spcBef>
              <a:spcAft>
                <a:spcPts val="0"/>
              </a:spcAft>
              <a:buClr>
                <a:schemeClr val="dk1"/>
              </a:buClr>
              <a:buSzPts val="1600"/>
              <a:buChar char="•"/>
              <a:defRPr sz="1600"/>
            </a:lvl8pPr>
            <a:lvl9pPr indent="-330200" lvl="8" marL="4114800" rtl="1" algn="r">
              <a:lnSpc>
                <a:spcPct val="100000"/>
              </a:lnSpc>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8" name="Google Shape;48;p7"/>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3" name="Google Shape;53;p8"/>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rtl="1" algn="r">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rtl="1" algn="r">
              <a:lnSpc>
                <a:spcPct val="100000"/>
              </a:lnSpc>
              <a:spcBef>
                <a:spcPts val="640"/>
              </a:spcBef>
              <a:spcAft>
                <a:spcPts val="0"/>
              </a:spcAft>
              <a:buClr>
                <a:schemeClr val="dk1"/>
              </a:buClr>
              <a:buSzPts val="3200"/>
              <a:buChar char="•"/>
              <a:defRPr sz="3200"/>
            </a:lvl1pPr>
            <a:lvl2pPr indent="-406400" lvl="1" marL="914400" rtl="1" algn="r">
              <a:lnSpc>
                <a:spcPct val="100000"/>
              </a:lnSpc>
              <a:spcBef>
                <a:spcPts val="560"/>
              </a:spcBef>
              <a:spcAft>
                <a:spcPts val="0"/>
              </a:spcAft>
              <a:buClr>
                <a:schemeClr val="dk1"/>
              </a:buClr>
              <a:buSzPts val="2800"/>
              <a:buChar char="–"/>
              <a:defRPr sz="2800"/>
            </a:lvl2pPr>
            <a:lvl3pPr indent="-381000" lvl="2" marL="1371600" rtl="1" algn="r">
              <a:lnSpc>
                <a:spcPct val="100000"/>
              </a:lnSpc>
              <a:spcBef>
                <a:spcPts val="480"/>
              </a:spcBef>
              <a:spcAft>
                <a:spcPts val="0"/>
              </a:spcAft>
              <a:buClr>
                <a:schemeClr val="dk1"/>
              </a:buClr>
              <a:buSzPts val="2400"/>
              <a:buChar char="•"/>
              <a:defRPr sz="2400"/>
            </a:lvl3pPr>
            <a:lvl4pPr indent="-355600" lvl="3" marL="1828800" rtl="1" algn="r">
              <a:lnSpc>
                <a:spcPct val="100000"/>
              </a:lnSpc>
              <a:spcBef>
                <a:spcPts val="400"/>
              </a:spcBef>
              <a:spcAft>
                <a:spcPts val="0"/>
              </a:spcAft>
              <a:buClr>
                <a:schemeClr val="dk1"/>
              </a:buClr>
              <a:buSzPts val="2000"/>
              <a:buChar char="–"/>
              <a:defRPr sz="2000"/>
            </a:lvl4pPr>
            <a:lvl5pPr indent="-355600" lvl="4" marL="2286000" rtl="1" algn="r">
              <a:lnSpc>
                <a:spcPct val="100000"/>
              </a:lnSpc>
              <a:spcBef>
                <a:spcPts val="400"/>
              </a:spcBef>
              <a:spcAft>
                <a:spcPts val="0"/>
              </a:spcAft>
              <a:buClr>
                <a:schemeClr val="dk1"/>
              </a:buClr>
              <a:buSzPts val="2000"/>
              <a:buChar char="»"/>
              <a:defRPr sz="2000"/>
            </a:lvl5pPr>
            <a:lvl6pPr indent="-355600" lvl="5" marL="2743200" rtl="1" algn="r">
              <a:lnSpc>
                <a:spcPct val="100000"/>
              </a:lnSpc>
              <a:spcBef>
                <a:spcPts val="400"/>
              </a:spcBef>
              <a:spcAft>
                <a:spcPts val="0"/>
              </a:spcAft>
              <a:buClr>
                <a:schemeClr val="dk1"/>
              </a:buClr>
              <a:buSzPts val="2000"/>
              <a:buChar char="•"/>
              <a:defRPr sz="2000"/>
            </a:lvl6pPr>
            <a:lvl7pPr indent="-355600" lvl="6" marL="3200400" rtl="1" algn="r">
              <a:lnSpc>
                <a:spcPct val="100000"/>
              </a:lnSpc>
              <a:spcBef>
                <a:spcPts val="400"/>
              </a:spcBef>
              <a:spcAft>
                <a:spcPts val="0"/>
              </a:spcAft>
              <a:buClr>
                <a:schemeClr val="dk1"/>
              </a:buClr>
              <a:buSzPts val="2000"/>
              <a:buChar char="•"/>
              <a:defRPr sz="2000"/>
            </a:lvl7pPr>
            <a:lvl8pPr indent="-355600" lvl="7" marL="3657600" rtl="1" algn="r">
              <a:lnSpc>
                <a:spcPct val="100000"/>
              </a:lnSpc>
              <a:spcBef>
                <a:spcPts val="400"/>
              </a:spcBef>
              <a:spcAft>
                <a:spcPts val="0"/>
              </a:spcAft>
              <a:buClr>
                <a:schemeClr val="dk1"/>
              </a:buClr>
              <a:buSzPts val="2000"/>
              <a:buChar char="•"/>
              <a:defRPr sz="2000"/>
            </a:lvl8pPr>
            <a:lvl9pPr indent="-355600" lvl="8" marL="4114800" rtl="1" algn="r">
              <a:lnSpc>
                <a:spcPct val="100000"/>
              </a:lnSpc>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rtl="1" algn="r">
              <a:lnSpc>
                <a:spcPct val="100000"/>
              </a:lnSpc>
              <a:spcBef>
                <a:spcPts val="280"/>
              </a:spcBef>
              <a:spcAft>
                <a:spcPts val="0"/>
              </a:spcAft>
              <a:buClr>
                <a:schemeClr val="dk1"/>
              </a:buClr>
              <a:buSzPts val="1400"/>
              <a:buNone/>
              <a:defRPr sz="1400"/>
            </a:lvl1pPr>
            <a:lvl2pPr indent="-228600" lvl="1" marL="914400" rtl="1" algn="r">
              <a:lnSpc>
                <a:spcPct val="100000"/>
              </a:lnSpc>
              <a:spcBef>
                <a:spcPts val="240"/>
              </a:spcBef>
              <a:spcAft>
                <a:spcPts val="0"/>
              </a:spcAft>
              <a:buClr>
                <a:schemeClr val="dk1"/>
              </a:buClr>
              <a:buSzPts val="1200"/>
              <a:buNone/>
              <a:defRPr sz="1200"/>
            </a:lvl2pPr>
            <a:lvl3pPr indent="-228600" lvl="2" marL="1371600" rtl="1" algn="r">
              <a:lnSpc>
                <a:spcPct val="100000"/>
              </a:lnSpc>
              <a:spcBef>
                <a:spcPts val="200"/>
              </a:spcBef>
              <a:spcAft>
                <a:spcPts val="0"/>
              </a:spcAft>
              <a:buClr>
                <a:schemeClr val="dk1"/>
              </a:buClr>
              <a:buSzPts val="1000"/>
              <a:buNone/>
              <a:defRPr sz="1000"/>
            </a:lvl3pPr>
            <a:lvl4pPr indent="-228600" lvl="3" marL="1828800" rtl="1" algn="r">
              <a:lnSpc>
                <a:spcPct val="100000"/>
              </a:lnSpc>
              <a:spcBef>
                <a:spcPts val="180"/>
              </a:spcBef>
              <a:spcAft>
                <a:spcPts val="0"/>
              </a:spcAft>
              <a:buClr>
                <a:schemeClr val="dk1"/>
              </a:buClr>
              <a:buSzPts val="900"/>
              <a:buNone/>
              <a:defRPr sz="900"/>
            </a:lvl4pPr>
            <a:lvl5pPr indent="-228600" lvl="4" marL="2286000" rtl="1" algn="r">
              <a:lnSpc>
                <a:spcPct val="100000"/>
              </a:lnSpc>
              <a:spcBef>
                <a:spcPts val="180"/>
              </a:spcBef>
              <a:spcAft>
                <a:spcPts val="0"/>
              </a:spcAft>
              <a:buClr>
                <a:schemeClr val="dk1"/>
              </a:buClr>
              <a:buSzPts val="900"/>
              <a:buNone/>
              <a:defRPr sz="900"/>
            </a:lvl5pPr>
            <a:lvl6pPr indent="-228600" lvl="5" marL="2743200" rtl="1" algn="r">
              <a:lnSpc>
                <a:spcPct val="100000"/>
              </a:lnSpc>
              <a:spcBef>
                <a:spcPts val="180"/>
              </a:spcBef>
              <a:spcAft>
                <a:spcPts val="0"/>
              </a:spcAft>
              <a:buClr>
                <a:schemeClr val="dk1"/>
              </a:buClr>
              <a:buSzPts val="900"/>
              <a:buNone/>
              <a:defRPr sz="900"/>
            </a:lvl6pPr>
            <a:lvl7pPr indent="-228600" lvl="6" marL="3200400" rtl="1" algn="r">
              <a:lnSpc>
                <a:spcPct val="100000"/>
              </a:lnSpc>
              <a:spcBef>
                <a:spcPts val="180"/>
              </a:spcBef>
              <a:spcAft>
                <a:spcPts val="0"/>
              </a:spcAft>
              <a:buClr>
                <a:schemeClr val="dk1"/>
              </a:buClr>
              <a:buSzPts val="900"/>
              <a:buNone/>
              <a:defRPr sz="900"/>
            </a:lvl7pPr>
            <a:lvl8pPr indent="-228600" lvl="7" marL="3657600" rtl="1" algn="r">
              <a:lnSpc>
                <a:spcPct val="100000"/>
              </a:lnSpc>
              <a:spcBef>
                <a:spcPts val="180"/>
              </a:spcBef>
              <a:spcAft>
                <a:spcPts val="0"/>
              </a:spcAft>
              <a:buClr>
                <a:schemeClr val="dk1"/>
              </a:buClr>
              <a:buSzPts val="900"/>
              <a:buNone/>
              <a:defRPr sz="900"/>
            </a:lvl8pPr>
            <a:lvl9pPr indent="-228600" lvl="8" marL="4114800" rtl="1" algn="r">
              <a:lnSpc>
                <a:spcPct val="100000"/>
              </a:lnSpc>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0" name="Google Shape;60;p9"/>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rtl="1" algn="r">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1" algn="r">
              <a:lnSpc>
                <a:spcPct val="100000"/>
              </a:lnSpc>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1" algn="r">
              <a:lnSpc>
                <a:spcPct val="100000"/>
              </a:lnSpc>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1" algn="r">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1" algn="r">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1" algn="r">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1" algn="r">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1" algn="r">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1" algn="r">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rtl="1" algn="r">
              <a:lnSpc>
                <a:spcPct val="100000"/>
              </a:lnSpc>
              <a:spcBef>
                <a:spcPts val="280"/>
              </a:spcBef>
              <a:spcAft>
                <a:spcPts val="0"/>
              </a:spcAft>
              <a:buClr>
                <a:schemeClr val="dk1"/>
              </a:buClr>
              <a:buSzPts val="1400"/>
              <a:buNone/>
              <a:defRPr sz="1400"/>
            </a:lvl1pPr>
            <a:lvl2pPr indent="-228600" lvl="1" marL="914400" rtl="1" algn="r">
              <a:lnSpc>
                <a:spcPct val="100000"/>
              </a:lnSpc>
              <a:spcBef>
                <a:spcPts val="240"/>
              </a:spcBef>
              <a:spcAft>
                <a:spcPts val="0"/>
              </a:spcAft>
              <a:buClr>
                <a:schemeClr val="dk1"/>
              </a:buClr>
              <a:buSzPts val="1200"/>
              <a:buNone/>
              <a:defRPr sz="1200"/>
            </a:lvl2pPr>
            <a:lvl3pPr indent="-228600" lvl="2" marL="1371600" rtl="1" algn="r">
              <a:lnSpc>
                <a:spcPct val="100000"/>
              </a:lnSpc>
              <a:spcBef>
                <a:spcPts val="200"/>
              </a:spcBef>
              <a:spcAft>
                <a:spcPts val="0"/>
              </a:spcAft>
              <a:buClr>
                <a:schemeClr val="dk1"/>
              </a:buClr>
              <a:buSzPts val="1000"/>
              <a:buNone/>
              <a:defRPr sz="1000"/>
            </a:lvl3pPr>
            <a:lvl4pPr indent="-228600" lvl="3" marL="1828800" rtl="1" algn="r">
              <a:lnSpc>
                <a:spcPct val="100000"/>
              </a:lnSpc>
              <a:spcBef>
                <a:spcPts val="180"/>
              </a:spcBef>
              <a:spcAft>
                <a:spcPts val="0"/>
              </a:spcAft>
              <a:buClr>
                <a:schemeClr val="dk1"/>
              </a:buClr>
              <a:buSzPts val="900"/>
              <a:buNone/>
              <a:defRPr sz="900"/>
            </a:lvl4pPr>
            <a:lvl5pPr indent="-228600" lvl="4" marL="2286000" rtl="1" algn="r">
              <a:lnSpc>
                <a:spcPct val="100000"/>
              </a:lnSpc>
              <a:spcBef>
                <a:spcPts val="180"/>
              </a:spcBef>
              <a:spcAft>
                <a:spcPts val="0"/>
              </a:spcAft>
              <a:buClr>
                <a:schemeClr val="dk1"/>
              </a:buClr>
              <a:buSzPts val="900"/>
              <a:buNone/>
              <a:defRPr sz="900"/>
            </a:lvl5pPr>
            <a:lvl6pPr indent="-228600" lvl="5" marL="2743200" rtl="1" algn="r">
              <a:lnSpc>
                <a:spcPct val="100000"/>
              </a:lnSpc>
              <a:spcBef>
                <a:spcPts val="180"/>
              </a:spcBef>
              <a:spcAft>
                <a:spcPts val="0"/>
              </a:spcAft>
              <a:buClr>
                <a:schemeClr val="dk1"/>
              </a:buClr>
              <a:buSzPts val="900"/>
              <a:buNone/>
              <a:defRPr sz="900"/>
            </a:lvl6pPr>
            <a:lvl7pPr indent="-228600" lvl="6" marL="3200400" rtl="1" algn="r">
              <a:lnSpc>
                <a:spcPct val="100000"/>
              </a:lnSpc>
              <a:spcBef>
                <a:spcPts val="180"/>
              </a:spcBef>
              <a:spcAft>
                <a:spcPts val="0"/>
              </a:spcAft>
              <a:buClr>
                <a:schemeClr val="dk1"/>
              </a:buClr>
              <a:buSzPts val="900"/>
              <a:buNone/>
              <a:defRPr sz="900"/>
            </a:lvl7pPr>
            <a:lvl8pPr indent="-228600" lvl="7" marL="3657600" rtl="1" algn="r">
              <a:lnSpc>
                <a:spcPct val="100000"/>
              </a:lnSpc>
              <a:spcBef>
                <a:spcPts val="180"/>
              </a:spcBef>
              <a:spcAft>
                <a:spcPts val="0"/>
              </a:spcAft>
              <a:buClr>
                <a:schemeClr val="dk1"/>
              </a:buClr>
              <a:buSzPts val="900"/>
              <a:buNone/>
              <a:defRPr sz="900"/>
            </a:lvl8pPr>
            <a:lvl9pPr indent="-228600" lvl="8" marL="4114800" rtl="1" algn="r">
              <a:lnSpc>
                <a:spcPct val="100000"/>
              </a:lnSpc>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7" name="Google Shape;67;p10"/>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rtl="1" algn="r">
              <a:lnSpc>
                <a:spcPct val="100000"/>
              </a:lnSpc>
              <a:spcBef>
                <a:spcPts val="360"/>
              </a:spcBef>
              <a:spcAft>
                <a:spcPts val="0"/>
              </a:spcAft>
              <a:buClr>
                <a:schemeClr val="dk1"/>
              </a:buClr>
              <a:buSzPts val="1800"/>
              <a:buChar char="•"/>
              <a:defRPr/>
            </a:lvl1pPr>
            <a:lvl2pPr indent="-342900" lvl="1" marL="914400" rtl="1" algn="r">
              <a:lnSpc>
                <a:spcPct val="100000"/>
              </a:lnSpc>
              <a:spcBef>
                <a:spcPts val="360"/>
              </a:spcBef>
              <a:spcAft>
                <a:spcPts val="0"/>
              </a:spcAft>
              <a:buClr>
                <a:schemeClr val="dk1"/>
              </a:buClr>
              <a:buSzPts val="1800"/>
              <a:buChar char="–"/>
              <a:defRPr/>
            </a:lvl2pPr>
            <a:lvl3pPr indent="-342900" lvl="2" marL="1371600" rtl="1" algn="r">
              <a:lnSpc>
                <a:spcPct val="100000"/>
              </a:lnSpc>
              <a:spcBef>
                <a:spcPts val="360"/>
              </a:spcBef>
              <a:spcAft>
                <a:spcPts val="0"/>
              </a:spcAft>
              <a:buClr>
                <a:schemeClr val="dk1"/>
              </a:buClr>
              <a:buSzPts val="1800"/>
              <a:buChar char="•"/>
              <a:defRPr/>
            </a:lvl3pPr>
            <a:lvl4pPr indent="-342900" lvl="3" marL="1828800" rtl="1" algn="r">
              <a:lnSpc>
                <a:spcPct val="100000"/>
              </a:lnSpc>
              <a:spcBef>
                <a:spcPts val="360"/>
              </a:spcBef>
              <a:spcAft>
                <a:spcPts val="0"/>
              </a:spcAft>
              <a:buClr>
                <a:schemeClr val="dk1"/>
              </a:buClr>
              <a:buSzPts val="1800"/>
              <a:buChar char="–"/>
              <a:defRPr/>
            </a:lvl4pPr>
            <a:lvl5pPr indent="-342900" lvl="4" marL="2286000" rtl="1" algn="r">
              <a:lnSpc>
                <a:spcPct val="100000"/>
              </a:lnSpc>
              <a:spcBef>
                <a:spcPts val="360"/>
              </a:spcBef>
              <a:spcAft>
                <a:spcPts val="0"/>
              </a:spcAft>
              <a:buClr>
                <a:schemeClr val="dk1"/>
              </a:buClr>
              <a:buSzPts val="1800"/>
              <a:buChar char="»"/>
              <a:defRPr/>
            </a:lvl5pPr>
            <a:lvl6pPr indent="-342900" lvl="5" marL="2743200" rtl="1" algn="r">
              <a:lnSpc>
                <a:spcPct val="100000"/>
              </a:lnSpc>
              <a:spcBef>
                <a:spcPts val="360"/>
              </a:spcBef>
              <a:spcAft>
                <a:spcPts val="0"/>
              </a:spcAft>
              <a:buClr>
                <a:schemeClr val="dk1"/>
              </a:buClr>
              <a:buSzPts val="1800"/>
              <a:buChar char="•"/>
              <a:defRPr/>
            </a:lvl6pPr>
            <a:lvl7pPr indent="-342900" lvl="6" marL="3200400" rtl="1" algn="r">
              <a:lnSpc>
                <a:spcPct val="100000"/>
              </a:lnSpc>
              <a:spcBef>
                <a:spcPts val="360"/>
              </a:spcBef>
              <a:spcAft>
                <a:spcPts val="0"/>
              </a:spcAft>
              <a:buClr>
                <a:schemeClr val="dk1"/>
              </a:buClr>
              <a:buSzPts val="1800"/>
              <a:buChar char="•"/>
              <a:defRPr/>
            </a:lvl7pPr>
            <a:lvl8pPr indent="-342900" lvl="7" marL="3657600" rtl="1" algn="r">
              <a:lnSpc>
                <a:spcPct val="100000"/>
              </a:lnSpc>
              <a:spcBef>
                <a:spcPts val="360"/>
              </a:spcBef>
              <a:spcAft>
                <a:spcPts val="0"/>
              </a:spcAft>
              <a:buClr>
                <a:schemeClr val="dk1"/>
              </a:buClr>
              <a:buSzPts val="1800"/>
              <a:buChar char="•"/>
              <a:defRPr/>
            </a:lvl8pPr>
            <a:lvl9pPr indent="-342900" lvl="8" marL="4114800" rtl="1" algn="r">
              <a:lnSpc>
                <a:spcPct val="100000"/>
              </a:lnSpc>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3" name="Google Shape;73;p11"/>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rtl="1"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rtl="1" algn="r">
              <a:lnSpc>
                <a:spcPct val="100000"/>
              </a:lnSpc>
              <a:spcBef>
                <a:spcPts val="360"/>
              </a:spcBef>
              <a:spcAft>
                <a:spcPts val="0"/>
              </a:spcAft>
              <a:buClr>
                <a:schemeClr val="dk1"/>
              </a:buClr>
              <a:buSzPts val="1800"/>
              <a:buChar char="•"/>
              <a:defRPr/>
            </a:lvl1pPr>
            <a:lvl2pPr indent="-342900" lvl="1" marL="914400" rtl="1" algn="r">
              <a:lnSpc>
                <a:spcPct val="100000"/>
              </a:lnSpc>
              <a:spcBef>
                <a:spcPts val="360"/>
              </a:spcBef>
              <a:spcAft>
                <a:spcPts val="0"/>
              </a:spcAft>
              <a:buClr>
                <a:schemeClr val="dk1"/>
              </a:buClr>
              <a:buSzPts val="1800"/>
              <a:buChar char="–"/>
              <a:defRPr/>
            </a:lvl2pPr>
            <a:lvl3pPr indent="-342900" lvl="2" marL="1371600" rtl="1" algn="r">
              <a:lnSpc>
                <a:spcPct val="100000"/>
              </a:lnSpc>
              <a:spcBef>
                <a:spcPts val="360"/>
              </a:spcBef>
              <a:spcAft>
                <a:spcPts val="0"/>
              </a:spcAft>
              <a:buClr>
                <a:schemeClr val="dk1"/>
              </a:buClr>
              <a:buSzPts val="1800"/>
              <a:buChar char="•"/>
              <a:defRPr/>
            </a:lvl3pPr>
            <a:lvl4pPr indent="-342900" lvl="3" marL="1828800" rtl="1" algn="r">
              <a:lnSpc>
                <a:spcPct val="100000"/>
              </a:lnSpc>
              <a:spcBef>
                <a:spcPts val="360"/>
              </a:spcBef>
              <a:spcAft>
                <a:spcPts val="0"/>
              </a:spcAft>
              <a:buClr>
                <a:schemeClr val="dk1"/>
              </a:buClr>
              <a:buSzPts val="1800"/>
              <a:buChar char="–"/>
              <a:defRPr/>
            </a:lvl4pPr>
            <a:lvl5pPr indent="-342900" lvl="4" marL="2286000" rtl="1" algn="r">
              <a:lnSpc>
                <a:spcPct val="100000"/>
              </a:lnSpc>
              <a:spcBef>
                <a:spcPts val="360"/>
              </a:spcBef>
              <a:spcAft>
                <a:spcPts val="0"/>
              </a:spcAft>
              <a:buClr>
                <a:schemeClr val="dk1"/>
              </a:buClr>
              <a:buSzPts val="1800"/>
              <a:buChar char="»"/>
              <a:defRPr/>
            </a:lvl5pPr>
            <a:lvl6pPr indent="-342900" lvl="5" marL="2743200" rtl="1" algn="r">
              <a:lnSpc>
                <a:spcPct val="100000"/>
              </a:lnSpc>
              <a:spcBef>
                <a:spcPts val="360"/>
              </a:spcBef>
              <a:spcAft>
                <a:spcPts val="0"/>
              </a:spcAft>
              <a:buClr>
                <a:schemeClr val="dk1"/>
              </a:buClr>
              <a:buSzPts val="1800"/>
              <a:buChar char="•"/>
              <a:defRPr/>
            </a:lvl6pPr>
            <a:lvl7pPr indent="-342900" lvl="6" marL="3200400" rtl="1" algn="r">
              <a:lnSpc>
                <a:spcPct val="100000"/>
              </a:lnSpc>
              <a:spcBef>
                <a:spcPts val="360"/>
              </a:spcBef>
              <a:spcAft>
                <a:spcPts val="0"/>
              </a:spcAft>
              <a:buClr>
                <a:schemeClr val="dk1"/>
              </a:buClr>
              <a:buSzPts val="1800"/>
              <a:buChar char="•"/>
              <a:defRPr/>
            </a:lvl7pPr>
            <a:lvl8pPr indent="-342900" lvl="7" marL="3657600" rtl="1" algn="r">
              <a:lnSpc>
                <a:spcPct val="100000"/>
              </a:lnSpc>
              <a:spcBef>
                <a:spcPts val="360"/>
              </a:spcBef>
              <a:spcAft>
                <a:spcPts val="0"/>
              </a:spcAft>
              <a:buClr>
                <a:schemeClr val="dk1"/>
              </a:buClr>
              <a:buSzPts val="1800"/>
              <a:buChar char="•"/>
              <a:defRPr/>
            </a:lvl8pPr>
            <a:lvl9pPr indent="-342900" lvl="8" marL="4114800" rtl="1" algn="r">
              <a:lnSpc>
                <a:spcPct val="100000"/>
              </a:lnSpc>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9" name="Google Shape;79;p12"/>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7DC"/>
            </a:gs>
            <a:gs pos="100000">
              <a:srgbClr val="8C8A7E"/>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1"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1" algn="r">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1" algn="r">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1" algn="r">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1" algn="r">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1" algn="r">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1" algn="r">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1" algn="r">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1" algn="r">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1" algn="r">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1"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5.png"/><Relationship Id="rId5"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2.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jpg"/><Relationship Id="rId4" Type="http://schemas.openxmlformats.org/officeDocument/2006/relationships/image" Target="../media/image3.png"/><Relationship Id="rId5"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p:nvPr/>
        </p:nvSpPr>
        <p:spPr>
          <a:xfrm>
            <a:off x="957920" y="908720"/>
            <a:ext cx="7228159" cy="4339650"/>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8800"/>
              <a:buFont typeface="Arial"/>
              <a:buNone/>
            </a:pPr>
            <a:r>
              <a:rPr b="1" i="0" lang="iw-IL" sz="8800" u="none" cap="none" strike="noStrike">
                <a:solidFill>
                  <a:srgbClr val="BDD1F9"/>
                </a:solidFill>
                <a:latin typeface="Calibri"/>
                <a:ea typeface="Calibri"/>
                <a:cs typeface="Calibri"/>
                <a:sym typeface="Calibri"/>
              </a:rPr>
              <a:t>-</a:t>
            </a:r>
            <a:r>
              <a:rPr b="1" i="0" lang="iw-IL" sz="13800" u="none" cap="none" strike="noStrike">
                <a:solidFill>
                  <a:srgbClr val="BDD1F9"/>
                </a:solidFill>
                <a:latin typeface="Calibri"/>
                <a:ea typeface="Calibri"/>
                <a:cs typeface="Calibri"/>
                <a:sym typeface="Calibri"/>
              </a:rPr>
              <a:t>שיעור חסידות-</a:t>
            </a:r>
            <a:endParaRPr b="1" i="0" sz="8800" u="none" cap="none" strike="noStrike">
              <a:solidFill>
                <a:srgbClr val="BDD1F9"/>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4"/>
          <p:cNvSpPr/>
          <p:nvPr/>
        </p:nvSpPr>
        <p:spPr>
          <a:xfrm>
            <a:off x="1475656" y="661330"/>
            <a:ext cx="6192688" cy="2754600"/>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7300"/>
              <a:buFont typeface="Arial"/>
              <a:buNone/>
            </a:pPr>
            <a:r>
              <a:rPr b="1" i="0" lang="iw-IL" sz="17300" u="none" cap="none" strike="noStrike">
                <a:solidFill>
                  <a:srgbClr val="6F91C8"/>
                </a:solidFill>
                <a:latin typeface="Calibri"/>
                <a:ea typeface="Calibri"/>
                <a:cs typeface="Calibri"/>
                <a:sym typeface="Calibri"/>
              </a:rPr>
              <a:t>תות"ל</a:t>
            </a:r>
            <a:endParaRPr b="0" i="0" sz="1400" u="none" cap="none" strike="noStrike">
              <a:solidFill>
                <a:srgbClr val="000000"/>
              </a:solidFill>
              <a:latin typeface="Arial"/>
              <a:ea typeface="Arial"/>
              <a:cs typeface="Arial"/>
              <a:sym typeface="Arial"/>
            </a:endParaRPr>
          </a:p>
        </p:txBody>
      </p:sp>
      <p:sp>
        <p:nvSpPr>
          <p:cNvPr id="90" name="Google Shape;90;p14"/>
          <p:cNvSpPr/>
          <p:nvPr/>
        </p:nvSpPr>
        <p:spPr>
          <a:xfrm>
            <a:off x="498609" y="4077072"/>
            <a:ext cx="8146782" cy="1107996"/>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5400"/>
              <a:buFont typeface="Arial"/>
              <a:buNone/>
            </a:pPr>
            <a:r>
              <a:rPr b="1" i="0" lang="iw-IL" sz="5400" u="none" cap="none" strike="noStrike">
                <a:solidFill>
                  <a:srgbClr val="6F91C8"/>
                </a:solidFill>
                <a:latin typeface="Calibri"/>
                <a:ea typeface="Calibri"/>
                <a:cs typeface="Calibri"/>
                <a:sym typeface="Calibri"/>
              </a:rPr>
              <a:t>"</a:t>
            </a:r>
            <a:r>
              <a:rPr b="1" i="0" lang="iw-IL" sz="6600" u="none" cap="none" strike="noStrike">
                <a:solidFill>
                  <a:srgbClr val="6F91C8"/>
                </a:solidFill>
                <a:latin typeface="Calibri"/>
                <a:ea typeface="Calibri"/>
                <a:cs typeface="Calibri"/>
                <a:sym typeface="Calibri"/>
              </a:rPr>
              <a:t>תו</a:t>
            </a:r>
            <a:r>
              <a:rPr b="1" i="0" lang="iw-IL" sz="5400" u="none" cap="none" strike="noStrike">
                <a:solidFill>
                  <a:srgbClr val="6F91C8"/>
                </a:solidFill>
                <a:latin typeface="Calibri"/>
                <a:ea typeface="Calibri"/>
                <a:cs typeface="Calibri"/>
                <a:sym typeface="Calibri"/>
              </a:rPr>
              <a:t>מכי </a:t>
            </a:r>
            <a:r>
              <a:rPr b="1" i="0" lang="iw-IL" sz="6600" u="none" cap="none" strike="noStrike">
                <a:solidFill>
                  <a:srgbClr val="6F91C8"/>
                </a:solidFill>
                <a:latin typeface="Calibri"/>
                <a:ea typeface="Calibri"/>
                <a:cs typeface="Calibri"/>
                <a:sym typeface="Calibri"/>
              </a:rPr>
              <a:t>ת</a:t>
            </a:r>
            <a:r>
              <a:rPr b="1" i="0" lang="iw-IL" sz="5400" u="none" cap="none" strike="noStrike">
                <a:solidFill>
                  <a:srgbClr val="6F91C8"/>
                </a:solidFill>
                <a:latin typeface="Calibri"/>
                <a:ea typeface="Calibri"/>
                <a:cs typeface="Calibri"/>
                <a:sym typeface="Calibri"/>
              </a:rPr>
              <a:t>מימים </a:t>
            </a:r>
            <a:r>
              <a:rPr b="1" i="0" lang="iw-IL" sz="6600" u="none" cap="none" strike="noStrike">
                <a:solidFill>
                  <a:srgbClr val="6F91C8"/>
                </a:solidFill>
                <a:latin typeface="Calibri"/>
                <a:ea typeface="Calibri"/>
                <a:cs typeface="Calibri"/>
                <a:sym typeface="Calibri"/>
              </a:rPr>
              <a:t>ל</a:t>
            </a:r>
            <a:r>
              <a:rPr b="1" i="0" lang="iw-IL" sz="5400" u="none" cap="none" strike="noStrike">
                <a:solidFill>
                  <a:srgbClr val="6F91C8"/>
                </a:solidFill>
                <a:latin typeface="Calibri"/>
                <a:ea typeface="Calibri"/>
                <a:cs typeface="Calibri"/>
                <a:sym typeface="Calibri"/>
              </a:rPr>
              <a:t>יובאויטש"</a:t>
            </a:r>
            <a:endParaRPr b="1" i="0" sz="5400" u="none" cap="none" strike="noStrike">
              <a:solidFill>
                <a:srgbClr val="6F91C8"/>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0"/>
                                        </p:tgtEl>
                                        <p:attrNameLst>
                                          <p:attrName>style.visibility</p:attrName>
                                        </p:attrNameLst>
                                      </p:cBhvr>
                                      <p:to>
                                        <p:strVal val="visible"/>
                                      </p:to>
                                    </p:set>
                                    <p:anim calcmode="lin" valueType="num">
                                      <p:cBhvr additive="base">
                                        <p:cTn dur="500"/>
                                        <p:tgtEl>
                                          <p:spTgt spid="90"/>
                                        </p:tgtEl>
                                        <p:attrNameLst>
                                          <p:attrName>ppt_w</p:attrName>
                                        </p:attrNameLst>
                                      </p:cBhvr>
                                      <p:tavLst>
                                        <p:tav fmla="" tm="0">
                                          <p:val>
                                            <p:strVal val="0"/>
                                          </p:val>
                                        </p:tav>
                                        <p:tav fmla="" tm="100000">
                                          <p:val>
                                            <p:strVal val="#ppt_w"/>
                                          </p:val>
                                        </p:tav>
                                      </p:tavLst>
                                    </p:anim>
                                    <p:anim calcmode="lin" valueType="num">
                                      <p:cBhvr additive="base">
                                        <p:cTn dur="500"/>
                                        <p:tgtEl>
                                          <p:spTgt spid="9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grpSp>
        <p:nvGrpSpPr>
          <p:cNvPr id="95" name="Google Shape;95;p15"/>
          <p:cNvGrpSpPr/>
          <p:nvPr/>
        </p:nvGrpSpPr>
        <p:grpSpPr>
          <a:xfrm>
            <a:off x="-1" y="-5023"/>
            <a:ext cx="9164464" cy="5450248"/>
            <a:chOff x="-1" y="-5024"/>
            <a:chExt cx="9164464" cy="6872115"/>
          </a:xfrm>
        </p:grpSpPr>
        <p:pic>
          <p:nvPicPr>
            <p:cNvPr descr="G:\מערכי שיעור\%201_1~1.PNG" id="96" name="Google Shape;96;p15"/>
            <p:cNvPicPr preferRelativeResize="0"/>
            <p:nvPr/>
          </p:nvPicPr>
          <p:blipFill rotWithShape="1">
            <a:blip r:embed="rId3">
              <a:alphaModFix/>
            </a:blip>
            <a:srcRect b="0" l="15518" r="14913" t="0"/>
            <a:stretch/>
          </p:blipFill>
          <p:spPr>
            <a:xfrm rot="5400000">
              <a:off x="1152855" y="-1149541"/>
              <a:ext cx="6867092" cy="9156125"/>
            </a:xfrm>
            <a:prstGeom prst="rect">
              <a:avLst/>
            </a:prstGeom>
            <a:noFill/>
            <a:ln>
              <a:noFill/>
            </a:ln>
          </p:spPr>
        </p:pic>
        <p:pic>
          <p:nvPicPr>
            <p:cNvPr descr="G:\מערכי שיעור\%201_1~1.PNG" id="97" name="Google Shape;97;p15"/>
            <p:cNvPicPr preferRelativeResize="0"/>
            <p:nvPr/>
          </p:nvPicPr>
          <p:blipFill rotWithShape="1">
            <a:blip r:embed="rId3">
              <a:alphaModFix/>
            </a:blip>
            <a:srcRect b="0" l="15518" r="14913" t="0"/>
            <a:stretch/>
          </p:blipFill>
          <p:spPr>
            <a:xfrm rot="5400000">
              <a:off x="1144516" y="-1144518"/>
              <a:ext cx="6867092" cy="9156125"/>
            </a:xfrm>
            <a:prstGeom prst="rect">
              <a:avLst/>
            </a:prstGeom>
            <a:noFill/>
            <a:ln>
              <a:noFill/>
            </a:ln>
          </p:spPr>
        </p:pic>
        <p:pic>
          <p:nvPicPr>
            <p:cNvPr id="98" name="Google Shape;98;p15"/>
            <p:cNvPicPr preferRelativeResize="0"/>
            <p:nvPr/>
          </p:nvPicPr>
          <p:blipFill rotWithShape="1">
            <a:blip r:embed="rId4">
              <a:alphaModFix/>
            </a:blip>
            <a:srcRect b="0" l="0" r="0" t="0"/>
            <a:stretch/>
          </p:blipFill>
          <p:spPr>
            <a:xfrm>
              <a:off x="8604448" y="6320937"/>
              <a:ext cx="288032" cy="288032"/>
            </a:xfrm>
            <a:prstGeom prst="rect">
              <a:avLst/>
            </a:prstGeom>
            <a:noFill/>
            <a:ln>
              <a:noFill/>
            </a:ln>
          </p:spPr>
        </p:pic>
        <p:pic>
          <p:nvPicPr>
            <p:cNvPr id="99" name="Google Shape;99;p15"/>
            <p:cNvPicPr preferRelativeResize="0"/>
            <p:nvPr/>
          </p:nvPicPr>
          <p:blipFill rotWithShape="1">
            <a:blip r:embed="rId4">
              <a:alphaModFix/>
            </a:blip>
            <a:srcRect b="0" l="0" r="0" t="0"/>
            <a:stretch/>
          </p:blipFill>
          <p:spPr>
            <a:xfrm>
              <a:off x="3508648" y="3982995"/>
              <a:ext cx="288032" cy="288032"/>
            </a:xfrm>
            <a:prstGeom prst="rect">
              <a:avLst/>
            </a:prstGeom>
            <a:noFill/>
            <a:ln>
              <a:noFill/>
            </a:ln>
          </p:spPr>
        </p:pic>
        <p:pic>
          <p:nvPicPr>
            <p:cNvPr id="100" name="Google Shape;100;p15"/>
            <p:cNvPicPr preferRelativeResize="0"/>
            <p:nvPr/>
          </p:nvPicPr>
          <p:blipFill rotWithShape="1">
            <a:blip r:embed="rId4">
              <a:alphaModFix/>
            </a:blip>
            <a:srcRect b="0" l="0" r="0" t="0"/>
            <a:stretch/>
          </p:blipFill>
          <p:spPr>
            <a:xfrm>
              <a:off x="2987824" y="2348880"/>
              <a:ext cx="288032" cy="288032"/>
            </a:xfrm>
            <a:prstGeom prst="rect">
              <a:avLst/>
            </a:prstGeom>
            <a:noFill/>
            <a:ln>
              <a:noFill/>
            </a:ln>
          </p:spPr>
        </p:pic>
        <p:pic>
          <p:nvPicPr>
            <p:cNvPr id="101" name="Google Shape;101;p15"/>
            <p:cNvPicPr preferRelativeResize="0"/>
            <p:nvPr/>
          </p:nvPicPr>
          <p:blipFill rotWithShape="1">
            <a:blip r:embed="rId4">
              <a:alphaModFix/>
            </a:blip>
            <a:srcRect b="0" l="0" r="0" t="0"/>
            <a:stretch/>
          </p:blipFill>
          <p:spPr>
            <a:xfrm>
              <a:off x="5292080" y="3427578"/>
              <a:ext cx="288032" cy="288032"/>
            </a:xfrm>
            <a:prstGeom prst="rect">
              <a:avLst/>
            </a:prstGeom>
            <a:noFill/>
            <a:ln>
              <a:noFill/>
            </a:ln>
          </p:spPr>
        </p:pic>
        <p:pic>
          <p:nvPicPr>
            <p:cNvPr id="102" name="Google Shape;102;p15"/>
            <p:cNvPicPr preferRelativeResize="0"/>
            <p:nvPr/>
          </p:nvPicPr>
          <p:blipFill rotWithShape="1">
            <a:blip r:embed="rId4">
              <a:alphaModFix/>
            </a:blip>
            <a:srcRect b="0" l="0" r="0" t="0"/>
            <a:stretch/>
          </p:blipFill>
          <p:spPr>
            <a:xfrm>
              <a:off x="2051720" y="3302430"/>
              <a:ext cx="288032" cy="288032"/>
            </a:xfrm>
            <a:prstGeom prst="rect">
              <a:avLst/>
            </a:prstGeom>
            <a:noFill/>
            <a:ln>
              <a:noFill/>
            </a:ln>
          </p:spPr>
        </p:pic>
        <p:pic>
          <p:nvPicPr>
            <p:cNvPr id="103" name="Google Shape;103;p15"/>
            <p:cNvPicPr preferRelativeResize="0"/>
            <p:nvPr/>
          </p:nvPicPr>
          <p:blipFill rotWithShape="1">
            <a:blip r:embed="rId4">
              <a:alphaModFix/>
            </a:blip>
            <a:srcRect b="0" l="0" r="0" t="0"/>
            <a:stretch/>
          </p:blipFill>
          <p:spPr>
            <a:xfrm>
              <a:off x="4406280" y="2510488"/>
              <a:ext cx="288032" cy="288032"/>
            </a:xfrm>
            <a:prstGeom prst="rect">
              <a:avLst/>
            </a:prstGeom>
            <a:noFill/>
            <a:ln>
              <a:noFill/>
            </a:ln>
          </p:spPr>
        </p:pic>
        <p:pic>
          <p:nvPicPr>
            <p:cNvPr id="104" name="Google Shape;104;p15"/>
            <p:cNvPicPr preferRelativeResize="0"/>
            <p:nvPr/>
          </p:nvPicPr>
          <p:blipFill rotWithShape="1">
            <a:blip r:embed="rId4">
              <a:alphaModFix/>
            </a:blip>
            <a:srcRect b="0" l="0" r="0" t="0"/>
            <a:stretch/>
          </p:blipFill>
          <p:spPr>
            <a:xfrm>
              <a:off x="2339752" y="3548436"/>
              <a:ext cx="288032" cy="288032"/>
            </a:xfrm>
            <a:prstGeom prst="rect">
              <a:avLst/>
            </a:prstGeom>
            <a:noFill/>
            <a:ln>
              <a:noFill/>
            </a:ln>
          </p:spPr>
        </p:pic>
        <p:pic>
          <p:nvPicPr>
            <p:cNvPr id="105" name="Google Shape;105;p15"/>
            <p:cNvPicPr preferRelativeResize="0"/>
            <p:nvPr/>
          </p:nvPicPr>
          <p:blipFill rotWithShape="1">
            <a:blip r:embed="rId4">
              <a:alphaModFix/>
            </a:blip>
            <a:srcRect b="0" l="0" r="0" t="0"/>
            <a:stretch/>
          </p:blipFill>
          <p:spPr>
            <a:xfrm>
              <a:off x="6155198" y="1484784"/>
              <a:ext cx="288032" cy="288032"/>
            </a:xfrm>
            <a:prstGeom prst="rect">
              <a:avLst/>
            </a:prstGeom>
            <a:noFill/>
            <a:ln>
              <a:noFill/>
            </a:ln>
          </p:spPr>
        </p:pic>
        <p:pic>
          <p:nvPicPr>
            <p:cNvPr id="106" name="Google Shape;106;p15"/>
            <p:cNvPicPr preferRelativeResize="0"/>
            <p:nvPr/>
          </p:nvPicPr>
          <p:blipFill rotWithShape="1">
            <a:blip r:embed="rId4">
              <a:alphaModFix/>
            </a:blip>
            <a:srcRect b="0" l="0" r="0" t="0"/>
            <a:stretch/>
          </p:blipFill>
          <p:spPr>
            <a:xfrm>
              <a:off x="2849680" y="3429000"/>
              <a:ext cx="288032" cy="288032"/>
            </a:xfrm>
            <a:prstGeom prst="rect">
              <a:avLst/>
            </a:prstGeom>
            <a:noFill/>
            <a:ln>
              <a:noFill/>
            </a:ln>
          </p:spPr>
        </p:pic>
        <p:pic>
          <p:nvPicPr>
            <p:cNvPr id="107" name="Google Shape;107;p15"/>
            <p:cNvPicPr preferRelativeResize="0"/>
            <p:nvPr/>
          </p:nvPicPr>
          <p:blipFill rotWithShape="1">
            <a:blip r:embed="rId4">
              <a:alphaModFix/>
            </a:blip>
            <a:srcRect b="0" l="0" r="0" t="0"/>
            <a:stretch/>
          </p:blipFill>
          <p:spPr>
            <a:xfrm>
              <a:off x="2993696" y="4197574"/>
              <a:ext cx="288032" cy="288032"/>
            </a:xfrm>
            <a:prstGeom prst="rect">
              <a:avLst/>
            </a:prstGeom>
            <a:noFill/>
            <a:ln>
              <a:noFill/>
            </a:ln>
          </p:spPr>
        </p:pic>
        <p:sp>
          <p:nvSpPr>
            <p:cNvPr id="108" name="Google Shape;108;p15"/>
            <p:cNvSpPr txBox="1"/>
            <p:nvPr/>
          </p:nvSpPr>
          <p:spPr>
            <a:xfrm>
              <a:off x="7123103" y="6320937"/>
              <a:ext cx="1512168" cy="43088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100"/>
                <a:buFont typeface="Arial"/>
                <a:buNone/>
              </a:pPr>
              <a:r>
                <a:rPr b="1" i="1" lang="iw-IL" sz="1100" u="none" cap="none" strike="noStrike">
                  <a:solidFill>
                    <a:schemeClr val="dk1"/>
                  </a:solidFill>
                  <a:latin typeface="Calibri"/>
                  <a:ea typeface="Calibri"/>
                  <a:cs typeface="Calibri"/>
                  <a:sym typeface="Calibri"/>
                </a:rPr>
                <a:t>ישיבות חסידיות בתקופת הרש"ב.</a:t>
              </a:r>
              <a:endParaRPr b="0" i="0" sz="1400" u="none" cap="none" strike="noStrike">
                <a:solidFill>
                  <a:srgbClr val="000000"/>
                </a:solidFill>
                <a:latin typeface="Arial"/>
                <a:ea typeface="Arial"/>
                <a:cs typeface="Arial"/>
                <a:sym typeface="Arial"/>
              </a:endParaRPr>
            </a:p>
          </p:txBody>
        </p:sp>
        <p:pic>
          <p:nvPicPr>
            <p:cNvPr id="109" name="Google Shape;109;p15"/>
            <p:cNvPicPr preferRelativeResize="0"/>
            <p:nvPr/>
          </p:nvPicPr>
          <p:blipFill rotWithShape="1">
            <a:blip r:embed="rId4">
              <a:alphaModFix/>
            </a:blip>
            <a:srcRect b="0" l="0" r="0" t="0"/>
            <a:stretch/>
          </p:blipFill>
          <p:spPr>
            <a:xfrm rot="190264">
              <a:off x="3211359" y="2197119"/>
              <a:ext cx="288032" cy="288032"/>
            </a:xfrm>
            <a:prstGeom prst="rect">
              <a:avLst/>
            </a:prstGeom>
            <a:noFill/>
            <a:ln>
              <a:noFill/>
            </a:ln>
          </p:spPr>
        </p:pic>
        <p:pic>
          <p:nvPicPr>
            <p:cNvPr id="110" name="Google Shape;110;p15"/>
            <p:cNvPicPr preferRelativeResize="0"/>
            <p:nvPr/>
          </p:nvPicPr>
          <p:blipFill rotWithShape="1">
            <a:blip r:embed="rId4">
              <a:alphaModFix/>
            </a:blip>
            <a:srcRect b="0" l="0" r="0" t="0"/>
            <a:stretch/>
          </p:blipFill>
          <p:spPr>
            <a:xfrm>
              <a:off x="3527241" y="2996952"/>
              <a:ext cx="288032" cy="288032"/>
            </a:xfrm>
            <a:prstGeom prst="rect">
              <a:avLst/>
            </a:prstGeom>
            <a:noFill/>
            <a:ln>
              <a:noFill/>
            </a:ln>
          </p:spPr>
        </p:pic>
        <p:pic>
          <p:nvPicPr>
            <p:cNvPr id="111" name="Google Shape;111;p15"/>
            <p:cNvPicPr preferRelativeResize="0"/>
            <p:nvPr/>
          </p:nvPicPr>
          <p:blipFill rotWithShape="1">
            <a:blip r:embed="rId4">
              <a:alphaModFix/>
            </a:blip>
            <a:srcRect b="0" l="0" r="0" t="0"/>
            <a:stretch/>
          </p:blipFill>
          <p:spPr>
            <a:xfrm>
              <a:off x="6452526" y="2510488"/>
              <a:ext cx="288032" cy="288032"/>
            </a:xfrm>
            <a:prstGeom prst="rect">
              <a:avLst/>
            </a:prstGeom>
            <a:noFill/>
            <a:ln>
              <a:noFill/>
            </a:ln>
          </p:spPr>
        </p:pic>
        <p:pic>
          <p:nvPicPr>
            <p:cNvPr id="112" name="Google Shape;112;p15"/>
            <p:cNvPicPr preferRelativeResize="0"/>
            <p:nvPr/>
          </p:nvPicPr>
          <p:blipFill rotWithShape="1">
            <a:blip r:embed="rId4">
              <a:alphaModFix/>
            </a:blip>
            <a:srcRect b="0" l="0" r="0" t="0"/>
            <a:stretch/>
          </p:blipFill>
          <p:spPr>
            <a:xfrm>
              <a:off x="4384932" y="3538452"/>
              <a:ext cx="288032" cy="288032"/>
            </a:xfrm>
            <a:prstGeom prst="rect">
              <a:avLst/>
            </a:prstGeom>
            <a:noFill/>
            <a:ln>
              <a:noFill/>
            </a:ln>
          </p:spPr>
        </p:pic>
        <p:pic>
          <p:nvPicPr>
            <p:cNvPr id="113" name="Google Shape;113;p15"/>
            <p:cNvPicPr preferRelativeResize="0"/>
            <p:nvPr/>
          </p:nvPicPr>
          <p:blipFill rotWithShape="1">
            <a:blip r:embed="rId5">
              <a:alphaModFix/>
            </a:blip>
            <a:srcRect b="0" l="0" r="0" t="0"/>
            <a:stretch/>
          </p:blipFill>
          <p:spPr>
            <a:xfrm>
              <a:off x="2706221" y="3140968"/>
              <a:ext cx="288032" cy="288032"/>
            </a:xfrm>
            <a:prstGeom prst="rect">
              <a:avLst/>
            </a:prstGeom>
            <a:noFill/>
            <a:ln>
              <a:noFill/>
            </a:ln>
          </p:spPr>
        </p:pic>
        <p:pic>
          <p:nvPicPr>
            <p:cNvPr id="114" name="Google Shape;114;p15"/>
            <p:cNvPicPr preferRelativeResize="0"/>
            <p:nvPr/>
          </p:nvPicPr>
          <p:blipFill rotWithShape="1">
            <a:blip r:embed="rId5">
              <a:alphaModFix/>
            </a:blip>
            <a:srcRect b="0" l="0" r="0" t="0"/>
            <a:stretch/>
          </p:blipFill>
          <p:spPr>
            <a:xfrm>
              <a:off x="3527241" y="3682468"/>
              <a:ext cx="288032" cy="288032"/>
            </a:xfrm>
            <a:prstGeom prst="rect">
              <a:avLst/>
            </a:prstGeom>
            <a:noFill/>
            <a:ln>
              <a:noFill/>
            </a:ln>
          </p:spPr>
        </p:pic>
        <p:pic>
          <p:nvPicPr>
            <p:cNvPr id="115" name="Google Shape;115;p15"/>
            <p:cNvPicPr preferRelativeResize="0"/>
            <p:nvPr/>
          </p:nvPicPr>
          <p:blipFill rotWithShape="1">
            <a:blip r:embed="rId4">
              <a:alphaModFix/>
            </a:blip>
            <a:srcRect b="0" l="0" r="0" t="0"/>
            <a:stretch/>
          </p:blipFill>
          <p:spPr>
            <a:xfrm>
              <a:off x="3791922" y="3765526"/>
              <a:ext cx="288032" cy="288032"/>
            </a:xfrm>
            <a:prstGeom prst="rect">
              <a:avLst/>
            </a:prstGeom>
            <a:noFill/>
            <a:ln>
              <a:noFill/>
            </a:ln>
          </p:spPr>
        </p:pic>
        <p:pic>
          <p:nvPicPr>
            <p:cNvPr id="116" name="Google Shape;116;p15"/>
            <p:cNvPicPr preferRelativeResize="0"/>
            <p:nvPr/>
          </p:nvPicPr>
          <p:blipFill rotWithShape="1">
            <a:blip r:embed="rId4">
              <a:alphaModFix/>
            </a:blip>
            <a:srcRect b="0" l="0" r="0" t="0"/>
            <a:stretch/>
          </p:blipFill>
          <p:spPr>
            <a:xfrm>
              <a:off x="6155198" y="3363904"/>
              <a:ext cx="288032" cy="288032"/>
            </a:xfrm>
            <a:prstGeom prst="rect">
              <a:avLst/>
            </a:prstGeom>
            <a:noFill/>
            <a:ln>
              <a:noFill/>
            </a:ln>
          </p:spPr>
        </p:pic>
        <p:pic>
          <p:nvPicPr>
            <p:cNvPr id="117" name="Google Shape;117;p15"/>
            <p:cNvPicPr preferRelativeResize="0"/>
            <p:nvPr/>
          </p:nvPicPr>
          <p:blipFill rotWithShape="1">
            <a:blip r:embed="rId5">
              <a:alphaModFix/>
            </a:blip>
            <a:srcRect b="0" l="0" r="0" t="0"/>
            <a:stretch/>
          </p:blipFill>
          <p:spPr>
            <a:xfrm>
              <a:off x="5328774" y="3909542"/>
              <a:ext cx="288032" cy="288032"/>
            </a:xfrm>
            <a:prstGeom prst="rect">
              <a:avLst/>
            </a:prstGeom>
            <a:noFill/>
            <a:ln>
              <a:noFill/>
            </a:ln>
          </p:spPr>
        </p:pic>
        <p:pic>
          <p:nvPicPr>
            <p:cNvPr id="118" name="Google Shape;118;p15"/>
            <p:cNvPicPr preferRelativeResize="0"/>
            <p:nvPr/>
          </p:nvPicPr>
          <p:blipFill rotWithShape="1">
            <a:blip r:embed="rId4">
              <a:alphaModFix/>
            </a:blip>
            <a:srcRect b="0" l="0" r="0" t="0"/>
            <a:stretch/>
          </p:blipFill>
          <p:spPr>
            <a:xfrm>
              <a:off x="4253880" y="4217654"/>
              <a:ext cx="288032" cy="288032"/>
            </a:xfrm>
            <a:prstGeom prst="rect">
              <a:avLst/>
            </a:prstGeom>
            <a:noFill/>
            <a:ln>
              <a:noFill/>
            </a:ln>
          </p:spPr>
        </p:pic>
        <p:pic>
          <p:nvPicPr>
            <p:cNvPr id="119" name="Google Shape;119;p15"/>
            <p:cNvPicPr preferRelativeResize="0"/>
            <p:nvPr/>
          </p:nvPicPr>
          <p:blipFill rotWithShape="1">
            <a:blip r:embed="rId4">
              <a:alphaModFix/>
            </a:blip>
            <a:srcRect b="0" l="0" r="0" t="0"/>
            <a:stretch/>
          </p:blipFill>
          <p:spPr>
            <a:xfrm>
              <a:off x="5320947" y="2070814"/>
              <a:ext cx="288032" cy="288032"/>
            </a:xfrm>
            <a:prstGeom prst="rect">
              <a:avLst/>
            </a:prstGeom>
            <a:noFill/>
            <a:ln>
              <a:noFill/>
            </a:ln>
          </p:spPr>
        </p:pic>
        <p:pic>
          <p:nvPicPr>
            <p:cNvPr id="120" name="Google Shape;120;p15"/>
            <p:cNvPicPr preferRelativeResize="0"/>
            <p:nvPr/>
          </p:nvPicPr>
          <p:blipFill rotWithShape="1">
            <a:blip r:embed="rId4">
              <a:alphaModFix/>
            </a:blip>
            <a:srcRect b="0" l="0" r="0" t="0"/>
            <a:stretch/>
          </p:blipFill>
          <p:spPr>
            <a:xfrm>
              <a:off x="6298236" y="2064741"/>
              <a:ext cx="288032" cy="288032"/>
            </a:xfrm>
            <a:prstGeom prst="rect">
              <a:avLst/>
            </a:prstGeom>
            <a:noFill/>
            <a:ln>
              <a:noFill/>
            </a:ln>
          </p:spPr>
        </p:pic>
        <p:pic>
          <p:nvPicPr>
            <p:cNvPr id="121" name="Google Shape;121;p15"/>
            <p:cNvPicPr preferRelativeResize="0"/>
            <p:nvPr/>
          </p:nvPicPr>
          <p:blipFill rotWithShape="1">
            <a:blip r:embed="rId4">
              <a:alphaModFix/>
            </a:blip>
            <a:srcRect b="0" l="0" r="0" t="0"/>
            <a:stretch/>
          </p:blipFill>
          <p:spPr>
            <a:xfrm>
              <a:off x="7123103" y="2341135"/>
              <a:ext cx="288032" cy="288032"/>
            </a:xfrm>
            <a:prstGeom prst="rect">
              <a:avLst/>
            </a:prstGeom>
            <a:noFill/>
            <a:ln>
              <a:noFill/>
            </a:ln>
          </p:spPr>
        </p:pic>
        <p:pic>
          <p:nvPicPr>
            <p:cNvPr id="122" name="Google Shape;122;p15"/>
            <p:cNvPicPr preferRelativeResize="0"/>
            <p:nvPr/>
          </p:nvPicPr>
          <p:blipFill rotWithShape="1">
            <a:blip r:embed="rId4">
              <a:alphaModFix/>
            </a:blip>
            <a:srcRect b="0" l="0" r="0" t="0"/>
            <a:stretch/>
          </p:blipFill>
          <p:spPr>
            <a:xfrm>
              <a:off x="2996163" y="2343857"/>
              <a:ext cx="288032" cy="288032"/>
            </a:xfrm>
            <a:prstGeom prst="rect">
              <a:avLst/>
            </a:prstGeom>
            <a:noFill/>
            <a:ln>
              <a:noFill/>
            </a:ln>
          </p:spPr>
        </p:pic>
        <p:pic>
          <p:nvPicPr>
            <p:cNvPr id="123" name="Google Shape;123;p15"/>
            <p:cNvPicPr preferRelativeResize="0"/>
            <p:nvPr/>
          </p:nvPicPr>
          <p:blipFill rotWithShape="1">
            <a:blip r:embed="rId4">
              <a:alphaModFix/>
            </a:blip>
            <a:srcRect b="0" l="0" r="0" t="0"/>
            <a:stretch/>
          </p:blipFill>
          <p:spPr>
            <a:xfrm>
              <a:off x="2060059" y="3297407"/>
              <a:ext cx="288032" cy="288032"/>
            </a:xfrm>
            <a:prstGeom prst="rect">
              <a:avLst/>
            </a:prstGeom>
            <a:noFill/>
            <a:ln>
              <a:noFill/>
            </a:ln>
          </p:spPr>
        </p:pic>
        <p:pic>
          <p:nvPicPr>
            <p:cNvPr id="124" name="Google Shape;124;p15"/>
            <p:cNvPicPr preferRelativeResize="0"/>
            <p:nvPr/>
          </p:nvPicPr>
          <p:blipFill rotWithShape="1">
            <a:blip r:embed="rId4">
              <a:alphaModFix/>
            </a:blip>
            <a:srcRect b="0" l="0" r="0" t="0"/>
            <a:stretch/>
          </p:blipFill>
          <p:spPr>
            <a:xfrm>
              <a:off x="2348091" y="3543413"/>
              <a:ext cx="288032" cy="288032"/>
            </a:xfrm>
            <a:prstGeom prst="rect">
              <a:avLst/>
            </a:prstGeom>
            <a:noFill/>
            <a:ln>
              <a:noFill/>
            </a:ln>
          </p:spPr>
        </p:pic>
        <p:pic>
          <p:nvPicPr>
            <p:cNvPr id="125" name="Google Shape;125;p15"/>
            <p:cNvPicPr preferRelativeResize="0"/>
            <p:nvPr/>
          </p:nvPicPr>
          <p:blipFill rotWithShape="1">
            <a:blip r:embed="rId4">
              <a:alphaModFix/>
            </a:blip>
            <a:srcRect b="0" l="0" r="0" t="0"/>
            <a:stretch/>
          </p:blipFill>
          <p:spPr>
            <a:xfrm>
              <a:off x="2858019" y="3423977"/>
              <a:ext cx="288032" cy="288032"/>
            </a:xfrm>
            <a:prstGeom prst="rect">
              <a:avLst/>
            </a:prstGeom>
            <a:noFill/>
            <a:ln>
              <a:noFill/>
            </a:ln>
          </p:spPr>
        </p:pic>
        <p:pic>
          <p:nvPicPr>
            <p:cNvPr id="126" name="Google Shape;126;p15"/>
            <p:cNvPicPr preferRelativeResize="0"/>
            <p:nvPr/>
          </p:nvPicPr>
          <p:blipFill rotWithShape="1">
            <a:blip r:embed="rId4">
              <a:alphaModFix/>
            </a:blip>
            <a:srcRect b="0" l="0" r="0" t="0"/>
            <a:stretch/>
          </p:blipFill>
          <p:spPr>
            <a:xfrm rot="190264">
              <a:off x="3219698" y="2192096"/>
              <a:ext cx="288032" cy="288032"/>
            </a:xfrm>
            <a:prstGeom prst="rect">
              <a:avLst/>
            </a:prstGeom>
            <a:noFill/>
            <a:ln>
              <a:noFill/>
            </a:ln>
          </p:spPr>
        </p:pic>
        <p:pic>
          <p:nvPicPr>
            <p:cNvPr id="127" name="Google Shape;127;p15"/>
            <p:cNvPicPr preferRelativeResize="0"/>
            <p:nvPr/>
          </p:nvPicPr>
          <p:blipFill rotWithShape="1">
            <a:blip r:embed="rId4">
              <a:alphaModFix/>
            </a:blip>
            <a:srcRect b="0" l="0" r="0" t="0"/>
            <a:stretch/>
          </p:blipFill>
          <p:spPr>
            <a:xfrm>
              <a:off x="3535580" y="2991929"/>
              <a:ext cx="288032" cy="288032"/>
            </a:xfrm>
            <a:prstGeom prst="rect">
              <a:avLst/>
            </a:prstGeom>
            <a:noFill/>
            <a:ln>
              <a:noFill/>
            </a:ln>
          </p:spPr>
        </p:pic>
        <p:pic>
          <p:nvPicPr>
            <p:cNvPr id="128" name="Google Shape;128;p15"/>
            <p:cNvPicPr preferRelativeResize="0"/>
            <p:nvPr/>
          </p:nvPicPr>
          <p:blipFill rotWithShape="1">
            <a:blip r:embed="rId5">
              <a:alphaModFix/>
            </a:blip>
            <a:srcRect b="0" l="0" r="0" t="0"/>
            <a:stretch/>
          </p:blipFill>
          <p:spPr>
            <a:xfrm>
              <a:off x="2714560" y="3135945"/>
              <a:ext cx="288032" cy="288032"/>
            </a:xfrm>
            <a:prstGeom prst="rect">
              <a:avLst/>
            </a:prstGeom>
            <a:noFill/>
            <a:ln>
              <a:noFill/>
            </a:ln>
          </p:spPr>
        </p:pic>
      </p:grpSp>
      <p:sp>
        <p:nvSpPr>
          <p:cNvPr id="129" name="Google Shape;129;p15"/>
          <p:cNvSpPr txBox="1"/>
          <p:nvPr/>
        </p:nvSpPr>
        <p:spPr>
          <a:xfrm>
            <a:off x="395536" y="5661248"/>
            <a:ext cx="7920880" cy="1200329"/>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3600"/>
              <a:buFont typeface="Arial"/>
              <a:buNone/>
            </a:pPr>
            <a:r>
              <a:rPr b="0" i="0" lang="iw-IL" sz="3600" u="none" cap="none" strike="noStrike">
                <a:solidFill>
                  <a:schemeClr val="dk1"/>
                </a:solidFill>
                <a:latin typeface="Calibri"/>
                <a:ea typeface="Calibri"/>
                <a:cs typeface="Calibri"/>
                <a:sym typeface="Calibri"/>
              </a:rPr>
              <a:t>אם כן, מדוע הרבי הרש"ב הרגיש צורך לפתוח עוד ישיבה ברוסיה?</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gtEl>
                                        <p:attrNameLst>
                                          <p:attrName>style.visibility</p:attrName>
                                        </p:attrNameLst>
                                      </p:cBhvr>
                                      <p:to>
                                        <p:strVal val="visible"/>
                                      </p:to>
                                    </p:set>
                                    <p:animEffect filter="fade" transition="in">
                                      <p:cBhvr>
                                        <p:cTn dur="500"/>
                                        <p:tgtEl>
                                          <p:spTgt spid="1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grpSp>
        <p:nvGrpSpPr>
          <p:cNvPr id="134" name="Google Shape;134;p16"/>
          <p:cNvGrpSpPr/>
          <p:nvPr/>
        </p:nvGrpSpPr>
        <p:grpSpPr>
          <a:xfrm>
            <a:off x="107504" y="249610"/>
            <a:ext cx="8952148" cy="5132270"/>
            <a:chOff x="107504" y="249610"/>
            <a:chExt cx="8952148" cy="5132270"/>
          </a:xfrm>
        </p:grpSpPr>
        <p:pic>
          <p:nvPicPr>
            <p:cNvPr id="135" name="Google Shape;135;p16"/>
            <p:cNvPicPr preferRelativeResize="0"/>
            <p:nvPr/>
          </p:nvPicPr>
          <p:blipFill rotWithShape="1">
            <a:blip r:embed="rId3">
              <a:alphaModFix/>
            </a:blip>
            <a:srcRect b="0" l="0" r="0" t="0"/>
            <a:stretch/>
          </p:blipFill>
          <p:spPr>
            <a:xfrm rot="10800000">
              <a:off x="107504" y="249610"/>
              <a:ext cx="3600400" cy="4139786"/>
            </a:xfrm>
            <a:prstGeom prst="rect">
              <a:avLst/>
            </a:prstGeom>
            <a:noFill/>
            <a:ln>
              <a:noFill/>
            </a:ln>
          </p:spPr>
        </p:pic>
        <p:sp>
          <p:nvSpPr>
            <p:cNvPr id="136" name="Google Shape;136;p16"/>
            <p:cNvSpPr/>
            <p:nvPr/>
          </p:nvSpPr>
          <p:spPr>
            <a:xfrm>
              <a:off x="3707903" y="549788"/>
              <a:ext cx="5351749" cy="4832092"/>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iw-IL" sz="2800" u="sng" cap="none" strike="noStrike">
                  <a:solidFill>
                    <a:srgbClr val="BDD1F9"/>
                  </a:solidFill>
                  <a:latin typeface="Calibri"/>
                  <a:ea typeface="Calibri"/>
                  <a:cs typeface="Calibri"/>
                  <a:sym typeface="Calibri"/>
                </a:rPr>
                <a:t>הולדתו: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800"/>
                <a:buFont typeface="Arial"/>
                <a:buNone/>
              </a:pPr>
              <a:r>
                <a:rPr b="1" i="0" lang="iw-IL" sz="2800" u="none" cap="none" strike="noStrike">
                  <a:solidFill>
                    <a:schemeClr val="dk1"/>
                  </a:solidFill>
                  <a:latin typeface="Calibri"/>
                  <a:ea typeface="Calibri"/>
                  <a:cs typeface="Calibri"/>
                  <a:sym typeface="Calibri"/>
                </a:rPr>
                <a:t>בכ' מר-חשון תרכ"א נולד האדמו"ר החמישי לחסידות חב"ד – ר' שלום דובער אשר לימים כונה – האדמו"ר הרש"ב.</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800"/>
                <a:buFont typeface="Arial"/>
                <a:buNone/>
              </a:pPr>
              <a:r>
                <a:rPr b="1" i="0" lang="iw-IL" sz="2800" u="none" cap="none" strike="noStrike">
                  <a:solidFill>
                    <a:schemeClr val="dk1"/>
                  </a:solidFill>
                  <a:latin typeface="Calibri"/>
                  <a:ea typeface="Calibri"/>
                  <a:cs typeface="Calibri"/>
                  <a:sym typeface="Calibri"/>
                </a:rPr>
                <a:t>הוריו היו ר' שמואל-המהר"ש והרבנית רבקה.</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800"/>
                <a:buFont typeface="Arial"/>
                <a:buNone/>
              </a:pPr>
              <a:r>
                <a:rPr b="1" i="0" lang="iw-IL" sz="2800" u="none" cap="none" strike="noStrike">
                  <a:solidFill>
                    <a:schemeClr val="dk1"/>
                  </a:solidFill>
                  <a:latin typeface="Calibri"/>
                  <a:ea typeface="Calibri"/>
                  <a:cs typeface="Calibri"/>
                  <a:sym typeface="Calibri"/>
                </a:rPr>
                <a:t>האדמו"ר הרש"ב נקרא על שם האדמו"ר האמצעי וכן על שם אביו של האדמו"ר הצמח-צדק, ר' שלום שכנא.</a:t>
              </a:r>
              <a:endParaRPr b="1" i="0" sz="2800" u="none" cap="none" strike="noStrike">
                <a:solidFill>
                  <a:schemeClr val="dk1"/>
                </a:solidFill>
                <a:latin typeface="Calibri"/>
                <a:ea typeface="Calibri"/>
                <a:cs typeface="Calibri"/>
                <a:sym typeface="Calibri"/>
              </a:endParaRPr>
            </a:p>
          </p:txBody>
        </p:sp>
      </p:gr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grpSp>
        <p:nvGrpSpPr>
          <p:cNvPr id="141" name="Google Shape;141;p17"/>
          <p:cNvGrpSpPr/>
          <p:nvPr/>
        </p:nvGrpSpPr>
        <p:grpSpPr>
          <a:xfrm>
            <a:off x="323528" y="0"/>
            <a:ext cx="8797390" cy="2761191"/>
            <a:chOff x="755576" y="-80944"/>
            <a:chExt cx="8419016" cy="2761191"/>
          </a:xfrm>
        </p:grpSpPr>
        <p:pic>
          <p:nvPicPr>
            <p:cNvPr descr="F:\images-3.jpeg" id="142" name="Google Shape;142;p17"/>
            <p:cNvPicPr preferRelativeResize="0"/>
            <p:nvPr/>
          </p:nvPicPr>
          <p:blipFill rotWithShape="1">
            <a:blip r:embed="rId3">
              <a:alphaModFix/>
            </a:blip>
            <a:srcRect b="0" l="0" r="0" t="0"/>
            <a:stretch/>
          </p:blipFill>
          <p:spPr>
            <a:xfrm>
              <a:off x="6150256" y="-80944"/>
              <a:ext cx="3024336" cy="1965442"/>
            </a:xfrm>
            <a:prstGeom prst="rect">
              <a:avLst/>
            </a:prstGeom>
            <a:noFill/>
            <a:ln>
              <a:noFill/>
            </a:ln>
          </p:spPr>
        </p:pic>
        <p:sp>
          <p:nvSpPr>
            <p:cNvPr id="143" name="Google Shape;143;p17"/>
            <p:cNvSpPr/>
            <p:nvPr/>
          </p:nvSpPr>
          <p:spPr>
            <a:xfrm>
              <a:off x="755576" y="125702"/>
              <a:ext cx="5112568" cy="2554545"/>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iw-IL" sz="3200" u="none" cap="none" strike="noStrike">
                  <a:solidFill>
                    <a:schemeClr val="dk1"/>
                  </a:solidFill>
                  <a:latin typeface="Calibri"/>
                  <a:ea typeface="Calibri"/>
                  <a:cs typeface="Calibri"/>
                  <a:sym typeface="Calibri"/>
                </a:rPr>
                <a:t>כבר בגיל ארבע וחצי השתדך, על פי הצעת סבו, עם זוגתו לעתיד שטערנא שרה שהיתה נכדתו של האדמו"ר הצמח-צדק. </a:t>
              </a:r>
              <a:endParaRPr b="0" i="0" sz="1400" u="none" cap="none" strike="noStrike">
                <a:solidFill>
                  <a:srgbClr val="000000"/>
                </a:solidFill>
                <a:latin typeface="Arial"/>
                <a:ea typeface="Arial"/>
                <a:cs typeface="Arial"/>
                <a:sym typeface="Arial"/>
              </a:endParaRPr>
            </a:p>
          </p:txBody>
        </p:sp>
      </p:grpSp>
      <p:grpSp>
        <p:nvGrpSpPr>
          <p:cNvPr id="144" name="Google Shape;144;p17"/>
          <p:cNvGrpSpPr/>
          <p:nvPr/>
        </p:nvGrpSpPr>
        <p:grpSpPr>
          <a:xfrm>
            <a:off x="107504" y="2967335"/>
            <a:ext cx="5400600" cy="3592917"/>
            <a:chOff x="107504" y="2967335"/>
            <a:chExt cx="5400600" cy="3592917"/>
          </a:xfrm>
        </p:grpSpPr>
        <p:pic>
          <p:nvPicPr>
            <p:cNvPr descr="C:\Rebbe\LAUGH.BMP" id="145" name="Google Shape;145;p17"/>
            <p:cNvPicPr preferRelativeResize="0"/>
            <p:nvPr/>
          </p:nvPicPr>
          <p:blipFill rotWithShape="1">
            <a:blip r:embed="rId4">
              <a:alphaModFix/>
            </a:blip>
            <a:srcRect b="0" l="0" r="0" t="0"/>
            <a:stretch/>
          </p:blipFill>
          <p:spPr>
            <a:xfrm>
              <a:off x="293941" y="3988863"/>
              <a:ext cx="1767830" cy="2571389"/>
            </a:xfrm>
            <a:prstGeom prst="rect">
              <a:avLst/>
            </a:prstGeom>
            <a:noFill/>
            <a:ln>
              <a:noFill/>
            </a:ln>
          </p:spPr>
        </p:pic>
        <p:sp>
          <p:nvSpPr>
            <p:cNvPr id="146" name="Google Shape;146;p17"/>
            <p:cNvSpPr/>
            <p:nvPr/>
          </p:nvSpPr>
          <p:spPr>
            <a:xfrm>
              <a:off x="107504" y="2967335"/>
              <a:ext cx="5400600" cy="1384995"/>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1" i="0" lang="iw-IL" sz="2800" u="none" cap="none" strike="noStrike">
                  <a:solidFill>
                    <a:schemeClr val="dk1"/>
                  </a:solidFill>
                  <a:latin typeface="Calibri"/>
                  <a:ea typeface="Calibri"/>
                  <a:cs typeface="Calibri"/>
                  <a:sym typeface="Calibri"/>
                </a:rPr>
                <a:t>בנו יחידו היה כ"ק ר' יוסף יצחק אשר לימים כיהן כאדמו"ר השישי של חב"ד.</a:t>
              </a:r>
              <a:endParaRPr b="1" i="0" sz="2800" u="none" cap="none" strike="noStrike">
                <a:solidFill>
                  <a:schemeClr val="dk1"/>
                </a:solidFill>
                <a:latin typeface="Calibri"/>
                <a:ea typeface="Calibri"/>
                <a:cs typeface="Calibri"/>
                <a:sym typeface="Calibri"/>
              </a:endParaRPr>
            </a:p>
          </p:txBody>
        </p:sp>
      </p:grpSp>
      <p:grpSp>
        <p:nvGrpSpPr>
          <p:cNvPr id="147" name="Google Shape;147;p17"/>
          <p:cNvGrpSpPr/>
          <p:nvPr/>
        </p:nvGrpSpPr>
        <p:grpSpPr>
          <a:xfrm>
            <a:off x="2915816" y="4151174"/>
            <a:ext cx="6205105" cy="2706826"/>
            <a:chOff x="2915816" y="4151174"/>
            <a:chExt cx="6205105" cy="2706826"/>
          </a:xfrm>
        </p:grpSpPr>
        <p:pic>
          <p:nvPicPr>
            <p:cNvPr descr="C:\Documents and Settings\חיון\שולחן העבודה\new_showpic.jpeg" id="148" name="Google Shape;148;p17"/>
            <p:cNvPicPr preferRelativeResize="0"/>
            <p:nvPr/>
          </p:nvPicPr>
          <p:blipFill rotWithShape="1">
            <a:blip r:embed="rId5">
              <a:alphaModFix/>
            </a:blip>
            <a:srcRect b="0" l="21036" r="22355" t="0"/>
            <a:stretch/>
          </p:blipFill>
          <p:spPr>
            <a:xfrm>
              <a:off x="2915816" y="4388623"/>
              <a:ext cx="1656184" cy="2469377"/>
            </a:xfrm>
            <a:prstGeom prst="rect">
              <a:avLst/>
            </a:prstGeom>
            <a:noFill/>
            <a:ln>
              <a:noFill/>
            </a:ln>
          </p:spPr>
        </p:pic>
        <p:sp>
          <p:nvSpPr>
            <p:cNvPr id="149" name="Google Shape;149;p17"/>
            <p:cNvSpPr/>
            <p:nvPr/>
          </p:nvSpPr>
          <p:spPr>
            <a:xfrm>
              <a:off x="4139953" y="4151174"/>
              <a:ext cx="4980968" cy="2246769"/>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iw-IL" sz="2800" u="none" cap="none" strike="noStrike">
                  <a:solidFill>
                    <a:schemeClr val="dk1"/>
                  </a:solidFill>
                  <a:latin typeface="Calibri"/>
                  <a:ea typeface="Calibri"/>
                  <a:cs typeface="Calibri"/>
                  <a:sym typeface="Calibri"/>
                </a:rPr>
                <a:t>הסתלקותו:</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800"/>
                <a:buFont typeface="Arial"/>
                <a:buNone/>
              </a:pPr>
              <a:r>
                <a:rPr b="1" i="0" lang="iw-IL" sz="2800" u="none" cap="none" strike="noStrike">
                  <a:solidFill>
                    <a:schemeClr val="dk1"/>
                  </a:solidFill>
                  <a:latin typeface="Calibri"/>
                  <a:ea typeface="Calibri"/>
                  <a:cs typeface="Calibri"/>
                  <a:sym typeface="Calibri"/>
                </a:rPr>
                <a:t>במוצאי שבת פרשת ויקרא, אור לב' ניסן תר"פ הסתלק האדמו"ר הרש"ב ומנוחתו כבוד בעיר רוסטוב. </a:t>
              </a:r>
              <a:endParaRPr b="0" i="0" sz="1400" u="none" cap="none" strike="noStrike">
                <a:solidFill>
                  <a:srgbClr val="000000"/>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2000"/>
                                        <p:tgtEl>
                                          <p:spTgt spid="1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1822"/>
                                        <p:tgtEl>
                                          <p:spTgt spid="1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1000"/>
                                        <p:tgtEl>
                                          <p:spTgt spid="1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18"/>
          <p:cNvPicPr preferRelativeResize="0"/>
          <p:nvPr/>
        </p:nvPicPr>
        <p:blipFill rotWithShape="1">
          <a:blip r:embed="rId3">
            <a:alphaModFix/>
          </a:blip>
          <a:srcRect b="0" l="0" r="0" t="0"/>
          <a:stretch/>
        </p:blipFill>
        <p:spPr>
          <a:xfrm>
            <a:off x="539551" y="310192"/>
            <a:ext cx="3020765" cy="1903711"/>
          </a:xfrm>
          <a:prstGeom prst="rect">
            <a:avLst/>
          </a:prstGeom>
          <a:noFill/>
          <a:ln>
            <a:noFill/>
          </a:ln>
          <a:effectLst>
            <a:outerShdw rotWithShape="0" algn="ctr" dir="2700000" dist="35921">
              <a:schemeClr val="lt2"/>
            </a:outerShdw>
          </a:effectLst>
        </p:spPr>
      </p:pic>
      <p:pic>
        <p:nvPicPr>
          <p:cNvPr id="155" name="Google Shape;155;p18"/>
          <p:cNvPicPr preferRelativeResize="0"/>
          <p:nvPr/>
        </p:nvPicPr>
        <p:blipFill rotWithShape="1">
          <a:blip r:embed="rId4">
            <a:alphaModFix/>
          </a:blip>
          <a:srcRect b="0" l="0" r="0" t="0"/>
          <a:stretch/>
        </p:blipFill>
        <p:spPr>
          <a:xfrm>
            <a:off x="6228184" y="199518"/>
            <a:ext cx="2783830" cy="1903711"/>
          </a:xfrm>
          <a:prstGeom prst="rect">
            <a:avLst/>
          </a:prstGeom>
          <a:noFill/>
          <a:ln>
            <a:noFill/>
          </a:ln>
        </p:spPr>
      </p:pic>
      <p:sp>
        <p:nvSpPr>
          <p:cNvPr id="156" name="Google Shape;156;p18"/>
          <p:cNvSpPr/>
          <p:nvPr/>
        </p:nvSpPr>
        <p:spPr>
          <a:xfrm>
            <a:off x="971600" y="2420888"/>
            <a:ext cx="6915473" cy="3970318"/>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iw-IL" sz="3600" u="none" cap="none" strike="noStrike">
                <a:solidFill>
                  <a:srgbClr val="000000"/>
                </a:solidFill>
                <a:latin typeface="Calibri"/>
                <a:ea typeface="Calibri"/>
                <a:cs typeface="Calibri"/>
                <a:sym typeface="Calibri"/>
              </a:rPr>
              <a:t>כבר בגיל 5 ישב ולמד תורה בשקידה ובהתמדה, והחל מגיל 8 להשתתף באמירת החסידות של אביו.</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600"/>
              <a:buFont typeface="Arial"/>
              <a:buNone/>
            </a:pPr>
            <a:r>
              <a:rPr b="1" i="0" lang="iw-IL" sz="3600" u="none" cap="none" strike="noStrike">
                <a:solidFill>
                  <a:srgbClr val="000000"/>
                </a:solidFill>
                <a:latin typeface="Calibri"/>
                <a:ea typeface="Calibri"/>
                <a:cs typeface="Calibri"/>
                <a:sym typeface="Calibri"/>
              </a:rPr>
              <a:t>בגיל הבר מצוה היה בקי בחמישה חומשי תורה עם פירוש רש"י , נביאים וכתובים, ששה סדרי משנה, בגמרא, בפוסקים ובשולחן ערוך.</a:t>
            </a:r>
            <a:endParaRPr b="1" i="0" sz="3600" u="none" cap="none" strike="noStrike">
              <a:solidFill>
                <a:srgbClr val="000000"/>
              </a:solidFill>
              <a:latin typeface="Calibri"/>
              <a:ea typeface="Calibri"/>
              <a:cs typeface="Calibri"/>
              <a:sym typeface="Calibri"/>
            </a:endParaRPr>
          </a:p>
        </p:txBody>
      </p:sp>
    </p:spTree>
  </p:cSld>
  <p:clrMapOvr>
    <a:masterClrMapping/>
  </p:clrMapOvr>
  <mc:AlternateContent>
    <mc:Choice Requires="p14">
      <p:transition spd="slow" p14:dur="4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2000"/>
                                        <p:tgtEl>
                                          <p:spTgt spid="1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19"/>
          <p:cNvPicPr preferRelativeResize="0"/>
          <p:nvPr/>
        </p:nvPicPr>
        <p:blipFill rotWithShape="1">
          <a:blip r:embed="rId3">
            <a:alphaModFix/>
          </a:blip>
          <a:srcRect b="0" l="0" r="0" t="0"/>
          <a:stretch/>
        </p:blipFill>
        <p:spPr>
          <a:xfrm>
            <a:off x="107504" y="116632"/>
            <a:ext cx="8928992" cy="6624736"/>
          </a:xfrm>
          <a:prstGeom prst="rect">
            <a:avLst/>
          </a:prstGeom>
          <a:noFill/>
          <a:ln>
            <a:noFill/>
          </a:ln>
        </p:spPr>
      </p:pic>
    </p:spTree>
  </p:cSld>
  <p:clrMapOvr>
    <a:masterClrMapping/>
  </p:clrMapOvr>
  <mc:AlternateContent>
    <mc:Choice Requires="p14">
      <p:transition spd="slow" p14:dur="3000">
        <p:fade thruBlk="1"/>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0"/>
          <p:cNvSpPr/>
          <p:nvPr/>
        </p:nvSpPr>
        <p:spPr>
          <a:xfrm>
            <a:off x="29331" y="188640"/>
            <a:ext cx="8808403" cy="3970318"/>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000"/>
              <a:buFont typeface="Arial"/>
              <a:buNone/>
            </a:pPr>
            <a:r>
              <a:rPr b="1" i="0" lang="iw-IL" sz="4000" u="none" cap="none" strike="noStrike">
                <a:solidFill>
                  <a:srgbClr val="000000"/>
                </a:solidFill>
                <a:latin typeface="Calibri"/>
                <a:ea typeface="Calibri"/>
                <a:cs typeface="Calibri"/>
                <a:sym typeface="Calibri"/>
              </a:rPr>
              <a:t>קבלת הנשיאות:</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rPr b="1" i="0" lang="iw-IL" sz="2800" u="none" cap="none" strike="noStrike">
                <a:solidFill>
                  <a:srgbClr val="000000"/>
                </a:solidFill>
                <a:latin typeface="Calibri"/>
                <a:ea typeface="Calibri"/>
                <a:cs typeface="Calibri"/>
                <a:sym typeface="Calibri"/>
              </a:rPr>
              <a:t>בשנת תרנ"ד קיבל על עצמו הרבי הרש"ב את הנשיאות באופן "גלוי".</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t/>
            </a:r>
            <a:endParaRPr b="1" i="0" sz="2800" u="none" cap="none" strike="noStrike">
              <a:solidFill>
                <a:srgbClr val="000000"/>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rPr b="1" i="0" lang="iw-IL" sz="2800" u="none" cap="none" strike="noStrike">
                <a:solidFill>
                  <a:srgbClr val="000000"/>
                </a:solidFill>
                <a:latin typeface="Calibri"/>
                <a:ea typeface="Calibri"/>
                <a:cs typeface="Calibri"/>
                <a:sym typeface="Calibri"/>
              </a:rPr>
              <a:t>בזמן כהונתו כאדמו"ר ועוד לפני כן, פעל הרבי רבות למען יהודי רוסיה בשני מישורים: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t/>
            </a:r>
            <a:endParaRPr b="1" i="0" sz="1800" u="none" cap="none" strike="noStrike">
              <a:solidFill>
                <a:srgbClr val="BDD1F9"/>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BDD1F9"/>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t/>
            </a:r>
            <a:endParaRPr b="1" i="0" sz="1800" u="none" cap="none" strike="noStrike">
              <a:solidFill>
                <a:srgbClr val="BDD1F9"/>
              </a:solidFill>
              <a:latin typeface="Calibri"/>
              <a:ea typeface="Calibri"/>
              <a:cs typeface="Calibri"/>
              <a:sym typeface="Calibri"/>
            </a:endParaRPr>
          </a:p>
        </p:txBody>
      </p:sp>
      <p:grpSp>
        <p:nvGrpSpPr>
          <p:cNvPr id="167" name="Google Shape;167;p20"/>
          <p:cNvGrpSpPr/>
          <p:nvPr/>
        </p:nvGrpSpPr>
        <p:grpSpPr>
          <a:xfrm>
            <a:off x="3183913" y="3039322"/>
            <a:ext cx="5823874" cy="3729030"/>
            <a:chOff x="2672409" y="2278739"/>
            <a:chExt cx="5823874" cy="3729030"/>
          </a:xfrm>
        </p:grpSpPr>
        <p:pic>
          <p:nvPicPr>
            <p:cNvPr descr="G:\‏‏עותק של A_340.jpeg" id="168" name="Google Shape;168;p20"/>
            <p:cNvPicPr preferRelativeResize="0"/>
            <p:nvPr/>
          </p:nvPicPr>
          <p:blipFill rotWithShape="1">
            <a:blip r:embed="rId3">
              <a:alphaModFix/>
            </a:blip>
            <a:srcRect b="-1" l="0" r="0" t="31379"/>
            <a:stretch/>
          </p:blipFill>
          <p:spPr>
            <a:xfrm rot="931043">
              <a:off x="6664727" y="2499117"/>
              <a:ext cx="1756528" cy="800219"/>
            </a:xfrm>
            <a:prstGeom prst="rect">
              <a:avLst/>
            </a:prstGeom>
            <a:noFill/>
            <a:ln>
              <a:noFill/>
            </a:ln>
          </p:spPr>
        </p:pic>
        <p:grpSp>
          <p:nvGrpSpPr>
            <p:cNvPr id="169" name="Google Shape;169;p20"/>
            <p:cNvGrpSpPr/>
            <p:nvPr/>
          </p:nvGrpSpPr>
          <p:grpSpPr>
            <a:xfrm>
              <a:off x="2672409" y="2899226"/>
              <a:ext cx="5796964" cy="3108543"/>
              <a:chOff x="2672409" y="2899226"/>
              <a:chExt cx="5796964" cy="3108543"/>
            </a:xfrm>
          </p:grpSpPr>
          <p:sp>
            <p:nvSpPr>
              <p:cNvPr id="170" name="Google Shape;170;p20"/>
              <p:cNvSpPr/>
              <p:nvPr/>
            </p:nvSpPr>
            <p:spPr>
              <a:xfrm>
                <a:off x="4230375" y="2899226"/>
                <a:ext cx="4238998" cy="3108543"/>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1" i="0" lang="iw-IL" sz="2800" u="sng" cap="none" strike="noStrike">
                    <a:solidFill>
                      <a:srgbClr val="000000"/>
                    </a:solidFill>
                    <a:latin typeface="Calibri"/>
                    <a:ea typeface="Calibri"/>
                    <a:cs typeface="Calibri"/>
                    <a:sym typeface="Calibri"/>
                  </a:rPr>
                  <a:t>גשמי:</a:t>
                </a:r>
                <a:endParaRPr b="0" i="0" sz="1400" u="none" cap="none" strike="noStrike">
                  <a:solidFill>
                    <a:srgbClr val="000000"/>
                  </a:solidFill>
                  <a:latin typeface="Arial"/>
                  <a:ea typeface="Arial"/>
                  <a:cs typeface="Arial"/>
                  <a:sym typeface="Arial"/>
                </a:endParaRPr>
              </a:p>
              <a:p>
                <a:pPr indent="-285750" lvl="0" marL="285750" marR="0" rtl="1" algn="r">
                  <a:lnSpc>
                    <a:spcPct val="100000"/>
                  </a:lnSpc>
                  <a:spcBef>
                    <a:spcPts val="0"/>
                  </a:spcBef>
                  <a:spcAft>
                    <a:spcPts val="0"/>
                  </a:spcAft>
                  <a:buClr>
                    <a:srgbClr val="000000"/>
                  </a:buClr>
                  <a:buSzPts val="2000"/>
                  <a:buFont typeface="Arial"/>
                  <a:buChar char="•"/>
                </a:pPr>
                <a:r>
                  <a:rPr b="0" i="0" lang="iw-IL" sz="2000" u="none" cap="none" strike="noStrike">
                    <a:solidFill>
                      <a:srgbClr val="000000"/>
                    </a:solidFill>
                    <a:latin typeface="Calibri"/>
                    <a:ea typeface="Calibri"/>
                    <a:cs typeface="Calibri"/>
                    <a:sym typeface="Calibri"/>
                  </a:rPr>
                  <a:t>בשנים שבהן נערכו פוגרומים ביהודי רוסיה ע"י הגויים, היה הרבי נוסע רבות לחו"ל במטרה לדבר עם השלטונות ובכך להיטיב את מצב היהודים.</a:t>
                </a:r>
                <a:endParaRPr b="0" i="0" sz="1400" u="none" cap="none" strike="noStrike">
                  <a:solidFill>
                    <a:srgbClr val="000000"/>
                  </a:solidFill>
                  <a:latin typeface="Arial"/>
                  <a:ea typeface="Arial"/>
                  <a:cs typeface="Arial"/>
                  <a:sym typeface="Arial"/>
                </a:endParaRPr>
              </a:p>
              <a:p>
                <a:pPr indent="-285750" lvl="0" marL="285750" marR="0" rtl="1" algn="r">
                  <a:lnSpc>
                    <a:spcPct val="100000"/>
                  </a:lnSpc>
                  <a:spcBef>
                    <a:spcPts val="0"/>
                  </a:spcBef>
                  <a:spcAft>
                    <a:spcPts val="0"/>
                  </a:spcAft>
                  <a:buClr>
                    <a:srgbClr val="000000"/>
                  </a:buClr>
                  <a:buSzPts val="2000"/>
                  <a:buFont typeface="Arial"/>
                  <a:buChar char="•"/>
                </a:pPr>
                <a:r>
                  <a:rPr b="0" i="0" lang="iw-IL" sz="2000" u="none" cap="none" strike="noStrike">
                    <a:solidFill>
                      <a:srgbClr val="000000"/>
                    </a:solidFill>
                    <a:latin typeface="Calibri"/>
                    <a:ea typeface="Calibri"/>
                    <a:cs typeface="Calibri"/>
                    <a:sym typeface="Calibri"/>
                  </a:rPr>
                  <a:t>בעקבות המצב הכלכלי הקשה ברוסיה, הקים הרבי מפעלים רבים שבהם מצאו אלפי יהודים את פרנסתם.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t/>
                </a:r>
                <a:endParaRPr b="1" i="0" sz="2800" u="none" cap="none" strike="noStrike">
                  <a:solidFill>
                    <a:srgbClr val="BDD1F9"/>
                  </a:solidFill>
                  <a:latin typeface="Calibri"/>
                  <a:ea typeface="Calibri"/>
                  <a:cs typeface="Calibri"/>
                  <a:sym typeface="Calibri"/>
                </a:endParaRPr>
              </a:p>
            </p:txBody>
          </p:sp>
          <p:pic>
            <p:nvPicPr>
              <p:cNvPr id="171" name="Google Shape;171;p20"/>
              <p:cNvPicPr preferRelativeResize="0"/>
              <p:nvPr/>
            </p:nvPicPr>
            <p:blipFill rotWithShape="1">
              <a:blip r:embed="rId4">
                <a:alphaModFix/>
              </a:blip>
              <a:srcRect b="0" l="0" r="0" t="0"/>
              <a:stretch/>
            </p:blipFill>
            <p:spPr>
              <a:xfrm>
                <a:off x="2672409" y="4941655"/>
                <a:ext cx="1421486" cy="1066114"/>
              </a:xfrm>
              <a:prstGeom prst="rect">
                <a:avLst/>
              </a:prstGeom>
              <a:noFill/>
              <a:ln>
                <a:noFill/>
              </a:ln>
              <a:effectLst>
                <a:outerShdw rotWithShape="0" algn="ctr" dir="2700000" dist="35921">
                  <a:schemeClr val="lt2"/>
                </a:outerShdw>
              </a:effectLst>
            </p:spPr>
          </p:pic>
        </p:grpSp>
      </p:grpSp>
      <p:grpSp>
        <p:nvGrpSpPr>
          <p:cNvPr id="172" name="Google Shape;172;p20"/>
          <p:cNvGrpSpPr/>
          <p:nvPr/>
        </p:nvGrpSpPr>
        <p:grpSpPr>
          <a:xfrm>
            <a:off x="194534" y="3358739"/>
            <a:ext cx="4238998" cy="3435938"/>
            <a:chOff x="194534" y="3358739"/>
            <a:chExt cx="4238998" cy="3435938"/>
          </a:xfrm>
        </p:grpSpPr>
        <p:sp>
          <p:nvSpPr>
            <p:cNvPr id="173" name="Google Shape;173;p20"/>
            <p:cNvSpPr/>
            <p:nvPr/>
          </p:nvSpPr>
          <p:spPr>
            <a:xfrm>
              <a:off x="194534" y="3358739"/>
              <a:ext cx="4238998" cy="1938992"/>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iw-IL" sz="3600" u="sng" cap="none" strike="noStrike">
                  <a:solidFill>
                    <a:srgbClr val="000000"/>
                  </a:solidFill>
                  <a:latin typeface="Calibri"/>
                  <a:ea typeface="Calibri"/>
                  <a:cs typeface="Calibri"/>
                  <a:sym typeface="Calibri"/>
                </a:rPr>
                <a:t>רוחני:</a:t>
              </a:r>
              <a:endParaRPr b="1" i="0" sz="3600" u="sng" cap="none" strike="noStrike">
                <a:solidFill>
                  <a:srgbClr val="000000"/>
                </a:solidFill>
                <a:latin typeface="Calibri"/>
                <a:ea typeface="Calibri"/>
                <a:cs typeface="Calibri"/>
                <a:sym typeface="Calibri"/>
              </a:endParaRPr>
            </a:p>
            <a:p>
              <a:pPr indent="-285750" lvl="0" marL="285750" marR="0" rtl="1" algn="r">
                <a:lnSpc>
                  <a:spcPct val="100000"/>
                </a:lnSpc>
                <a:spcBef>
                  <a:spcPts val="0"/>
                </a:spcBef>
                <a:spcAft>
                  <a:spcPts val="0"/>
                </a:spcAft>
                <a:buClr>
                  <a:srgbClr val="FF0000"/>
                </a:buClr>
                <a:buSzPts val="2800"/>
                <a:buFont typeface="Arial"/>
                <a:buChar char="•"/>
              </a:pPr>
              <a:r>
                <a:rPr b="0" i="0" lang="iw-IL" sz="2800" u="none" cap="none" strike="noStrike">
                  <a:solidFill>
                    <a:srgbClr val="FF0000"/>
                  </a:solidFill>
                  <a:latin typeface="Calibri"/>
                  <a:ea typeface="Calibri"/>
                  <a:cs typeface="Calibri"/>
                  <a:sym typeface="Calibri"/>
                </a:rPr>
                <a:t>בשנת תרנ"ז הקים את ישיבת "תומכי תמימים" בליובאויטש.</a:t>
              </a:r>
              <a:endParaRPr b="0" i="0" sz="1400" u="none" cap="none" strike="noStrike">
                <a:solidFill>
                  <a:srgbClr val="000000"/>
                </a:solidFill>
                <a:latin typeface="Arial"/>
                <a:ea typeface="Arial"/>
                <a:cs typeface="Arial"/>
                <a:sym typeface="Arial"/>
              </a:endParaRPr>
            </a:p>
          </p:txBody>
        </p:sp>
        <p:pic>
          <p:nvPicPr>
            <p:cNvPr id="174" name="Google Shape;174;p20"/>
            <p:cNvPicPr preferRelativeResize="0"/>
            <p:nvPr/>
          </p:nvPicPr>
          <p:blipFill rotWithShape="1">
            <a:blip r:embed="rId5">
              <a:alphaModFix/>
            </a:blip>
            <a:srcRect b="0" l="0" r="0" t="0"/>
            <a:stretch/>
          </p:blipFill>
          <p:spPr>
            <a:xfrm>
              <a:off x="206501" y="4857116"/>
              <a:ext cx="1951110" cy="1937561"/>
            </a:xfrm>
            <a:prstGeom prst="rect">
              <a:avLst/>
            </a:prstGeom>
            <a:noFill/>
            <a:ln>
              <a:noFill/>
            </a:ln>
          </p:spPr>
        </p:pic>
      </p:gr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72"/>
                                        </p:tgtEl>
                                        <p:attrNameLst>
                                          <p:attrName>style.visibility</p:attrName>
                                        </p:attrNameLst>
                                      </p:cBhvr>
                                      <p:to>
                                        <p:strVal val="visible"/>
                                      </p:to>
                                    </p:set>
                                    <p:anim calcmode="lin" valueType="num">
                                      <p:cBhvr additive="base">
                                        <p:cTn dur="500"/>
                                        <p:tgtEl>
                                          <p:spTgt spid="17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822"/>
                                        <p:tgtEl>
                                          <p:spTgt spid="1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1"/>
          <p:cNvSpPr/>
          <p:nvPr/>
        </p:nvSpPr>
        <p:spPr>
          <a:xfrm>
            <a:off x="4581553" y="170468"/>
            <a:ext cx="3959738" cy="923330"/>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5400"/>
              <a:buFont typeface="Arial"/>
              <a:buNone/>
            </a:pPr>
            <a:r>
              <a:rPr b="1" i="0" lang="iw-IL" sz="5400" u="none" cap="none" strike="noStrike">
                <a:solidFill>
                  <a:schemeClr val="dk1"/>
                </a:solidFill>
                <a:latin typeface="Calibri"/>
                <a:ea typeface="Calibri"/>
                <a:cs typeface="Calibri"/>
                <a:sym typeface="Calibri"/>
              </a:rPr>
              <a:t>פעלו המרכזי:</a:t>
            </a:r>
            <a:endParaRPr b="0" i="0" sz="1400" u="none" cap="none" strike="noStrike">
              <a:solidFill>
                <a:srgbClr val="000000"/>
              </a:solidFill>
              <a:latin typeface="Arial"/>
              <a:ea typeface="Arial"/>
              <a:cs typeface="Arial"/>
              <a:sym typeface="Arial"/>
            </a:endParaRPr>
          </a:p>
        </p:txBody>
      </p:sp>
      <p:sp>
        <p:nvSpPr>
          <p:cNvPr id="180" name="Google Shape;180;p21"/>
          <p:cNvSpPr/>
          <p:nvPr/>
        </p:nvSpPr>
        <p:spPr>
          <a:xfrm>
            <a:off x="-12824" y="1180884"/>
            <a:ext cx="8856912" cy="707886"/>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000"/>
              <a:buFont typeface="Arial"/>
              <a:buNone/>
            </a:pPr>
            <a:r>
              <a:rPr b="1" i="0" lang="iw-IL" sz="4000" u="none" cap="none" strike="noStrike">
                <a:solidFill>
                  <a:schemeClr val="dk1"/>
                </a:solidFill>
                <a:latin typeface="Calibri"/>
                <a:ea typeface="Calibri"/>
                <a:cs typeface="Calibri"/>
                <a:sym typeface="Calibri"/>
              </a:rPr>
              <a:t>ייסוד ישיבת "תומכי תמימים" בליובאויטש.</a:t>
            </a:r>
            <a:endParaRPr b="0" i="0" sz="1400" u="none" cap="none" strike="noStrike">
              <a:solidFill>
                <a:srgbClr val="000000"/>
              </a:solidFill>
              <a:latin typeface="Arial"/>
              <a:ea typeface="Arial"/>
              <a:cs typeface="Arial"/>
              <a:sym typeface="Arial"/>
            </a:endParaRPr>
          </a:p>
        </p:txBody>
      </p:sp>
      <p:grpSp>
        <p:nvGrpSpPr>
          <p:cNvPr id="181" name="Google Shape;181;p21"/>
          <p:cNvGrpSpPr/>
          <p:nvPr/>
        </p:nvGrpSpPr>
        <p:grpSpPr>
          <a:xfrm>
            <a:off x="1355256" y="1003978"/>
            <a:ext cx="7488832" cy="3231654"/>
            <a:chOff x="1379834" y="1191940"/>
            <a:chExt cx="7488832" cy="3231654"/>
          </a:xfrm>
        </p:grpSpPr>
        <p:sp>
          <p:nvSpPr>
            <p:cNvPr id="182" name="Google Shape;182;p21"/>
            <p:cNvSpPr/>
            <p:nvPr/>
          </p:nvSpPr>
          <p:spPr>
            <a:xfrm>
              <a:off x="1379834" y="3248807"/>
              <a:ext cx="7488832" cy="1152128"/>
            </a:xfrm>
            <a:prstGeom prst="foldedCorner">
              <a:avLst>
                <a:gd fmla="val 16667" name="adj"/>
              </a:avLst>
            </a:prstGeom>
            <a:gradFill>
              <a:gsLst>
                <a:gs pos="0">
                  <a:srgbClr val="FDF7DC"/>
                </a:gs>
                <a:gs pos="100000">
                  <a:srgbClr val="8C8A7E"/>
                </a:gs>
              </a:gsLst>
              <a:path path="circle">
                <a:fillToRect b="50%" l="50%" r="50%" t="50%"/>
              </a:path>
              <a:tileRect/>
            </a:gra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3" name="Google Shape;183;p21"/>
            <p:cNvSpPr/>
            <p:nvPr/>
          </p:nvSpPr>
          <p:spPr>
            <a:xfrm>
              <a:off x="2091105" y="1191940"/>
              <a:ext cx="6474764" cy="3231654"/>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6600"/>
                <a:buFont typeface="Arial"/>
                <a:buNone/>
              </a:pPr>
              <a:r>
                <a:t/>
              </a:r>
              <a:endParaRPr b="1" i="0" sz="6600" u="none" cap="none" strike="noStrike">
                <a:solidFill>
                  <a:srgbClr val="494429"/>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6600"/>
                <a:buFont typeface="Arial"/>
                <a:buNone/>
              </a:pPr>
              <a:r>
                <a:rPr b="1" i="0" lang="iw-IL" sz="6600" u="none" cap="none" strike="noStrike">
                  <a:solidFill>
                    <a:srgbClr val="494429"/>
                  </a:solidFill>
                  <a:latin typeface="Calibri"/>
                  <a:ea typeface="Calibri"/>
                  <a:cs typeface="Calibri"/>
                  <a:sym typeface="Calibri"/>
                </a:rPr>
                <a:t>בתאריך:</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200"/>
                <a:buFont typeface="Arial"/>
                <a:buNone/>
              </a:pPr>
              <a:r>
                <a:rPr b="1" i="0" lang="iw-IL" sz="7200" u="none" cap="none" strike="noStrike">
                  <a:solidFill>
                    <a:srgbClr val="494429"/>
                  </a:solidFill>
                  <a:latin typeface="Calibri"/>
                  <a:ea typeface="Calibri"/>
                  <a:cs typeface="Calibri"/>
                  <a:sym typeface="Calibri"/>
                </a:rPr>
                <a:t>ט"ו באלול תרנ"ז</a:t>
              </a:r>
              <a:endParaRPr b="1" i="0" sz="7200" u="none" cap="none" strike="noStrike">
                <a:solidFill>
                  <a:srgbClr val="494429"/>
                </a:solidFill>
                <a:latin typeface="Calibri"/>
                <a:ea typeface="Calibri"/>
                <a:cs typeface="Calibri"/>
                <a:sym typeface="Calibri"/>
              </a:endParaRPr>
            </a:p>
          </p:txBody>
        </p:sp>
      </p:grpSp>
      <p:pic>
        <p:nvPicPr>
          <p:cNvPr id="184" name="Google Shape;184;p21"/>
          <p:cNvPicPr preferRelativeResize="0"/>
          <p:nvPr/>
        </p:nvPicPr>
        <p:blipFill rotWithShape="1">
          <a:blip r:embed="rId3">
            <a:alphaModFix/>
          </a:blip>
          <a:srcRect b="0" l="0" r="0" t="0"/>
          <a:stretch/>
        </p:blipFill>
        <p:spPr>
          <a:xfrm>
            <a:off x="156134" y="4376048"/>
            <a:ext cx="4464496" cy="2364814"/>
          </a:xfrm>
          <a:prstGeom prst="rect">
            <a:avLst/>
          </a:prstGeom>
          <a:noFill/>
          <a:ln>
            <a:noFill/>
          </a:ln>
        </p:spPr>
      </p:pic>
      <p:pic>
        <p:nvPicPr>
          <p:cNvPr id="185" name="Google Shape;185;p21"/>
          <p:cNvPicPr preferRelativeResize="0"/>
          <p:nvPr/>
        </p:nvPicPr>
        <p:blipFill rotWithShape="1">
          <a:blip r:embed="rId4">
            <a:alphaModFix/>
          </a:blip>
          <a:srcRect b="0" l="0" r="0" t="0"/>
          <a:stretch/>
        </p:blipFill>
        <p:spPr>
          <a:xfrm>
            <a:off x="4806057" y="4376048"/>
            <a:ext cx="4096504" cy="230428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500"/>
                                        <p:tgtEl>
                                          <p:spTgt spid="1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2000"/>
                                        <p:tgtEl>
                                          <p:spTgt spid="1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500"/>
                                        <p:tgtEl>
                                          <p:spTgt spid="1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500"/>
                                        <p:tgtEl>
                                          <p:spTgt spid="1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22"/>
          <p:cNvPicPr preferRelativeResize="0"/>
          <p:nvPr/>
        </p:nvPicPr>
        <p:blipFill rotWithShape="1">
          <a:blip r:embed="rId3">
            <a:alphaModFix/>
          </a:blip>
          <a:srcRect b="0" l="0" r="0" t="0"/>
          <a:stretch/>
        </p:blipFill>
        <p:spPr>
          <a:xfrm>
            <a:off x="123570" y="418286"/>
            <a:ext cx="2085739" cy="1705988"/>
          </a:xfrm>
          <a:prstGeom prst="rect">
            <a:avLst/>
          </a:prstGeom>
          <a:noFill/>
          <a:ln>
            <a:noFill/>
          </a:ln>
        </p:spPr>
      </p:pic>
      <p:sp>
        <p:nvSpPr>
          <p:cNvPr id="191" name="Google Shape;191;p22"/>
          <p:cNvSpPr/>
          <p:nvPr/>
        </p:nvSpPr>
        <p:spPr>
          <a:xfrm>
            <a:off x="1939560" y="24829"/>
            <a:ext cx="7013458" cy="1323439"/>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8000"/>
              <a:buFont typeface="Arial"/>
              <a:buNone/>
            </a:pPr>
            <a:r>
              <a:rPr b="1" i="0" lang="iw-IL" sz="8000" u="none" cap="none" strike="noStrike">
                <a:solidFill>
                  <a:srgbClr val="953734"/>
                </a:solidFill>
                <a:latin typeface="Calibri"/>
                <a:ea typeface="Calibri"/>
                <a:cs typeface="Calibri"/>
                <a:sym typeface="Calibri"/>
              </a:rPr>
              <a:t>"תומכי תמימים"</a:t>
            </a:r>
            <a:endParaRPr b="0" i="0" sz="1400" u="none" cap="none" strike="noStrike">
              <a:solidFill>
                <a:srgbClr val="000000"/>
              </a:solidFill>
              <a:latin typeface="Arial"/>
              <a:ea typeface="Arial"/>
              <a:cs typeface="Arial"/>
              <a:sym typeface="Arial"/>
            </a:endParaRPr>
          </a:p>
        </p:txBody>
      </p:sp>
      <p:sp>
        <p:nvSpPr>
          <p:cNvPr id="192" name="Google Shape;192;p22"/>
          <p:cNvSpPr/>
          <p:nvPr/>
        </p:nvSpPr>
        <p:spPr>
          <a:xfrm>
            <a:off x="5087432" y="1356172"/>
            <a:ext cx="3865586" cy="3847207"/>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2400"/>
              <a:buFont typeface="Arial"/>
              <a:buNone/>
            </a:pPr>
            <a:r>
              <a:rPr b="1" i="0" lang="iw-IL" sz="2400" u="sng" cap="none" strike="noStrike">
                <a:solidFill>
                  <a:schemeClr val="dk1"/>
                </a:solidFill>
                <a:latin typeface="Calibri"/>
                <a:ea typeface="Calibri"/>
                <a:cs typeface="Calibri"/>
                <a:sym typeface="Calibri"/>
              </a:rPr>
              <a:t>הרש"ב:</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800"/>
              <a:buFont typeface="Arial"/>
              <a:buNone/>
            </a:pPr>
            <a:r>
              <a:rPr b="1" i="0" lang="iw-IL" sz="2800" u="none" cap="none" strike="noStrike">
                <a:solidFill>
                  <a:schemeClr val="dk1"/>
                </a:solidFill>
                <a:latin typeface="Calibri"/>
                <a:ea typeface="Calibri"/>
                <a:cs typeface="Calibri"/>
                <a:sym typeface="Calibri"/>
              </a:rPr>
              <a:t>הישיבה שנתיסדה...הנני קוראה בשם 'תומכי תמימים', שכן מטרת הישיבה להיות תורת ה' הנגלית ותורת החסידות תמימה, ואז היא משיבת נפש"</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Calibri"/>
              <a:ea typeface="Calibri"/>
              <a:cs typeface="Calibri"/>
              <a:sym typeface="Calibri"/>
            </a:endParaRPr>
          </a:p>
        </p:txBody>
      </p:sp>
      <p:cxnSp>
        <p:nvCxnSpPr>
          <p:cNvPr id="193" name="Google Shape;193;p22"/>
          <p:cNvCxnSpPr/>
          <p:nvPr/>
        </p:nvCxnSpPr>
        <p:spPr>
          <a:xfrm>
            <a:off x="4008275" y="1586320"/>
            <a:ext cx="0" cy="1224000"/>
          </a:xfrm>
          <a:prstGeom prst="straightConnector1">
            <a:avLst/>
          </a:prstGeom>
          <a:noFill/>
          <a:ln cap="flat" cmpd="sng" w="9525">
            <a:solidFill>
              <a:schemeClr val="dk1"/>
            </a:solidFill>
            <a:prstDash val="solid"/>
            <a:round/>
            <a:headEnd len="sm" w="sm" type="none"/>
            <a:tailEnd len="sm" w="sm" type="none"/>
          </a:ln>
        </p:spPr>
      </p:cxnSp>
      <p:sp>
        <p:nvSpPr>
          <p:cNvPr id="194" name="Google Shape;194;p22"/>
          <p:cNvSpPr txBox="1"/>
          <p:nvPr/>
        </p:nvSpPr>
        <p:spPr>
          <a:xfrm>
            <a:off x="-66960" y="2362326"/>
            <a:ext cx="4552537" cy="249299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3200"/>
              <a:buFont typeface="Arial"/>
              <a:buNone/>
            </a:pPr>
            <a:r>
              <a:rPr b="1" i="0" lang="iw-IL" sz="3200" u="none" cap="none" strike="noStrike">
                <a:solidFill>
                  <a:schemeClr val="dk1"/>
                </a:solidFill>
                <a:latin typeface="Calibri"/>
                <a:ea typeface="Calibri"/>
                <a:cs typeface="Calibri"/>
                <a:sym typeface="Calibri"/>
              </a:rPr>
              <a:t>התלמידים שלומדים בישיבות "תומכי תמימים" נקראים – </a:t>
            </a:r>
            <a:r>
              <a:rPr b="1" i="0" lang="iw-IL" sz="6000" u="none" cap="none" strike="noStrike">
                <a:solidFill>
                  <a:schemeClr val="dk1"/>
                </a:solidFill>
                <a:latin typeface="Calibri"/>
                <a:ea typeface="Calibri"/>
                <a:cs typeface="Calibri"/>
                <a:sym typeface="Calibri"/>
              </a:rPr>
              <a:t>"תמימים".</a:t>
            </a:r>
            <a:endParaRPr b="1" i="0" sz="3200" u="none" cap="none" strike="noStrike">
              <a:solidFill>
                <a:schemeClr val="dk1"/>
              </a:solidFill>
              <a:latin typeface="Calibri"/>
              <a:ea typeface="Calibri"/>
              <a:cs typeface="Calibri"/>
              <a:sym typeface="Calibri"/>
            </a:endParaRPr>
          </a:p>
        </p:txBody>
      </p:sp>
      <p:sp>
        <p:nvSpPr>
          <p:cNvPr id="195" name="Google Shape;195;p22"/>
          <p:cNvSpPr/>
          <p:nvPr/>
        </p:nvSpPr>
        <p:spPr>
          <a:xfrm>
            <a:off x="899592" y="5271680"/>
            <a:ext cx="8244408" cy="1384995"/>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2800"/>
              <a:buFont typeface="Arial"/>
              <a:buNone/>
            </a:pPr>
            <a:r>
              <a:rPr b="1" i="0" lang="iw-IL" sz="2800" u="none" cap="none" strike="noStrike">
                <a:solidFill>
                  <a:srgbClr val="953734"/>
                </a:solidFill>
                <a:latin typeface="Calibri"/>
                <a:ea typeface="Calibri"/>
                <a:cs typeface="Calibri"/>
                <a:sym typeface="Calibri"/>
              </a:rPr>
              <a:t>מטרתו של הרבי הרש"ב בעת הקמת הישיבה הייתה שהתלמידים שילמדו בה ילמדו את התורה באופן שלם –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800"/>
              <a:buFont typeface="Arial"/>
              <a:buNone/>
            </a:pPr>
            <a:r>
              <a:rPr b="1" i="0" lang="iw-IL" sz="2800" u="none" cap="none" strike="noStrike">
                <a:solidFill>
                  <a:srgbClr val="953734"/>
                </a:solidFill>
                <a:latin typeface="Calibri"/>
                <a:ea typeface="Calibri"/>
                <a:cs typeface="Calibri"/>
                <a:sym typeface="Calibri"/>
              </a:rPr>
              <a:t>את תורת הנגלה ואת תורת החסידות.</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39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500"/>
                                        <p:tgtEl>
                                          <p:spTgt spid="1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
                                        </p:tgtEl>
                                        <p:attrNameLst>
                                          <p:attrName>style.visibility</p:attrName>
                                        </p:attrNameLst>
                                      </p:cBhvr>
                                      <p:to>
                                        <p:strVal val="visible"/>
                                      </p:to>
                                    </p:set>
                                    <p:animEffect filter="fade" transition="in">
                                      <p:cBhvr>
                                        <p:cTn dur="500"/>
                                        <p:tgtEl>
                                          <p:spTgt spid="1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2000"/>
                                        <p:tgtEl>
                                          <p:spTgt spid="1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23"/>
          <p:cNvPicPr preferRelativeResize="0"/>
          <p:nvPr/>
        </p:nvPicPr>
        <p:blipFill rotWithShape="1">
          <a:blip r:embed="rId3">
            <a:alphaModFix/>
          </a:blip>
          <a:srcRect b="0" l="0" r="0" t="0"/>
          <a:stretch/>
        </p:blipFill>
        <p:spPr>
          <a:xfrm>
            <a:off x="1475656" y="1556792"/>
            <a:ext cx="5832648" cy="5066492"/>
          </a:xfrm>
          <a:prstGeom prst="rect">
            <a:avLst/>
          </a:prstGeom>
          <a:noFill/>
          <a:ln>
            <a:noFill/>
          </a:ln>
        </p:spPr>
      </p:pic>
      <p:pic>
        <p:nvPicPr>
          <p:cNvPr id="201" name="Google Shape;201;p23"/>
          <p:cNvPicPr preferRelativeResize="0"/>
          <p:nvPr/>
        </p:nvPicPr>
        <p:blipFill rotWithShape="1">
          <a:blip r:embed="rId4">
            <a:alphaModFix/>
          </a:blip>
          <a:srcRect b="0" l="0" r="0" t="0"/>
          <a:stretch/>
        </p:blipFill>
        <p:spPr>
          <a:xfrm>
            <a:off x="1060227" y="404664"/>
            <a:ext cx="6663506" cy="936104"/>
          </a:xfrm>
          <a:prstGeom prst="rect">
            <a:avLst/>
          </a:prstGeom>
          <a:noFill/>
          <a:ln>
            <a:noFill/>
          </a:ln>
        </p:spPr>
      </p:pic>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4"/>
          <p:cNvSpPr/>
          <p:nvPr/>
        </p:nvSpPr>
        <p:spPr>
          <a:xfrm>
            <a:off x="273842" y="2274838"/>
            <a:ext cx="8596313" cy="2308324"/>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Arial"/>
              <a:buNone/>
            </a:pPr>
            <a:r>
              <a:rPr b="1" i="0" lang="iw-IL" sz="2400" u="none" cap="none" strike="noStrike">
                <a:solidFill>
                  <a:srgbClr val="C00000"/>
                </a:solidFill>
                <a:latin typeface="Calibri"/>
                <a:ea typeface="Calibri"/>
                <a:cs typeface="Calibri"/>
                <a:sym typeface="Calibri"/>
              </a:rPr>
              <a:t>"</a:t>
            </a:r>
            <a:r>
              <a:rPr b="1" i="0" lang="iw-IL" sz="3200" u="none" cap="none" strike="noStrike">
                <a:solidFill>
                  <a:srgbClr val="C00000"/>
                </a:solidFill>
                <a:latin typeface="Calibri"/>
                <a:ea typeface="Calibri"/>
                <a:cs typeface="Calibri"/>
                <a:sym typeface="Calibri"/>
              </a:rPr>
              <a:t>ההתעסקות בדרכי החסידות הוא, אשר גם בהלכו בשוק טרוד בעסקיו יחשוב מה הוא יכול לעשות בעד עניני החסידות וטובת החסידים, וכשהוא פוגש מי שהוא מאנשי השוק ממכריו - בענייני מסחר - ידבר על לבו, כי יבוא אל שיעורי הלמודים בדברי אלוקים חיים או לאיזו התוועדות. וההתעסקות בדרכי החסידות הוא חובת גברא מבלי הבדל בין גדול וקטן בידיעת דא"ח. </a:t>
            </a:r>
            <a:endParaRPr b="0" i="0" sz="18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400"/>
              <a:buFont typeface="Arial"/>
              <a:buNone/>
            </a:pPr>
            <a:r>
              <a:rPr b="1" i="0" lang="iw-IL" sz="3200" u="none" cap="none" strike="noStrike">
                <a:solidFill>
                  <a:srgbClr val="C00000"/>
                </a:solidFill>
                <a:latin typeface="Calibri"/>
                <a:ea typeface="Calibri"/>
                <a:cs typeface="Calibri"/>
                <a:sym typeface="Calibri"/>
              </a:rPr>
              <a:t>(היום - יום כ"א מנחם אב)</a:t>
            </a:r>
            <a:endParaRPr b="0" i="0" sz="1800" u="none" cap="none" strike="noStrike">
              <a:solidFill>
                <a:srgbClr val="000000"/>
              </a:solidFill>
              <a:latin typeface="Arial"/>
              <a:ea typeface="Arial"/>
              <a:cs typeface="Arial"/>
              <a:sym typeface="Arial"/>
            </a:endParaRPr>
          </a:p>
        </p:txBody>
      </p:sp>
      <p:sp>
        <p:nvSpPr>
          <p:cNvPr id="207" name="Google Shape;207;p24"/>
          <p:cNvSpPr/>
          <p:nvPr/>
        </p:nvSpPr>
        <p:spPr>
          <a:xfrm>
            <a:off x="364926" y="258084"/>
            <a:ext cx="8414147" cy="1569660"/>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800"/>
              <a:buFont typeface="Arial"/>
              <a:buNone/>
            </a:pPr>
            <a:r>
              <a:rPr b="1" i="0" lang="iw-IL" sz="5400" u="none" cap="none" strike="noStrike">
                <a:solidFill>
                  <a:srgbClr val="953734"/>
                </a:solidFill>
                <a:latin typeface="Calibri"/>
                <a:ea typeface="Calibri"/>
                <a:cs typeface="Calibri"/>
                <a:sym typeface="Calibri"/>
              </a:rPr>
              <a:t>מטרת הקמתה:</a:t>
            </a:r>
            <a:endParaRPr/>
          </a:p>
          <a:p>
            <a:pPr indent="0" lvl="0" marL="0" marR="0" rtl="1" algn="ctr">
              <a:lnSpc>
                <a:spcPct val="100000"/>
              </a:lnSpc>
              <a:spcBef>
                <a:spcPts val="0"/>
              </a:spcBef>
              <a:spcAft>
                <a:spcPts val="0"/>
              </a:spcAft>
              <a:buClr>
                <a:srgbClr val="000000"/>
              </a:buClr>
              <a:buSzPts val="4800"/>
              <a:buFont typeface="Arial"/>
              <a:buNone/>
            </a:pPr>
            <a:r>
              <a:rPr b="1" i="0" lang="iw-IL" sz="4800" u="none" cap="none" strike="noStrike">
                <a:solidFill>
                  <a:srgbClr val="953734"/>
                </a:solidFill>
                <a:latin typeface="Calibri"/>
                <a:ea typeface="Calibri"/>
                <a:cs typeface="Calibri"/>
                <a:sym typeface="Calibri"/>
              </a:rPr>
              <a:t>"שיהיה עם מה ללכת בשוק"..</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1500">
        <p:fade thruBlk="1"/>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25"/>
          <p:cNvPicPr preferRelativeResize="0"/>
          <p:nvPr/>
        </p:nvPicPr>
        <p:blipFill rotWithShape="1">
          <a:blip r:embed="rId3">
            <a:alphaModFix/>
          </a:blip>
          <a:srcRect b="0" l="0" r="0" t="0"/>
          <a:stretch/>
        </p:blipFill>
        <p:spPr>
          <a:xfrm>
            <a:off x="-31474" y="3274444"/>
            <a:ext cx="9119002" cy="3429000"/>
          </a:xfrm>
          <a:prstGeom prst="rect">
            <a:avLst/>
          </a:prstGeom>
          <a:noFill/>
          <a:ln>
            <a:noFill/>
          </a:ln>
        </p:spPr>
      </p:pic>
      <p:sp>
        <p:nvSpPr>
          <p:cNvPr id="213" name="Google Shape;213;p25"/>
          <p:cNvSpPr/>
          <p:nvPr/>
        </p:nvSpPr>
        <p:spPr>
          <a:xfrm>
            <a:off x="182031" y="404664"/>
            <a:ext cx="8691992" cy="2862322"/>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iw-IL" sz="3600" u="none" cap="none" strike="noStrike">
                <a:solidFill>
                  <a:schemeClr val="dk1"/>
                </a:solidFill>
                <a:latin typeface="Calibri"/>
                <a:ea typeface="Calibri"/>
                <a:cs typeface="Calibri"/>
                <a:sym typeface="Calibri"/>
              </a:rPr>
              <a:t>הרבי הרש"ב אומר לנו בכך שכל יהודי, גדול או קטן, בכל מקום, צריך להתעסק בענייני חסידות. ואפילו בשעה שהוא הולך ב"שוק", צריך לדבר עם האנשים שסביבו בלימוד חסידות ולשכנעם ללכת לשיעורי חסידות.</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44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500"/>
                                        <p:tgtEl>
                                          <p:spTgt spid="2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descr="C:\Documents and Settings\חיון\שולחן העבודה\מרדכי\מסגרות\מסגרת_05.wmf" id="218" name="Google Shape;218;p26"/>
          <p:cNvPicPr preferRelativeResize="0"/>
          <p:nvPr/>
        </p:nvPicPr>
        <p:blipFill rotWithShape="1">
          <a:blip r:embed="rId3">
            <a:alphaModFix/>
          </a:blip>
          <a:srcRect b="0" l="0" r="0" t="0"/>
          <a:stretch/>
        </p:blipFill>
        <p:spPr>
          <a:xfrm>
            <a:off x="4886399" y="188640"/>
            <a:ext cx="4257601" cy="4837514"/>
          </a:xfrm>
          <a:prstGeom prst="rect">
            <a:avLst/>
          </a:prstGeom>
          <a:noFill/>
          <a:ln>
            <a:noFill/>
          </a:ln>
        </p:spPr>
      </p:pic>
      <p:pic>
        <p:nvPicPr>
          <p:cNvPr descr="G:\60.jpg" id="219" name="Google Shape;219;p26"/>
          <p:cNvPicPr preferRelativeResize="0"/>
          <p:nvPr/>
        </p:nvPicPr>
        <p:blipFill rotWithShape="1">
          <a:blip r:embed="rId4">
            <a:alphaModFix/>
          </a:blip>
          <a:srcRect b="0" l="0" r="0" t="0"/>
          <a:stretch/>
        </p:blipFill>
        <p:spPr>
          <a:xfrm>
            <a:off x="5533913" y="685728"/>
            <a:ext cx="2962572" cy="3843337"/>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1960"/>
              </a:srgbClr>
            </a:outerShdw>
          </a:effectLst>
        </p:spPr>
      </p:pic>
      <p:sp>
        <p:nvSpPr>
          <p:cNvPr id="220" name="Google Shape;220;p26"/>
          <p:cNvSpPr/>
          <p:nvPr/>
        </p:nvSpPr>
        <p:spPr>
          <a:xfrm>
            <a:off x="143916" y="332656"/>
            <a:ext cx="4716016" cy="5755422"/>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400"/>
              <a:buFont typeface="Arial"/>
              <a:buNone/>
            </a:pPr>
            <a:r>
              <a:rPr b="1" i="0" lang="iw-IL" sz="4400" u="none" cap="none" strike="noStrike">
                <a:solidFill>
                  <a:schemeClr val="dk1"/>
                </a:solidFill>
                <a:latin typeface="Calibri"/>
                <a:ea typeface="Calibri"/>
                <a:cs typeface="Calibri"/>
                <a:sym typeface="Calibri"/>
              </a:rPr>
              <a:t>הרבי הרש"ב אומר שכל נשמה ונשמה שלמדה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400"/>
              <a:buFont typeface="Arial"/>
              <a:buNone/>
            </a:pPr>
            <a:r>
              <a:rPr b="1" i="0" lang="iw-IL" sz="4400" u="none" cap="none" strike="noStrike">
                <a:solidFill>
                  <a:schemeClr val="dk1"/>
                </a:solidFill>
                <a:latin typeface="Calibri"/>
                <a:ea typeface="Calibri"/>
                <a:cs typeface="Calibri"/>
                <a:sym typeface="Calibri"/>
              </a:rPr>
              <a:t>ב"תומכי תמימים" פעם וגם היום , </a:t>
            </a:r>
            <a:r>
              <a:rPr b="1" i="0" lang="iw-IL" sz="5400" u="none" cap="none" strike="noStrike">
                <a:solidFill>
                  <a:schemeClr val="dk1"/>
                </a:solidFill>
                <a:latin typeface="Calibri"/>
                <a:ea typeface="Calibri"/>
                <a:cs typeface="Calibri"/>
                <a:sym typeface="Calibri"/>
              </a:rPr>
              <a:t>נבחרה בקפידה מתוך אלפים!!</a:t>
            </a:r>
            <a:endParaRPr b="1" i="0" sz="54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4000"/>
              <a:buFont typeface="Arial"/>
              <a:buNone/>
            </a:pPr>
            <a:r>
              <a:t/>
            </a:r>
            <a:endParaRPr b="1" i="0" sz="4000" u="none" cap="none" strike="noStrike">
              <a:solidFill>
                <a:srgbClr val="BDD1F9"/>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id="225" name="Google Shape;225;p27"/>
          <p:cNvPicPr preferRelativeResize="0"/>
          <p:nvPr/>
        </p:nvPicPr>
        <p:blipFill rotWithShape="1">
          <a:blip r:embed="rId3">
            <a:alphaModFix/>
          </a:blip>
          <a:srcRect b="0" l="0" r="0" t="0"/>
          <a:stretch/>
        </p:blipFill>
        <p:spPr>
          <a:xfrm>
            <a:off x="3495255" y="620688"/>
            <a:ext cx="5616624" cy="6070798"/>
          </a:xfrm>
          <a:prstGeom prst="rect">
            <a:avLst/>
          </a:prstGeom>
          <a:noFill/>
          <a:ln>
            <a:noFill/>
          </a:ln>
        </p:spPr>
      </p:pic>
      <p:sp>
        <p:nvSpPr>
          <p:cNvPr id="226" name="Google Shape;226;p27"/>
          <p:cNvSpPr/>
          <p:nvPr/>
        </p:nvSpPr>
        <p:spPr>
          <a:xfrm rot="-215487">
            <a:off x="51043" y="160123"/>
            <a:ext cx="6888425" cy="1446550"/>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400"/>
              <a:buFont typeface="Arial"/>
              <a:buNone/>
            </a:pPr>
            <a:r>
              <a:rPr b="1" i="0" lang="iw-IL" sz="4400" u="none" cap="none" strike="noStrike">
                <a:solidFill>
                  <a:srgbClr val="FC7876"/>
                </a:solidFill>
                <a:latin typeface="Calibri"/>
                <a:ea typeface="Calibri"/>
                <a:cs typeface="Calibri"/>
                <a:sym typeface="Calibri"/>
              </a:rPr>
              <a:t>מה מייחד דווקא אותי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400"/>
              <a:buFont typeface="Arial"/>
              <a:buNone/>
            </a:pPr>
            <a:r>
              <a:rPr b="1" i="0" lang="iw-IL" sz="4400" u="none" cap="none" strike="noStrike">
                <a:solidFill>
                  <a:srgbClr val="FC7876"/>
                </a:solidFill>
                <a:latin typeface="Calibri"/>
                <a:ea typeface="Calibri"/>
                <a:cs typeface="Calibri"/>
                <a:sym typeface="Calibri"/>
              </a:rPr>
              <a:t>                   מכל אחד אחר?!</a:t>
            </a:r>
            <a:endParaRPr b="0" i="0" sz="1400" u="none" cap="none" strike="noStrike">
              <a:solidFill>
                <a:srgbClr val="000000"/>
              </a:solidFill>
              <a:latin typeface="Arial"/>
              <a:ea typeface="Arial"/>
              <a:cs typeface="Arial"/>
              <a:sym typeface="Arial"/>
            </a:endParaRPr>
          </a:p>
        </p:txBody>
      </p:sp>
    </p:spTree>
  </p:cSld>
  <p:clrMapOvr>
    <a:masterClrMapping/>
  </p:clrMapOvr>
  <p:transition spd="slow">
    <p:fade thruBlk="1"/>
  </p:transition>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