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11651" y="6557"/>
            <a:ext cx="12303651" cy="6851443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משל למלך שקודם בואו לעיר יוצאים אנשי העיר לקראתו</a:t>
            </a:r>
            <a:endParaRPr b="1" sz="6600">
              <a:solidFill>
                <a:srgbClr val="7030A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4379" y="101721"/>
            <a:ext cx="12483965" cy="695185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4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יוצאים אנשי העיר לקראתו</a:t>
            </a:r>
            <a:r>
              <a:rPr b="1" lang="iw-IL" sz="6600"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lang="iw-IL" sz="6600">
                <a:solidFill>
                  <a:srgbClr val="548135"/>
                </a:solidFill>
                <a:latin typeface="David"/>
                <a:ea typeface="David"/>
                <a:cs typeface="David"/>
                <a:sym typeface="David"/>
              </a:rPr>
              <a:t>ומקבלים פניו בשדה</a:t>
            </a:r>
            <a:endParaRPr b="1" sz="6600">
              <a:solidFill>
                <a:srgbClr val="7030A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93" name="Google Shape;93;p14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4379" y="101721"/>
            <a:ext cx="12483965" cy="6951853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5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002060"/>
                </a:solidFill>
                <a:latin typeface="David"/>
                <a:ea typeface="David"/>
                <a:cs typeface="David"/>
                <a:sym typeface="David"/>
              </a:rPr>
              <a:t>ואז רשאים ויכולים כל מי שרוצה לצאת ולהקביל פניו</a:t>
            </a:r>
            <a:endParaRPr b="1" sz="6600">
              <a:solidFill>
                <a:srgbClr val="7030A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00" name="Google Shape;100;p15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4379" y="101721"/>
            <a:ext cx="12483965" cy="6951853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6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7030A0"/>
                </a:solidFill>
                <a:latin typeface="David"/>
                <a:ea typeface="David"/>
                <a:cs typeface="David"/>
                <a:sym typeface="David"/>
              </a:rPr>
              <a:t>והוא מקבל את כולם בסבר פנים יפות ומראה פנים שוחקות לכולם</a:t>
            </a:r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4379" y="101721"/>
            <a:ext cx="12483965" cy="6951853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17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אני לדודי ודודי לי- הרועה בשושנים</a:t>
            </a:r>
            <a:endParaRPr b="1" sz="6600">
              <a:solidFill>
                <a:srgbClr val="7030A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14" name="Google Shape;114;p17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44379" y="101721"/>
            <a:ext cx="12483965" cy="6951853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8"/>
          <p:cNvSpPr txBox="1"/>
          <p:nvPr>
            <p:ph type="ctrTitle"/>
          </p:nvPr>
        </p:nvSpPr>
        <p:spPr>
          <a:xfrm>
            <a:off x="89834" y="4192821"/>
            <a:ext cx="11845491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600"/>
              <a:buFont typeface="David"/>
              <a:buNone/>
            </a:pPr>
            <a:r>
              <a:rPr b="1" lang="iw-IL" sz="6600">
                <a:solidFill>
                  <a:srgbClr val="FF0000"/>
                </a:solidFill>
                <a:latin typeface="David"/>
                <a:ea typeface="David"/>
                <a:cs typeface="David"/>
                <a:sym typeface="David"/>
              </a:rPr>
              <a:t>אני לדודי ודודי לי- ראשי תיבות אלול</a:t>
            </a:r>
            <a:endParaRPr b="1" sz="6600">
              <a:solidFill>
                <a:srgbClr val="7030A0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21" name="Google Shape;121;p18"/>
          <p:cNvSpPr txBox="1"/>
          <p:nvPr/>
        </p:nvSpPr>
        <p:spPr>
          <a:xfrm>
            <a:off x="10953549" y="202131"/>
            <a:ext cx="78927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ב"ה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