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3D6427D9-314D-4194-9DA5-79E6F05FF7B5}">
  <a:tblStyle styleId="{3D6427D9-314D-4194-9DA5-79E6F05FF7B5}"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med" w="med" type="none"/>
              <a:tailEnd len="med" w="med" type="none"/>
            </a:ln>
          </a:left>
          <a:right>
            <a:ln cap="flat" cmpd="sng" w="12700">
              <a:solidFill>
                <a:schemeClr val="lt1"/>
              </a:solidFill>
              <a:prstDash val="solid"/>
              <a:round/>
              <a:headEnd len="med" w="med" type="none"/>
              <a:tailEnd len="med" w="med" type="none"/>
            </a:ln>
          </a:right>
          <a:top>
            <a:ln cap="flat" cmpd="sng" w="12700">
              <a:solidFill>
                <a:schemeClr val="lt1"/>
              </a:solidFill>
              <a:prstDash val="solid"/>
              <a:round/>
              <a:headEnd len="med" w="med" type="none"/>
              <a:tailEnd len="med" w="med" type="none"/>
            </a:ln>
          </a:top>
          <a:bottom>
            <a:ln cap="flat" cmpd="sng" w="12700">
              <a:solidFill>
                <a:schemeClr val="lt1"/>
              </a:solidFill>
              <a:prstDash val="solid"/>
              <a:round/>
              <a:headEnd len="med" w="med" type="none"/>
              <a:tailEnd len="med" w="med" type="none"/>
            </a:ln>
          </a:bottom>
          <a:insideH>
            <a:ln cap="flat" cmpd="sng" w="12700">
              <a:solidFill>
                <a:schemeClr val="lt1"/>
              </a:solidFill>
              <a:prstDash val="solid"/>
              <a:round/>
              <a:headEnd len="med" w="med" type="none"/>
              <a:tailEnd len="med" w="med" type="none"/>
            </a:ln>
          </a:insideH>
          <a:insideV>
            <a:ln cap="flat" cmpd="sng" w="12700">
              <a:solidFill>
                <a:schemeClr val="lt1"/>
              </a:solidFill>
              <a:prstDash val="solid"/>
              <a:round/>
              <a:headEnd len="med" w="med" type="none"/>
              <a:tailEnd len="med" w="med" type="none"/>
            </a:ln>
          </a:insideV>
        </a:tcBdr>
        <a:fill>
          <a:solidFill>
            <a:srgbClr val="FDEEE8"/>
          </a:solidFill>
        </a:fill>
      </a:tcStyle>
    </a:wholeTbl>
    <a:band1H>
      <a:tcStyle>
        <a:fill>
          <a:solidFill>
            <a:srgbClr val="FCDCCE"/>
          </a:solidFill>
        </a:fill>
      </a:tcStyle>
    </a:band1H>
    <a:band1V>
      <a:tcStyle>
        <a:fill>
          <a:solidFill>
            <a:srgbClr val="FCDCCE"/>
          </a:solidFill>
        </a:fill>
      </a:tcStyle>
    </a:band1V>
    <a:lastCol>
      <a:tcTxStyle b="on" i="off">
        <a:font>
          <a:latin typeface="Calibri"/>
          <a:ea typeface="Calibri"/>
          <a:cs typeface="Calibri"/>
        </a:font>
        <a:schemeClr val="lt1"/>
      </a:tcTxStyle>
      <a:tcStyle>
        <a:fill>
          <a:solidFill>
            <a:schemeClr val="accent6"/>
          </a:solidFill>
        </a:fill>
      </a:tcStyle>
    </a:lastCol>
    <a:firstCol>
      <a:tcTxStyle b="on" i="off">
        <a:font>
          <a:latin typeface="Calibri"/>
          <a:ea typeface="Calibri"/>
          <a:cs typeface="Calibri"/>
        </a:font>
        <a:schemeClr val="lt1"/>
      </a:tcTxStyle>
      <a:tcStyle>
        <a:fill>
          <a:solidFill>
            <a:schemeClr val="accent6"/>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med" w="med" type="none"/>
              <a:tailEnd len="med" w="med" type="none"/>
            </a:ln>
          </a:top>
        </a:tcBdr>
        <a:fill>
          <a:solidFill>
            <a:schemeClr val="accent6"/>
          </a:solidFill>
        </a:fill>
      </a:tcStyle>
    </a:lastRow>
    <a:firstRow>
      <a:tcTxStyle b="on" i="off">
        <a:font>
          <a:latin typeface="Calibri"/>
          <a:ea typeface="Calibri"/>
          <a:cs typeface="Calibri"/>
        </a:font>
        <a:schemeClr val="lt1"/>
      </a:tcTxStyle>
      <a:tcStyle>
        <a:tcBdr>
          <a:bottom>
            <a:ln cap="flat" cmpd="sng" w="38100">
              <a:solidFill>
                <a:schemeClr val="lt1"/>
              </a:solidFill>
              <a:prstDash val="solid"/>
              <a:round/>
              <a:headEnd len="med" w="med" type="none"/>
              <a:tailEnd len="med" w="med" type="none"/>
            </a:ln>
          </a:bottom>
        </a:tcBdr>
        <a:fill>
          <a:solidFill>
            <a:schemeClr val="accent6"/>
          </a:solidFill>
        </a:fill>
      </a:tcStyle>
    </a:firstRow>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3886200" y="0"/>
            <a:ext cx="2971799" cy="457200"/>
          </a:xfrm>
          <a:prstGeom prst="rect">
            <a:avLst/>
          </a:prstGeom>
          <a:noFill/>
          <a:ln>
            <a:noFill/>
          </a:ln>
        </p:spPr>
        <p:txBody>
          <a:bodyPr anchorCtr="0" anchor="t" bIns="91425" lIns="91425" rIns="91425" tIns="91425"/>
          <a:lstStyle>
            <a:lvl1pPr indent="0" lvl="0" marL="0" marR="0" rtl="1" algn="r">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1588" y="0"/>
            <a:ext cx="2971799" cy="457200"/>
          </a:xfrm>
          <a:prstGeom prst="rect">
            <a:avLst/>
          </a:prstGeom>
          <a:noFill/>
          <a:ln>
            <a:noFill/>
          </a:ln>
        </p:spPr>
        <p:txBody>
          <a:bodyPr anchorCtr="0" anchor="t" bIns="91425" lIns="91425" rIns="91425" tIns="91425"/>
          <a:lstStyle>
            <a:lvl1pPr indent="0" lvl="0" marL="0" marR="0" rtl="1" algn="l">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1" algn="r">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200" u="none" cap="none" strike="noStrike">
                <a:solidFill>
                  <a:schemeClr val="dk1"/>
                </a:solidFill>
                <a:latin typeface="Calibri"/>
                <a:ea typeface="Calibri"/>
                <a:cs typeface="Calibri"/>
                <a:sym typeface="Calibri"/>
              </a:defRPr>
            </a:lvl2pPr>
            <a:lvl3pPr indent="0" lvl="2" marL="914400" marR="0" rtl="1" algn="r">
              <a:spcBef>
                <a:spcPts val="0"/>
              </a:spcBef>
              <a:buNone/>
              <a:defRPr b="0" i="0" sz="1200" u="none" cap="none" strike="noStrike">
                <a:solidFill>
                  <a:schemeClr val="dk1"/>
                </a:solidFill>
                <a:latin typeface="Calibri"/>
                <a:ea typeface="Calibri"/>
                <a:cs typeface="Calibri"/>
                <a:sym typeface="Calibri"/>
              </a:defRPr>
            </a:lvl3pPr>
            <a:lvl4pPr indent="0" lvl="3" marL="1371600" marR="0" rtl="1" algn="r">
              <a:spcBef>
                <a:spcPts val="0"/>
              </a:spcBef>
              <a:buNone/>
              <a:defRPr b="0" i="0" sz="1200" u="none" cap="none" strike="noStrike">
                <a:solidFill>
                  <a:schemeClr val="dk1"/>
                </a:solidFill>
                <a:latin typeface="Calibri"/>
                <a:ea typeface="Calibri"/>
                <a:cs typeface="Calibri"/>
                <a:sym typeface="Calibri"/>
              </a:defRPr>
            </a:lvl4pPr>
            <a:lvl5pPr indent="0" lvl="4" marL="1828800" marR="0" rtl="1" algn="r">
              <a:spcBef>
                <a:spcPts val="0"/>
              </a:spcBef>
              <a:buNone/>
              <a:defRPr b="0" i="0" sz="1200" u="none" cap="none" strike="noStrike">
                <a:solidFill>
                  <a:schemeClr val="dk1"/>
                </a:solidFill>
                <a:latin typeface="Calibri"/>
                <a:ea typeface="Calibri"/>
                <a:cs typeface="Calibri"/>
                <a:sym typeface="Calibri"/>
              </a:defRPr>
            </a:lvl5pPr>
            <a:lvl6pPr indent="0" lvl="5" marL="2286000" marR="0" rtl="1" algn="r">
              <a:spcBef>
                <a:spcPts val="0"/>
              </a:spcBef>
              <a:buNone/>
              <a:defRPr b="0" i="0" sz="1200" u="none" cap="none" strike="noStrike">
                <a:solidFill>
                  <a:schemeClr val="dk1"/>
                </a:solidFill>
                <a:latin typeface="Calibri"/>
                <a:ea typeface="Calibri"/>
                <a:cs typeface="Calibri"/>
                <a:sym typeface="Calibri"/>
              </a:defRPr>
            </a:lvl6pPr>
            <a:lvl7pPr indent="0" lvl="6" marL="2743200" marR="0" rtl="1" algn="r">
              <a:spcBef>
                <a:spcPts val="0"/>
              </a:spcBef>
              <a:buNone/>
              <a:defRPr b="0" i="0" sz="1200" u="none" cap="none" strike="noStrike">
                <a:solidFill>
                  <a:schemeClr val="dk1"/>
                </a:solidFill>
                <a:latin typeface="Calibri"/>
                <a:ea typeface="Calibri"/>
                <a:cs typeface="Calibri"/>
                <a:sym typeface="Calibri"/>
              </a:defRPr>
            </a:lvl7pPr>
            <a:lvl8pPr indent="0" lvl="7" marL="3200400" marR="0" rtl="1" algn="r">
              <a:spcBef>
                <a:spcPts val="0"/>
              </a:spcBef>
              <a:buNone/>
              <a:defRPr b="0" i="0" sz="1200" u="none" cap="none" strike="noStrike">
                <a:solidFill>
                  <a:schemeClr val="dk1"/>
                </a:solidFill>
                <a:latin typeface="Calibri"/>
                <a:ea typeface="Calibri"/>
                <a:cs typeface="Calibri"/>
                <a:sym typeface="Calibri"/>
              </a:defRPr>
            </a:lvl8pPr>
            <a:lvl9pPr indent="0" lvl="8" marL="3657600" marR="0" rtl="1" algn="r">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3886200" y="8685213"/>
            <a:ext cx="2971799" cy="457200"/>
          </a:xfrm>
          <a:prstGeom prst="rect">
            <a:avLst/>
          </a:prstGeom>
          <a:noFill/>
          <a:ln>
            <a:noFill/>
          </a:ln>
        </p:spPr>
        <p:txBody>
          <a:bodyPr anchorCtr="0" anchor="b" bIns="91425" lIns="91425" rIns="91425" tIns="91425"/>
          <a:lstStyle>
            <a:lvl1pPr indent="0" lvl="0" marL="0" marR="0" rtl="1" algn="r">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1588" y="8685213"/>
            <a:ext cx="2971799" cy="457200"/>
          </a:xfrm>
          <a:prstGeom prst="rect">
            <a:avLst/>
          </a:prstGeom>
          <a:noFill/>
          <a:ln>
            <a:noFill/>
          </a:ln>
        </p:spPr>
        <p:txBody>
          <a:bodyPr anchorCtr="0" anchor="b" bIns="45700" lIns="91425" rIns="91425" tIns="45700">
            <a:noAutofit/>
          </a:bodyPr>
          <a:lstStyle/>
          <a:p>
            <a:pPr indent="0" lvl="0" marL="0" marR="0" rtl="1" algn="l">
              <a:spcBef>
                <a:spcPts val="0"/>
              </a:spcBef>
              <a:buSzPct val="25000"/>
              <a:buNone/>
            </a:pPr>
            <a:fld id="{00000000-1234-1234-1234-123412341234}" type="slidenum">
              <a:rPr b="0" i="0" lang="iw-IL"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86" name="Shape 8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 name="Shape 91"/>
        <p:cNvGrpSpPr/>
        <p:nvPr/>
      </p:nvGrpSpPr>
      <p:grpSpPr>
        <a:xfrm>
          <a:off x="0" y="0"/>
          <a:ext cx="0" cy="0"/>
          <a:chOff x="0" y="0"/>
          <a:chExt cx="0" cy="0"/>
        </a:xfrm>
      </p:grpSpPr>
      <p:sp>
        <p:nvSpPr>
          <p:cNvPr id="92" name="Shape 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3" name="Shape 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9" name="Shape 99"/>
        <p:cNvGrpSpPr/>
        <p:nvPr/>
      </p:nvGrpSpPr>
      <p:grpSpPr>
        <a:xfrm>
          <a:off x="0" y="0"/>
          <a:ext cx="0" cy="0"/>
          <a:chOff x="0" y="0"/>
          <a:chExt cx="0" cy="0"/>
        </a:xfrm>
      </p:grpSpPr>
      <p:sp>
        <p:nvSpPr>
          <p:cNvPr id="100" name="Shape 10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01" name="Shape 1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 name="Shape 106"/>
        <p:cNvGrpSpPr/>
        <p:nvPr/>
      </p:nvGrpSpPr>
      <p:grpSpPr>
        <a:xfrm>
          <a:off x="0" y="0"/>
          <a:ext cx="0" cy="0"/>
          <a:chOff x="0" y="0"/>
          <a:chExt cx="0" cy="0"/>
        </a:xfrm>
      </p:grpSpPr>
      <p:sp>
        <p:nvSpPr>
          <p:cNvPr id="107" name="Shape 10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08" name="Shape 10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15" name="Shape 11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33" name="Shape 13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9" name="Shape 139"/>
        <p:cNvGrpSpPr/>
        <p:nvPr/>
      </p:nvGrpSpPr>
      <p:grpSpPr>
        <a:xfrm>
          <a:off x="0" y="0"/>
          <a:ext cx="0" cy="0"/>
          <a:chOff x="0" y="0"/>
          <a:chExt cx="0" cy="0"/>
        </a:xfrm>
      </p:grpSpPr>
      <p:sp>
        <p:nvSpPr>
          <p:cNvPr id="140" name="Shape 14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1" name="Shape 14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7" name="Shape 147"/>
        <p:cNvGrpSpPr/>
        <p:nvPr/>
      </p:nvGrpSpPr>
      <p:grpSpPr>
        <a:xfrm>
          <a:off x="0" y="0"/>
          <a:ext cx="0" cy="0"/>
          <a:chOff x="0" y="0"/>
          <a:chExt cx="0" cy="0"/>
        </a:xfrm>
      </p:grpSpPr>
      <p:sp>
        <p:nvSpPr>
          <p:cNvPr id="148" name="Shape 14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9" name="Shape 1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1" name="Shape 161"/>
        <p:cNvGrpSpPr/>
        <p:nvPr/>
      </p:nvGrpSpPr>
      <p:grpSpPr>
        <a:xfrm>
          <a:off x="0" y="0"/>
          <a:ext cx="0" cy="0"/>
          <a:chOff x="0" y="0"/>
          <a:chExt cx="0" cy="0"/>
        </a:xfrm>
      </p:grpSpPr>
      <p:sp>
        <p:nvSpPr>
          <p:cNvPr id="162" name="Shape 16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3" name="Shape 1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8" name="Shape 168"/>
        <p:cNvGrpSpPr/>
        <p:nvPr/>
      </p:nvGrpSpPr>
      <p:grpSpPr>
        <a:xfrm>
          <a:off x="0" y="0"/>
          <a:ext cx="0" cy="0"/>
          <a:chOff x="0" y="0"/>
          <a:chExt cx="0" cy="0"/>
        </a:xfrm>
      </p:grpSpPr>
      <p:sp>
        <p:nvSpPr>
          <p:cNvPr id="169" name="Shape 16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70" name="Shape 17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6" name="Shape 176"/>
        <p:cNvGrpSpPr/>
        <p:nvPr/>
      </p:nvGrpSpPr>
      <p:grpSpPr>
        <a:xfrm>
          <a:off x="0" y="0"/>
          <a:ext cx="0" cy="0"/>
          <a:chOff x="0" y="0"/>
          <a:chExt cx="0" cy="0"/>
        </a:xfrm>
      </p:grpSpPr>
      <p:sp>
        <p:nvSpPr>
          <p:cNvPr id="177" name="Shape 17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78" name="Shape 1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ריק">
    <p:spTree>
      <p:nvGrpSpPr>
        <p:cNvPr id="15" name="Shape 15"/>
        <p:cNvGrpSpPr/>
        <p:nvPr/>
      </p:nvGrpSpPr>
      <p:grpSpPr>
        <a:xfrm>
          <a:off x="0" y="0"/>
          <a:ext cx="0" cy="0"/>
          <a:chOff x="0" y="0"/>
          <a:chExt cx="0" cy="0"/>
        </a:xfrm>
      </p:grpSpPr>
      <p:sp>
        <p:nvSpPr>
          <p:cNvPr id="16" name="Shape 16"/>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b="0" i="0" sz="1200" u="none" cap="none" strike="noStrike">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17" name="Shape 17"/>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18" name="Shape 18"/>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b="0" i="0" lang="iw-IL"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שקופית כותרת">
    <p:spTree>
      <p:nvGrpSpPr>
        <p:cNvPr id="19" name="Shape 19"/>
        <p:cNvGrpSpPr/>
        <p:nvPr/>
      </p:nvGrpSpPr>
      <p:grpSpPr>
        <a:xfrm>
          <a:off x="0" y="0"/>
          <a:ext cx="0" cy="0"/>
          <a:chOff x="0" y="0"/>
          <a:chExt cx="0" cy="0"/>
        </a:xfrm>
      </p:grpSpPr>
      <p:sp>
        <p:nvSpPr>
          <p:cNvPr id="20" name="Shape 20"/>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1" name="Shape 21"/>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1"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1"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1"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1"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1"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1"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1"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1"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1"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22" name="Shape 22"/>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23" name="Shape 2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כותרת ותוכן">
    <p:spTree>
      <p:nvGrpSpPr>
        <p:cNvPr id="25" name="Shape 25"/>
        <p:cNvGrpSpPr/>
        <p:nvPr/>
      </p:nvGrpSpPr>
      <p:grpSpPr>
        <a:xfrm>
          <a:off x="0" y="0"/>
          <a:ext cx="0" cy="0"/>
          <a:chOff x="0" y="0"/>
          <a:chExt cx="0" cy="0"/>
        </a:xfrm>
      </p:grpSpPr>
      <p:sp>
        <p:nvSpPr>
          <p:cNvPr id="26" name="Shape 26"/>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7" name="Shape 27"/>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1" algn="r">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28" name="Shape 28"/>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כותרת מקטע עליונה">
    <p:spTree>
      <p:nvGrpSpPr>
        <p:cNvPr id="31" name="Shape 31"/>
        <p:cNvGrpSpPr/>
        <p:nvPr/>
      </p:nvGrpSpPr>
      <p:grpSpPr>
        <a:xfrm>
          <a:off x="0" y="0"/>
          <a:ext cx="0" cy="0"/>
          <a:chOff x="0" y="0"/>
          <a:chExt cx="0" cy="0"/>
        </a:xfrm>
      </p:grpSpPr>
      <p:sp>
        <p:nvSpPr>
          <p:cNvPr id="32" name="Shape 32"/>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1" algn="r">
              <a:spcBef>
                <a:spcPts val="0"/>
              </a:spcBef>
              <a:buClr>
                <a:schemeClr val="dk1"/>
              </a:buClr>
              <a:buFont typeface="Calibri"/>
              <a:buNone/>
              <a:defRPr b="1" i="0" sz="4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3" name="Shape 33"/>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1" algn="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1pPr>
            <a:lvl2pPr indent="0" lvl="1" marL="457200" marR="0" rtl="1" algn="r">
              <a:spcBef>
                <a:spcPts val="360"/>
              </a:spcBef>
              <a:buClr>
                <a:srgbClr val="888888"/>
              </a:buClr>
              <a:buFont typeface="Arial"/>
              <a:buNone/>
              <a:defRPr b="0" i="0" sz="1800" u="none" cap="none" strike="noStrike">
                <a:solidFill>
                  <a:srgbClr val="888888"/>
                </a:solidFill>
                <a:latin typeface="Calibri"/>
                <a:ea typeface="Calibri"/>
                <a:cs typeface="Calibri"/>
                <a:sym typeface="Calibri"/>
              </a:defRPr>
            </a:lvl2pPr>
            <a:lvl3pPr indent="0" lvl="2" marL="914400" marR="0" rtl="1" algn="r">
              <a:spcBef>
                <a:spcPts val="320"/>
              </a:spcBef>
              <a:buClr>
                <a:srgbClr val="888888"/>
              </a:buClr>
              <a:buFont typeface="Arial"/>
              <a:buNone/>
              <a:defRPr b="0" i="0" sz="1600" u="none" cap="none" strike="noStrike">
                <a:solidFill>
                  <a:srgbClr val="888888"/>
                </a:solidFill>
                <a:latin typeface="Calibri"/>
                <a:ea typeface="Calibri"/>
                <a:cs typeface="Calibri"/>
                <a:sym typeface="Calibri"/>
              </a:defRPr>
            </a:lvl3pPr>
            <a:lvl4pPr indent="0" lvl="3" marL="1371600" marR="0" rtl="1" algn="r">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4pPr>
            <a:lvl5pPr indent="0" lvl="4" marL="1828800" marR="0" rtl="1" algn="r">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5pPr>
            <a:lvl6pPr indent="0" lvl="5" marL="2286000" marR="0" rtl="1" algn="r">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6pPr>
            <a:lvl7pPr indent="0" lvl="6" marL="2743200" marR="0" rtl="1" algn="r">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7pPr>
            <a:lvl8pPr indent="0" lvl="7" marL="3200400" marR="0" rtl="1" algn="r">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8pPr>
            <a:lvl9pPr indent="0" lvl="8" marL="3657600" marR="0" rtl="1" algn="r">
              <a:spcBef>
                <a:spcPts val="280"/>
              </a:spcBef>
              <a:buClr>
                <a:srgbClr val="888888"/>
              </a:buClr>
              <a:buFont typeface="Arial"/>
              <a:buNone/>
              <a:defRPr b="0" i="0" sz="1400" u="none" cap="none" strike="noStrike">
                <a:solidFill>
                  <a:srgbClr val="888888"/>
                </a:solidFill>
                <a:latin typeface="Calibri"/>
                <a:ea typeface="Calibri"/>
                <a:cs typeface="Calibri"/>
                <a:sym typeface="Calibri"/>
              </a:defRPr>
            </a:lvl9pPr>
          </a:lstStyle>
          <a:p/>
        </p:txBody>
      </p:sp>
      <p:sp>
        <p:nvSpPr>
          <p:cNvPr id="34" name="Shape 34"/>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שני תכנים">
    <p:spTree>
      <p:nvGrpSpPr>
        <p:cNvPr id="37" name="Shape 37"/>
        <p:cNvGrpSpPr/>
        <p:nvPr/>
      </p:nvGrpSpPr>
      <p:grpSpPr>
        <a:xfrm>
          <a:off x="0" y="0"/>
          <a:ext cx="0" cy="0"/>
          <a:chOff x="0" y="0"/>
          <a:chExt cx="0" cy="0"/>
        </a:xfrm>
      </p:grpSpPr>
      <p:sp>
        <p:nvSpPr>
          <p:cNvPr id="38" name="Shape 3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9" name="Shape 39"/>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Shape 40"/>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133350" lvl="1" marL="74295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101600" lvl="2" marL="1143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14300" lvl="3" marL="16002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14300" lvl="4" marL="20574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14300" lvl="5" marL="25146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14300" lvl="6" marL="29718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14300" lvl="7" marL="34290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14300" lvl="8" marL="38862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Shape 41"/>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42" name="Shape 4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43" name="Shape 43"/>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השוואה">
    <p:spTree>
      <p:nvGrpSpPr>
        <p:cNvPr id="44" name="Shape 44"/>
        <p:cNvGrpSpPr/>
        <p:nvPr/>
      </p:nvGrpSpPr>
      <p:grpSpPr>
        <a:xfrm>
          <a:off x="0" y="0"/>
          <a:ext cx="0" cy="0"/>
          <a:chOff x="0" y="0"/>
          <a:chExt cx="0" cy="0"/>
        </a:xfrm>
      </p:grpSpPr>
      <p:sp>
        <p:nvSpPr>
          <p:cNvPr id="45" name="Shape 4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6" name="Shape 4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1" algn="r">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1" algn="r">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1" algn="r">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7" name="Shape 47"/>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48" name="Shape 48"/>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1" algn="r">
              <a:spcBef>
                <a:spcPts val="480"/>
              </a:spcBef>
              <a:buClr>
                <a:schemeClr val="dk1"/>
              </a:buClr>
              <a:buFont typeface="Arial"/>
              <a:buNone/>
              <a:defRPr b="1" i="0" sz="2400" u="none" cap="none" strike="noStrike">
                <a:solidFill>
                  <a:schemeClr val="dk1"/>
                </a:solidFill>
                <a:latin typeface="Calibri"/>
                <a:ea typeface="Calibri"/>
                <a:cs typeface="Calibri"/>
                <a:sym typeface="Calibri"/>
              </a:defRPr>
            </a:lvl1pPr>
            <a:lvl2pPr indent="0" lvl="1" marL="457200" marR="0" rtl="1" algn="r">
              <a:spcBef>
                <a:spcPts val="400"/>
              </a:spcBef>
              <a:buClr>
                <a:schemeClr val="dk1"/>
              </a:buClr>
              <a:buFont typeface="Arial"/>
              <a:buNone/>
              <a:defRPr b="1" i="0" sz="2000" u="none" cap="none" strike="noStrike">
                <a:solidFill>
                  <a:schemeClr val="dk1"/>
                </a:solidFill>
                <a:latin typeface="Calibri"/>
                <a:ea typeface="Calibri"/>
                <a:cs typeface="Calibri"/>
                <a:sym typeface="Calibri"/>
              </a:defRPr>
            </a:lvl2pPr>
            <a:lvl3pPr indent="0" lvl="2" marL="914400" marR="0" rtl="1" algn="r">
              <a:spcBef>
                <a:spcPts val="360"/>
              </a:spcBef>
              <a:buClr>
                <a:schemeClr val="dk1"/>
              </a:buClr>
              <a:buFont typeface="Arial"/>
              <a:buNone/>
              <a:defRPr b="1" i="0" sz="1800" u="none" cap="none" strike="noStrike">
                <a:solidFill>
                  <a:schemeClr val="dk1"/>
                </a:solidFill>
                <a:latin typeface="Calibri"/>
                <a:ea typeface="Calibri"/>
                <a:cs typeface="Calibri"/>
                <a:sym typeface="Calibri"/>
              </a:defRPr>
            </a:lvl3pPr>
            <a:lvl4pPr indent="0" lvl="3" marL="13716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4pPr>
            <a:lvl5pPr indent="0" lvl="4" marL="18288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5pPr>
            <a:lvl6pPr indent="0" lvl="5" marL="22860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6pPr>
            <a:lvl7pPr indent="0" lvl="6" marL="27432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7pPr>
            <a:lvl8pPr indent="0" lvl="7" marL="32004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8pPr>
            <a:lvl9pPr indent="0" lvl="8" marL="3657600" marR="0" rtl="1" algn="r">
              <a:spcBef>
                <a:spcPts val="320"/>
              </a:spcBef>
              <a:buClr>
                <a:schemeClr val="dk1"/>
              </a:buClr>
              <a:buFont typeface="Arial"/>
              <a:buNone/>
              <a:defRPr b="1" i="0" sz="1600" u="none" cap="none" strike="noStrike">
                <a:solidFill>
                  <a:schemeClr val="dk1"/>
                </a:solidFill>
                <a:latin typeface="Calibri"/>
                <a:ea typeface="Calibri"/>
                <a:cs typeface="Calibri"/>
                <a:sym typeface="Calibri"/>
              </a:defRPr>
            </a:lvl9pPr>
          </a:lstStyle>
          <a:p/>
        </p:txBody>
      </p:sp>
      <p:sp>
        <p:nvSpPr>
          <p:cNvPr id="49" name="Shape 49"/>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58750" lvl="1" marL="74295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114300" lvl="2" marL="1143000" marR="0" rtl="1" algn="r">
              <a:spcBef>
                <a:spcPts val="360"/>
              </a:spcBef>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127000" lvl="3" marL="16002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127000" lvl="4" marL="20574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127000" lvl="5" marL="25146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127000" lvl="6" marL="29718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127000" lvl="7" marL="34290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127000" lvl="8" marL="3886200" marR="0" rtl="1" algn="r">
              <a:spcBef>
                <a:spcPts val="320"/>
              </a:spcBef>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50" name="Shape 50"/>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51" name="Shape 51"/>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כותרת בלבד">
    <p:spTree>
      <p:nvGrpSpPr>
        <p:cNvPr id="53" name="Shape 53"/>
        <p:cNvGrpSpPr/>
        <p:nvPr/>
      </p:nvGrpSpPr>
      <p:grpSpPr>
        <a:xfrm>
          <a:off x="0" y="0"/>
          <a:ext cx="0" cy="0"/>
          <a:chOff x="0" y="0"/>
          <a:chExt cx="0" cy="0"/>
        </a:xfrm>
      </p:grpSpPr>
      <p:sp>
        <p:nvSpPr>
          <p:cNvPr id="54" name="Shape 54"/>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5" name="Shape 55"/>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תוכן עם כיתוב">
    <p:spTree>
      <p:nvGrpSpPr>
        <p:cNvPr id="58" name="Shape 58"/>
        <p:cNvGrpSpPr/>
        <p:nvPr/>
      </p:nvGrpSpPr>
      <p:grpSpPr>
        <a:xfrm>
          <a:off x="0" y="0"/>
          <a:ext cx="0" cy="0"/>
          <a:chOff x="0" y="0"/>
          <a:chExt cx="0" cy="0"/>
        </a:xfrm>
      </p:grpSpPr>
      <p:sp>
        <p:nvSpPr>
          <p:cNvPr id="59" name="Shape 59"/>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1" algn="r">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0" name="Shape 60"/>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1" algn="r">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1" algn="r">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1" algn="r">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1" algn="r">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תמונה עם כיתוב">
    <p:spTree>
      <p:nvGrpSpPr>
        <p:cNvPr id="65" name="Shape 65"/>
        <p:cNvGrpSpPr/>
        <p:nvPr/>
      </p:nvGrpSpPr>
      <p:grpSpPr>
        <a:xfrm>
          <a:off x="0" y="0"/>
          <a:ext cx="0" cy="0"/>
          <a:chOff x="0" y="0"/>
          <a:chExt cx="0" cy="0"/>
        </a:xfrm>
      </p:grpSpPr>
      <p:sp>
        <p:nvSpPr>
          <p:cNvPr id="66" name="Shape 66"/>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1" algn="r">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7" name="Shape 67"/>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1" algn="r">
              <a:spcBef>
                <a:spcPts val="64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1" algn="r">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1" algn="r">
              <a:spcBef>
                <a:spcPts val="48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1" algn="r">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1" algn="r">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1" algn="r">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1" algn="r">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1" algn="r">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1" algn="r">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1" algn="r">
              <a:spcBef>
                <a:spcPts val="280"/>
              </a:spcBef>
              <a:buClr>
                <a:schemeClr val="dk1"/>
              </a:buClr>
              <a:buFont typeface="Arial"/>
              <a:buNone/>
              <a:defRPr b="0" i="0" sz="1400" u="none" cap="none" strike="noStrike">
                <a:solidFill>
                  <a:schemeClr val="dk1"/>
                </a:solidFill>
                <a:latin typeface="Calibri"/>
                <a:ea typeface="Calibri"/>
                <a:cs typeface="Calibri"/>
                <a:sym typeface="Calibri"/>
              </a:defRPr>
            </a:lvl1pPr>
            <a:lvl2pPr indent="0" lvl="1" marL="457200" marR="0" rtl="1" algn="r">
              <a:spcBef>
                <a:spcPts val="240"/>
              </a:spcBef>
              <a:buClr>
                <a:schemeClr val="dk1"/>
              </a:buClr>
              <a:buFont typeface="Arial"/>
              <a:buNone/>
              <a:defRPr b="0" i="0" sz="1200" u="none" cap="none" strike="noStrike">
                <a:solidFill>
                  <a:schemeClr val="dk1"/>
                </a:solidFill>
                <a:latin typeface="Calibri"/>
                <a:ea typeface="Calibri"/>
                <a:cs typeface="Calibri"/>
                <a:sym typeface="Calibri"/>
              </a:defRPr>
            </a:lvl2pPr>
            <a:lvl3pPr indent="0" lvl="2" marL="914400" marR="0" rtl="1" algn="r">
              <a:spcBef>
                <a:spcPts val="200"/>
              </a:spcBef>
              <a:buClr>
                <a:schemeClr val="dk1"/>
              </a:buClr>
              <a:buFont typeface="Arial"/>
              <a:buNone/>
              <a:defRPr b="0" i="0" sz="1000" u="none" cap="none" strike="noStrike">
                <a:solidFill>
                  <a:schemeClr val="dk1"/>
                </a:solidFill>
                <a:latin typeface="Calibri"/>
                <a:ea typeface="Calibri"/>
                <a:cs typeface="Calibri"/>
                <a:sym typeface="Calibri"/>
              </a:defRPr>
            </a:lvl3pPr>
            <a:lvl4pPr indent="0" lvl="3" marL="13716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4pPr>
            <a:lvl5pPr indent="0" lvl="4" marL="18288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5pPr>
            <a:lvl6pPr indent="0" lvl="5" marL="22860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6pPr>
            <a:lvl7pPr indent="0" lvl="6" marL="27432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7pPr>
            <a:lvl8pPr indent="0" lvl="7" marL="32004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8pPr>
            <a:lvl9pPr indent="0" lvl="8" marL="3657600" marR="0" rtl="1" algn="r">
              <a:spcBef>
                <a:spcPts val="180"/>
              </a:spcBef>
              <a:buClr>
                <a:schemeClr val="dk1"/>
              </a:buClr>
              <a:buFont typeface="Arial"/>
              <a:buNone/>
              <a:defRPr b="0" i="0" sz="9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כותרת וטקסט אנכי">
    <p:spTree>
      <p:nvGrpSpPr>
        <p:cNvPr id="72" name="Shape 72"/>
        <p:cNvGrpSpPr/>
        <p:nvPr/>
      </p:nvGrpSpPr>
      <p:grpSpPr>
        <a:xfrm>
          <a:off x="0" y="0"/>
          <a:ext cx="0" cy="0"/>
          <a:chOff x="0" y="0"/>
          <a:chExt cx="0" cy="0"/>
        </a:xfrm>
      </p:grpSpPr>
      <p:sp>
        <p:nvSpPr>
          <p:cNvPr id="73" name="Shape 73"/>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4" name="Shape 74"/>
          <p:cNvSpPr txBox="1"/>
          <p:nvPr>
            <p:ph idx="1" type="body"/>
          </p:nvPr>
        </p:nvSpPr>
        <p:spPr>
          <a:xfrm rot="5400000">
            <a:off x="2309018" y="-251618"/>
            <a:ext cx="4525963" cy="8229600"/>
          </a:xfrm>
          <a:prstGeom prst="rect">
            <a:avLst/>
          </a:prstGeom>
          <a:noFill/>
          <a:ln>
            <a:noFill/>
          </a:ln>
        </p:spPr>
        <p:txBody>
          <a:bodyPr anchorCtr="0" anchor="t" bIns="91425" lIns="91425" rIns="91425" tIns="91425"/>
          <a:lstStyle>
            <a:lvl1pPr indent="-139700" lvl="0" marL="342900" marR="0" rtl="1" algn="r">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כותרת אנכית וטקסט">
    <p:spTree>
      <p:nvGrpSpPr>
        <p:cNvPr id="78" name="Shape 78"/>
        <p:cNvGrpSpPr/>
        <p:nvPr/>
      </p:nvGrpSpPr>
      <p:grpSpPr>
        <a:xfrm>
          <a:off x="0" y="0"/>
          <a:ext cx="0" cy="0"/>
          <a:chOff x="0" y="0"/>
          <a:chExt cx="0" cy="0"/>
        </a:xfrm>
      </p:grpSpPr>
      <p:sp>
        <p:nvSpPr>
          <p:cNvPr id="79" name="Shape 79"/>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0" name="Shape 80"/>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1" algn="r">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sz="1200">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lang="iw-IL" sz="1200">
                <a:solidFill>
                  <a:srgbClr val="888888"/>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31859B"/>
            </a:gs>
            <a:gs pos="50000">
              <a:srgbClr val="FBD4B4"/>
            </a:gs>
            <a:gs pos="100000">
              <a:srgbClr val="31859B"/>
            </a:gs>
          </a:gsLst>
          <a:lin ang="5400000" scaled="0"/>
        </a:gra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1"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1" algn="r">
              <a:spcBef>
                <a:spcPts val="640"/>
              </a:spcBef>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107950" lvl="1" marL="742950" marR="0" rtl="1" algn="r">
              <a:spcBef>
                <a:spcPts val="560"/>
              </a:spcBef>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1" algn="r">
              <a:spcBef>
                <a:spcPts val="480"/>
              </a:spcBef>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101600" lvl="3" marL="1600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101600" lvl="4" marL="20574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101600" lvl="5" marL="25146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101600" lvl="6" marL="29718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101600" lvl="7" marL="34290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101600" lvl="8" marL="3886200" marR="0" rtl="1" algn="r">
              <a:spcBef>
                <a:spcPts val="400"/>
              </a:spcBef>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6553200" y="6356350"/>
            <a:ext cx="2133599" cy="365125"/>
          </a:xfrm>
          <a:prstGeom prst="rect">
            <a:avLst/>
          </a:prstGeom>
          <a:noFill/>
          <a:ln>
            <a:noFill/>
          </a:ln>
        </p:spPr>
        <p:txBody>
          <a:bodyPr anchorCtr="0" anchor="ctr" bIns="91425" lIns="91425" rIns="91425" tIns="91425"/>
          <a:lstStyle>
            <a:lvl1pPr indent="0" lvl="0" marL="0" marR="0" rtl="1" algn="r">
              <a:spcBef>
                <a:spcPts val="0"/>
              </a:spcBef>
              <a:buNone/>
              <a:defRPr b="0" i="0" sz="1200" u="none" cap="none" strike="noStrike">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91425" lIns="91425" rIns="91425" tIns="91425"/>
          <a:lstStyle>
            <a:lvl1pPr indent="0" lvl="0" marL="0" marR="0" rtl="1"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457200" y="6356350"/>
            <a:ext cx="2133599" cy="365125"/>
          </a:xfrm>
          <a:prstGeom prst="rect">
            <a:avLst/>
          </a:prstGeom>
          <a:noFill/>
          <a:ln>
            <a:noFill/>
          </a:ln>
        </p:spPr>
        <p:txBody>
          <a:bodyPr anchorCtr="0" anchor="ctr" bIns="45700" lIns="91425" rIns="91425" tIns="45700">
            <a:noAutofit/>
          </a:bodyPr>
          <a:lstStyle/>
          <a:p>
            <a:pPr indent="0" lvl="0" marL="0" marR="0" rtl="1" algn="l">
              <a:spcBef>
                <a:spcPts val="0"/>
              </a:spcBef>
              <a:buSzPct val="25000"/>
              <a:buNone/>
            </a:pPr>
            <a:fld id="{00000000-1234-1234-1234-123412341234}" type="slidenum">
              <a:rPr b="0" i="0" lang="iw-IL"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02.png"/><Relationship Id="rId4" Type="http://schemas.openxmlformats.org/officeDocument/2006/relationships/image" Target="../media/image01.png"/><Relationship Id="rId10" Type="http://schemas.openxmlformats.org/officeDocument/2006/relationships/image" Target="../media/image03.png"/><Relationship Id="rId9" Type="http://schemas.openxmlformats.org/officeDocument/2006/relationships/image" Target="../media/image06.png"/><Relationship Id="rId5" Type="http://schemas.openxmlformats.org/officeDocument/2006/relationships/image" Target="../media/image08.png"/><Relationship Id="rId6" Type="http://schemas.openxmlformats.org/officeDocument/2006/relationships/image" Target="../media/image07.png"/><Relationship Id="rId7" Type="http://schemas.openxmlformats.org/officeDocument/2006/relationships/image" Target="../media/image04.png"/><Relationship Id="rId8" Type="http://schemas.openxmlformats.org/officeDocument/2006/relationships/image" Target="../media/image0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09.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pic>
        <p:nvPicPr>
          <p:cNvPr id="88" name="Shape 88"/>
          <p:cNvPicPr preferRelativeResize="0"/>
          <p:nvPr/>
        </p:nvPicPr>
        <p:blipFill rotWithShape="1">
          <a:blip r:embed="rId3">
            <a:alphaModFix/>
          </a:blip>
          <a:srcRect b="0" l="0" r="0" t="0"/>
          <a:stretch/>
        </p:blipFill>
        <p:spPr>
          <a:xfrm>
            <a:off x="17130" y="12756"/>
            <a:ext cx="9159710" cy="6845242"/>
          </a:xfrm>
          <a:prstGeom prst="rect">
            <a:avLst/>
          </a:prstGeom>
          <a:noFill/>
          <a:ln>
            <a:noFill/>
          </a:ln>
        </p:spPr>
      </p:pic>
      <p:sp>
        <p:nvSpPr>
          <p:cNvPr id="89" name="Shape 89"/>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lt1"/>
                </a:solidFill>
                <a:latin typeface="Calibri"/>
                <a:ea typeface="Calibri"/>
                <a:cs typeface="Calibri"/>
                <a:sym typeface="Calibri"/>
              </a:rPr>
              <a:t>כ"ח/אב/תשע"ד</a:t>
            </a:r>
          </a:p>
        </p:txBody>
      </p:sp>
      <p:sp>
        <p:nvSpPr>
          <p:cNvPr id="90" name="Shape 90"/>
          <p:cNvSpPr txBox="1"/>
          <p:nvPr>
            <p:ph idx="11" type="ftr"/>
          </p:nvPr>
        </p:nvSpPr>
        <p:spPr>
          <a:xfrm>
            <a:off x="2699791" y="6381328"/>
            <a:ext cx="3320007" cy="340146"/>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 name="Shape 94"/>
        <p:cNvGrpSpPr/>
        <p:nvPr/>
      </p:nvGrpSpPr>
      <p:grpSpPr>
        <a:xfrm>
          <a:off x="0" y="0"/>
          <a:ext cx="0" cy="0"/>
          <a:chOff x="0" y="0"/>
          <a:chExt cx="0" cy="0"/>
        </a:xfrm>
      </p:grpSpPr>
      <p:sp>
        <p:nvSpPr>
          <p:cNvPr id="95" name="Shape 95"/>
          <p:cNvSpPr/>
          <p:nvPr/>
        </p:nvSpPr>
        <p:spPr>
          <a:xfrm>
            <a:off x="2195735" y="260647"/>
            <a:ext cx="5003293"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FFA15D"/>
                </a:solidFill>
                <a:latin typeface="Calibri"/>
                <a:ea typeface="Calibri"/>
                <a:cs typeface="Calibri"/>
                <a:sym typeface="Calibri"/>
              </a:rPr>
              <a:t>מתחילים במשחק</a:t>
            </a:r>
          </a:p>
        </p:txBody>
      </p:sp>
      <p:sp>
        <p:nvSpPr>
          <p:cNvPr id="96" name="Shape 96"/>
          <p:cNvSpPr txBox="1"/>
          <p:nvPr/>
        </p:nvSpPr>
        <p:spPr>
          <a:xfrm>
            <a:off x="755575" y="1700808"/>
            <a:ext cx="7920880" cy="2862322"/>
          </a:xfrm>
          <a:prstGeom prst="rect">
            <a:avLst/>
          </a:prstGeom>
          <a:noFill/>
          <a:ln>
            <a:noFill/>
          </a:ln>
        </p:spPr>
        <p:txBody>
          <a:bodyPr anchorCtr="0" anchor="t" bIns="45700" lIns="91425" rIns="91425" tIns="45700">
            <a:noAutofit/>
          </a:bodyPr>
          <a:lstStyle/>
          <a:p>
            <a:pPr indent="-285750" lvl="0" marL="285750" marR="0" rtl="1" algn="r">
              <a:lnSpc>
                <a:spcPct val="150000"/>
              </a:lnSpc>
              <a:spcBef>
                <a:spcPts val="0"/>
              </a:spcBef>
              <a:buClr>
                <a:schemeClr val="dk1"/>
              </a:buClr>
              <a:buSzPct val="100000"/>
              <a:buFont typeface="Arial"/>
              <a:buChar char="•"/>
            </a:pPr>
            <a:r>
              <a:rPr b="1" i="0" lang="iw-IL" sz="2400" u="none" cap="none" strike="noStrike">
                <a:solidFill>
                  <a:schemeClr val="dk1"/>
                </a:solidFill>
                <a:latin typeface="Calibri"/>
                <a:ea typeface="Calibri"/>
                <a:cs typeface="Calibri"/>
                <a:sym typeface="Calibri"/>
              </a:rPr>
              <a:t>הכיתה תחולק לארבע קבוצות. </a:t>
            </a:r>
          </a:p>
          <a:p>
            <a:pPr indent="-285750" lvl="0" marL="285750" marR="0" rtl="1" algn="r">
              <a:lnSpc>
                <a:spcPct val="150000"/>
              </a:lnSpc>
              <a:spcBef>
                <a:spcPts val="0"/>
              </a:spcBef>
              <a:buClr>
                <a:schemeClr val="dk1"/>
              </a:buClr>
              <a:buSzPct val="100000"/>
              <a:buFont typeface="Arial"/>
              <a:buChar char="•"/>
            </a:pPr>
            <a:r>
              <a:rPr b="1" i="0" lang="iw-IL" sz="2400" u="none" cap="none" strike="noStrike">
                <a:solidFill>
                  <a:schemeClr val="dk1"/>
                </a:solidFill>
                <a:latin typeface="Calibri"/>
                <a:ea typeface="Calibri"/>
                <a:cs typeface="Calibri"/>
                <a:sym typeface="Calibri"/>
              </a:rPr>
              <a:t>כל קבוצה תקבל ארבע משימות (בכל פעם משימה אחת) </a:t>
            </a:r>
          </a:p>
          <a:p>
            <a:pPr indent="-285750" lvl="0" marL="285750" marR="0" rtl="1" algn="r">
              <a:lnSpc>
                <a:spcPct val="150000"/>
              </a:lnSpc>
              <a:spcBef>
                <a:spcPts val="0"/>
              </a:spcBef>
              <a:buClr>
                <a:schemeClr val="dk1"/>
              </a:buClr>
              <a:buSzPct val="100000"/>
              <a:buFont typeface="Arial"/>
              <a:buChar char="•"/>
            </a:pPr>
            <a:r>
              <a:rPr b="1" i="0" lang="iw-IL" sz="2400" u="none" cap="none" strike="noStrike">
                <a:solidFill>
                  <a:schemeClr val="dk1"/>
                </a:solidFill>
                <a:latin typeface="Calibri"/>
                <a:ea typeface="Calibri"/>
                <a:cs typeface="Calibri"/>
                <a:sym typeface="Calibri"/>
              </a:rPr>
              <a:t>בסיום כל משימה על הקבוצה להגיע אל המורה לבדיקת התוצר וקבלת המשימה הבאה.</a:t>
            </a:r>
          </a:p>
          <a:p>
            <a:pPr indent="0" lvl="0" marL="0" marR="0" rtl="1" algn="r">
              <a:lnSpc>
                <a:spcPct val="150000"/>
              </a:lnSpc>
              <a:spcBef>
                <a:spcPts val="0"/>
              </a:spcBef>
              <a:buNone/>
            </a:pPr>
            <a:r>
              <a:t/>
            </a:r>
            <a:endParaRPr b="1" i="0" sz="2400" u="none" cap="none" strike="noStrike">
              <a:solidFill>
                <a:schemeClr val="dk1"/>
              </a:solidFill>
              <a:latin typeface="Calibri"/>
              <a:ea typeface="Calibri"/>
              <a:cs typeface="Calibri"/>
              <a:sym typeface="Calibri"/>
            </a:endParaRPr>
          </a:p>
        </p:txBody>
      </p:sp>
      <p:sp>
        <p:nvSpPr>
          <p:cNvPr id="97" name="Shape 97"/>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lt1"/>
                </a:solidFill>
                <a:latin typeface="Calibri"/>
                <a:ea typeface="Calibri"/>
                <a:cs typeface="Calibri"/>
                <a:sym typeface="Calibri"/>
              </a:rPr>
              <a:t>כ"ח/אב/תשע"ד</a:t>
            </a:r>
          </a:p>
        </p:txBody>
      </p:sp>
      <p:sp>
        <p:nvSpPr>
          <p:cNvPr id="98" name="Shape 98"/>
          <p:cNvSpPr txBox="1"/>
          <p:nvPr>
            <p:ph idx="11" type="ftr"/>
          </p:nvPr>
        </p:nvSpPr>
        <p:spPr>
          <a:xfrm>
            <a:off x="2699791" y="6309319"/>
            <a:ext cx="3320007" cy="412154"/>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x="0" y="0"/>
          <a:ext cx="0" cy="0"/>
          <a:chOff x="0" y="0"/>
          <a:chExt cx="0" cy="0"/>
        </a:xfrm>
      </p:grpSpPr>
      <p:sp>
        <p:nvSpPr>
          <p:cNvPr id="103" name="Shape 103"/>
          <p:cNvSpPr/>
          <p:nvPr/>
        </p:nvSpPr>
        <p:spPr>
          <a:xfrm>
            <a:off x="705520" y="1988840"/>
            <a:ext cx="7681910" cy="2585322"/>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נציג/ה מכל קבוצה יגיע אלי</a:t>
            </a:r>
          </a:p>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לקבלת המשימה הראשונה.</a:t>
            </a:r>
          </a:p>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לכל משימה יגיע נציג אחר</a:t>
            </a:r>
          </a:p>
        </p:txBody>
      </p:sp>
      <p:sp>
        <p:nvSpPr>
          <p:cNvPr id="104" name="Shape 104"/>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lt1"/>
                </a:solidFill>
                <a:latin typeface="Calibri"/>
                <a:ea typeface="Calibri"/>
                <a:cs typeface="Calibri"/>
                <a:sym typeface="Calibri"/>
              </a:rPr>
              <a:t>כ"ח/אב/תשע"ד</a:t>
            </a:r>
          </a:p>
        </p:txBody>
      </p:sp>
      <p:sp>
        <p:nvSpPr>
          <p:cNvPr id="105" name="Shape 105"/>
          <p:cNvSpPr txBox="1"/>
          <p:nvPr>
            <p:ph idx="11" type="ftr"/>
          </p:nvPr>
        </p:nvSpPr>
        <p:spPr>
          <a:xfrm>
            <a:off x="2699791" y="6381328"/>
            <a:ext cx="3320007" cy="340146"/>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x="0" y="0"/>
          <a:ext cx="0" cy="0"/>
          <a:chOff x="0" y="0"/>
          <a:chExt cx="0" cy="0"/>
        </a:xfrm>
      </p:grpSpPr>
      <p:sp>
        <p:nvSpPr>
          <p:cNvPr id="110" name="Shape 110"/>
          <p:cNvSpPr/>
          <p:nvPr/>
        </p:nvSpPr>
        <p:spPr>
          <a:xfrm>
            <a:off x="2355942" y="2912169"/>
            <a:ext cx="4390946"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חוזרים למליאה</a:t>
            </a:r>
          </a:p>
        </p:txBody>
      </p:sp>
      <p:sp>
        <p:nvSpPr>
          <p:cNvPr id="111" name="Shape 111"/>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lt1"/>
                </a:solidFill>
                <a:latin typeface="Calibri"/>
                <a:ea typeface="Calibri"/>
                <a:cs typeface="Calibri"/>
                <a:sym typeface="Calibri"/>
              </a:rPr>
              <a:t>כ"ח/אב/תשע"ד</a:t>
            </a:r>
          </a:p>
        </p:txBody>
      </p:sp>
      <p:sp>
        <p:nvSpPr>
          <p:cNvPr id="112" name="Shape 112"/>
          <p:cNvSpPr txBox="1"/>
          <p:nvPr>
            <p:ph idx="11" type="ftr"/>
          </p:nvPr>
        </p:nvSpPr>
        <p:spPr>
          <a:xfrm>
            <a:off x="2699791" y="6309319"/>
            <a:ext cx="3320007" cy="412154"/>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pic>
        <p:nvPicPr>
          <p:cNvPr id="117" name="Shape 117"/>
          <p:cNvPicPr preferRelativeResize="0"/>
          <p:nvPr/>
        </p:nvPicPr>
        <p:blipFill rotWithShape="1">
          <a:blip r:embed="rId3">
            <a:alphaModFix/>
          </a:blip>
          <a:srcRect b="10496" l="0" r="0" t="0"/>
          <a:stretch/>
        </p:blipFill>
        <p:spPr>
          <a:xfrm>
            <a:off x="0" y="0"/>
            <a:ext cx="9138555" cy="6858000"/>
          </a:xfrm>
          <a:prstGeom prst="rect">
            <a:avLst/>
          </a:prstGeom>
          <a:noFill/>
          <a:ln>
            <a:noFill/>
          </a:ln>
        </p:spPr>
      </p:pic>
      <p:pic>
        <p:nvPicPr>
          <p:cNvPr id="118" name="Shape 118"/>
          <p:cNvPicPr preferRelativeResize="0"/>
          <p:nvPr/>
        </p:nvPicPr>
        <p:blipFill rotWithShape="1">
          <a:blip r:embed="rId4">
            <a:alphaModFix/>
          </a:blip>
          <a:srcRect b="0" l="0" r="0" t="0"/>
          <a:stretch/>
        </p:blipFill>
        <p:spPr>
          <a:xfrm>
            <a:off x="-22430" y="0"/>
            <a:ext cx="9168678" cy="6858000"/>
          </a:xfrm>
          <a:prstGeom prst="rect">
            <a:avLst/>
          </a:prstGeom>
          <a:noFill/>
          <a:ln>
            <a:noFill/>
          </a:ln>
        </p:spPr>
      </p:pic>
      <p:pic>
        <p:nvPicPr>
          <p:cNvPr id="119" name="Shape 119"/>
          <p:cNvPicPr preferRelativeResize="0"/>
          <p:nvPr/>
        </p:nvPicPr>
        <p:blipFill rotWithShape="1">
          <a:blip r:embed="rId5">
            <a:alphaModFix/>
          </a:blip>
          <a:srcRect b="0" l="0" r="0" t="0"/>
          <a:stretch/>
        </p:blipFill>
        <p:spPr>
          <a:xfrm>
            <a:off x="-22432" y="3103"/>
            <a:ext cx="9168680" cy="6852589"/>
          </a:xfrm>
          <a:prstGeom prst="rect">
            <a:avLst/>
          </a:prstGeom>
          <a:noFill/>
          <a:ln>
            <a:noFill/>
          </a:ln>
        </p:spPr>
      </p:pic>
      <p:pic>
        <p:nvPicPr>
          <p:cNvPr id="120" name="Shape 120"/>
          <p:cNvPicPr preferRelativeResize="0"/>
          <p:nvPr/>
        </p:nvPicPr>
        <p:blipFill rotWithShape="1">
          <a:blip r:embed="rId6">
            <a:alphaModFix/>
          </a:blip>
          <a:srcRect b="0" l="0" r="0" t="0"/>
          <a:stretch/>
        </p:blipFill>
        <p:spPr>
          <a:xfrm>
            <a:off x="-17130" y="3102"/>
            <a:ext cx="9126342" cy="6854897"/>
          </a:xfrm>
          <a:prstGeom prst="rect">
            <a:avLst/>
          </a:prstGeom>
          <a:noFill/>
          <a:ln>
            <a:noFill/>
          </a:ln>
        </p:spPr>
      </p:pic>
      <p:pic>
        <p:nvPicPr>
          <p:cNvPr id="121" name="Shape 121"/>
          <p:cNvPicPr preferRelativeResize="0"/>
          <p:nvPr/>
        </p:nvPicPr>
        <p:blipFill rotWithShape="1">
          <a:blip r:embed="rId7">
            <a:alphaModFix/>
          </a:blip>
          <a:srcRect b="0" l="0" r="0" t="0"/>
          <a:stretch/>
        </p:blipFill>
        <p:spPr>
          <a:xfrm>
            <a:off x="-29547" y="0"/>
            <a:ext cx="9240737" cy="6858000"/>
          </a:xfrm>
          <a:prstGeom prst="rect">
            <a:avLst/>
          </a:prstGeom>
          <a:noFill/>
          <a:ln>
            <a:noFill/>
          </a:ln>
        </p:spPr>
      </p:pic>
      <p:pic>
        <p:nvPicPr>
          <p:cNvPr id="122" name="Shape 122"/>
          <p:cNvPicPr preferRelativeResize="0"/>
          <p:nvPr/>
        </p:nvPicPr>
        <p:blipFill rotWithShape="1">
          <a:blip r:embed="rId8">
            <a:alphaModFix/>
          </a:blip>
          <a:srcRect b="0" l="0" r="0" t="0"/>
          <a:stretch/>
        </p:blipFill>
        <p:spPr>
          <a:xfrm>
            <a:off x="0" y="3103"/>
            <a:ext cx="9324527" cy="6904892"/>
          </a:xfrm>
          <a:prstGeom prst="rect">
            <a:avLst/>
          </a:prstGeom>
          <a:noFill/>
          <a:ln>
            <a:noFill/>
          </a:ln>
        </p:spPr>
      </p:pic>
      <p:pic>
        <p:nvPicPr>
          <p:cNvPr id="123" name="Shape 123"/>
          <p:cNvPicPr preferRelativeResize="0"/>
          <p:nvPr/>
        </p:nvPicPr>
        <p:blipFill rotWithShape="1">
          <a:blip r:embed="rId9">
            <a:alphaModFix/>
          </a:blip>
          <a:srcRect b="0" l="0" r="0" t="0"/>
          <a:stretch/>
        </p:blipFill>
        <p:spPr>
          <a:xfrm>
            <a:off x="0" y="24425"/>
            <a:ext cx="9324527" cy="6817819"/>
          </a:xfrm>
          <a:prstGeom prst="rect">
            <a:avLst/>
          </a:prstGeom>
          <a:noFill/>
          <a:ln>
            <a:noFill/>
          </a:ln>
        </p:spPr>
      </p:pic>
      <p:pic>
        <p:nvPicPr>
          <p:cNvPr id="124" name="Shape 124"/>
          <p:cNvPicPr preferRelativeResize="0"/>
          <p:nvPr/>
        </p:nvPicPr>
        <p:blipFill rotWithShape="1">
          <a:blip r:embed="rId10">
            <a:alphaModFix/>
          </a:blip>
          <a:srcRect b="0" l="0" r="0" t="0"/>
          <a:stretch/>
        </p:blipFill>
        <p:spPr>
          <a:xfrm>
            <a:off x="-22432" y="3103"/>
            <a:ext cx="9346959" cy="6890891"/>
          </a:xfrm>
          <a:prstGeom prst="rect">
            <a:avLst/>
          </a:prstGeom>
          <a:noFill/>
          <a:ln>
            <a:noFill/>
          </a:ln>
        </p:spPr>
      </p:pic>
      <p:sp>
        <p:nvSpPr>
          <p:cNvPr id="125" name="Shape 125"/>
          <p:cNvSpPr/>
          <p:nvPr/>
        </p:nvSpPr>
        <p:spPr>
          <a:xfrm>
            <a:off x="1173167" y="404663"/>
            <a:ext cx="6978192" cy="923329"/>
          </a:xfrm>
          <a:prstGeom prst="rect">
            <a:avLst/>
          </a:prstGeom>
          <a:solidFill>
            <a:schemeClr val="lt1"/>
          </a:solid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מה ראינו בכל התמונות?</a:t>
            </a:r>
          </a:p>
        </p:txBody>
      </p:sp>
      <p:sp>
        <p:nvSpPr>
          <p:cNvPr id="126" name="Shape 126"/>
          <p:cNvSpPr/>
          <p:nvPr/>
        </p:nvSpPr>
        <p:spPr>
          <a:xfrm>
            <a:off x="1189203" y="1556791"/>
            <a:ext cx="6923689" cy="2585322"/>
          </a:xfrm>
          <a:prstGeom prst="rect">
            <a:avLst/>
          </a:prstGeom>
          <a:solidFill>
            <a:schemeClr val="lt1"/>
          </a:solid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מה נדרש לצמח, לתינוק,</a:t>
            </a:r>
          </a:p>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לדובון הפנדה כדי להגיע</a:t>
            </a:r>
          </a:p>
          <a:p>
            <a:pPr indent="0" lvl="0" marL="0" marR="0" rtl="1" algn="ctr">
              <a:spcBef>
                <a:spcPts val="0"/>
              </a:spcBef>
              <a:buSzPct val="25000"/>
              <a:buNone/>
            </a:pPr>
            <a:r>
              <a:rPr b="1" i="0" lang="iw-IL" sz="5400" u="none" cap="none" strike="noStrike">
                <a:solidFill>
                  <a:srgbClr val="205867"/>
                </a:solidFill>
                <a:latin typeface="Calibri"/>
                <a:ea typeface="Calibri"/>
                <a:cs typeface="Calibri"/>
                <a:sym typeface="Calibri"/>
              </a:rPr>
              <a:t>למצבם הבוגר?</a:t>
            </a:r>
          </a:p>
        </p:txBody>
      </p:sp>
      <p:sp>
        <p:nvSpPr>
          <p:cNvPr id="127" name="Shape 127"/>
          <p:cNvSpPr/>
          <p:nvPr/>
        </p:nvSpPr>
        <p:spPr>
          <a:xfrm>
            <a:off x="1189204" y="4437112"/>
            <a:ext cx="6923689" cy="923329"/>
          </a:xfrm>
          <a:prstGeom prst="rect">
            <a:avLst/>
          </a:prstGeom>
          <a:solidFill>
            <a:schemeClr val="lt1"/>
          </a:solid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000000"/>
                </a:solidFill>
                <a:latin typeface="Calibri"/>
                <a:ea typeface="Calibri"/>
                <a:cs typeface="Calibri"/>
                <a:sym typeface="Calibri"/>
              </a:rPr>
              <a:t>נדרש זמן ותהליך</a:t>
            </a:r>
          </a:p>
        </p:txBody>
      </p:sp>
      <p:sp>
        <p:nvSpPr>
          <p:cNvPr id="128" name="Shape 128"/>
          <p:cNvSpPr/>
          <p:nvPr/>
        </p:nvSpPr>
        <p:spPr>
          <a:xfrm>
            <a:off x="743562" y="266928"/>
            <a:ext cx="7837401" cy="5909309"/>
          </a:xfrm>
          <a:prstGeom prst="rect">
            <a:avLst/>
          </a:prstGeom>
          <a:solidFill>
            <a:schemeClr val="lt1"/>
          </a:solidFill>
          <a:ln>
            <a:noFill/>
          </a:ln>
        </p:spPr>
        <p:txBody>
          <a:bodyPr anchorCtr="0" anchor="t" bIns="45700" lIns="91425" rIns="91425" tIns="45700">
            <a:noAutofit/>
          </a:bodyPr>
          <a:lstStyle/>
          <a:p>
            <a:pPr indent="0" lvl="0" marL="0" marR="0" rtl="1" algn="ctr">
              <a:spcBef>
                <a:spcPts val="0"/>
              </a:spcBef>
              <a:buNone/>
            </a:pPr>
            <a:r>
              <a:t/>
            </a:r>
            <a:endParaRPr b="1" i="0" sz="5400" u="none" cap="none" strike="noStrike">
              <a:solidFill>
                <a:srgbClr val="C00000"/>
              </a:solidFill>
              <a:latin typeface="Calibri"/>
              <a:ea typeface="Calibri"/>
              <a:cs typeface="Calibri"/>
              <a:sym typeface="Calibri"/>
            </a:endParaRPr>
          </a:p>
          <a:p>
            <a:pPr indent="0" lvl="0" marL="0" marR="0" rtl="1" algn="ctr">
              <a:spcBef>
                <a:spcPts val="0"/>
              </a:spcBef>
              <a:buNone/>
            </a:pPr>
            <a:r>
              <a:t/>
            </a:r>
            <a:endParaRPr b="1" i="0" sz="5400" u="none" cap="none" strike="noStrike">
              <a:solidFill>
                <a:srgbClr val="C00000"/>
              </a:solidFill>
              <a:latin typeface="Calibri"/>
              <a:ea typeface="Calibri"/>
              <a:cs typeface="Calibri"/>
              <a:sym typeface="Calibri"/>
            </a:endParaRPr>
          </a:p>
          <a:p>
            <a:pPr indent="0" lvl="0" marL="0" marR="0" rtl="1" algn="ctr">
              <a:spcBef>
                <a:spcPts val="0"/>
              </a:spcBef>
              <a:buSzPct val="25000"/>
              <a:buNone/>
            </a:pPr>
            <a:r>
              <a:rPr b="1" i="0" lang="iw-IL" sz="5400" u="none" cap="none" strike="noStrike">
                <a:solidFill>
                  <a:srgbClr val="C00000"/>
                </a:solidFill>
                <a:latin typeface="Calibri"/>
                <a:ea typeface="Calibri"/>
                <a:cs typeface="Calibri"/>
                <a:sym typeface="Calibri"/>
              </a:rPr>
              <a:t>מה היה קורה לו לא היה זמן</a:t>
            </a:r>
          </a:p>
          <a:p>
            <a:pPr indent="0" lvl="0" marL="0" marR="0" rtl="1" algn="ctr">
              <a:spcBef>
                <a:spcPts val="0"/>
              </a:spcBef>
              <a:buSzPct val="25000"/>
              <a:buNone/>
            </a:pPr>
            <a:r>
              <a:rPr b="1" i="0" lang="iw-IL" sz="5400" u="none" cap="none" strike="noStrike">
                <a:solidFill>
                  <a:srgbClr val="C00000"/>
                </a:solidFill>
                <a:latin typeface="Calibri"/>
                <a:ea typeface="Calibri"/>
                <a:cs typeface="Calibri"/>
                <a:sym typeface="Calibri"/>
              </a:rPr>
              <a:t>ולא היה מתרחש תהליך</a:t>
            </a:r>
          </a:p>
          <a:p>
            <a:pPr indent="0" lvl="0" marL="0" marR="0" rtl="1" algn="ctr">
              <a:spcBef>
                <a:spcPts val="0"/>
              </a:spcBef>
              <a:buSzPct val="25000"/>
              <a:buNone/>
            </a:pPr>
            <a:r>
              <a:rPr b="1" i="0" lang="iw-IL" sz="5400" u="none" cap="none" strike="noStrike">
                <a:solidFill>
                  <a:srgbClr val="C00000"/>
                </a:solidFill>
                <a:latin typeface="Calibri"/>
                <a:ea typeface="Calibri"/>
                <a:cs typeface="Calibri"/>
                <a:sym typeface="Calibri"/>
              </a:rPr>
              <a:t> המאפשר גדילה?</a:t>
            </a:r>
          </a:p>
          <a:p>
            <a:pPr indent="0" lvl="0" marL="0" marR="0" rtl="1" algn="ctr">
              <a:spcBef>
                <a:spcPts val="0"/>
              </a:spcBef>
              <a:buNone/>
            </a:pPr>
            <a:r>
              <a:t/>
            </a:r>
            <a:endParaRPr b="1" i="0" sz="5400" u="none" cap="none" strike="noStrike">
              <a:solidFill>
                <a:srgbClr val="C00000"/>
              </a:solidFill>
              <a:latin typeface="Calibri"/>
              <a:ea typeface="Calibri"/>
              <a:cs typeface="Calibri"/>
              <a:sym typeface="Calibri"/>
            </a:endParaRPr>
          </a:p>
          <a:p>
            <a:pPr indent="0" lvl="0" marL="0" marR="0" rtl="1" algn="ctr">
              <a:spcBef>
                <a:spcPts val="0"/>
              </a:spcBef>
              <a:buNone/>
            </a:pPr>
            <a:r>
              <a:t/>
            </a:r>
            <a:endParaRPr b="1" i="0" sz="5400" u="none" cap="none" strike="noStrike">
              <a:solidFill>
                <a:srgbClr val="C00000"/>
              </a:solidFill>
              <a:latin typeface="Calibri"/>
              <a:ea typeface="Calibri"/>
              <a:cs typeface="Calibri"/>
              <a:sym typeface="Calibri"/>
            </a:endParaRPr>
          </a:p>
        </p:txBody>
      </p:sp>
      <p:sp>
        <p:nvSpPr>
          <p:cNvPr id="129" name="Shape 129"/>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dk1"/>
                </a:solidFill>
                <a:latin typeface="Calibri"/>
                <a:ea typeface="Calibri"/>
                <a:cs typeface="Calibri"/>
                <a:sym typeface="Calibri"/>
              </a:rPr>
              <a:t>כ"ח/אב/תשע"ד</a:t>
            </a:r>
          </a:p>
        </p:txBody>
      </p:sp>
      <p:sp>
        <p:nvSpPr>
          <p:cNvPr id="130" name="Shape 130"/>
          <p:cNvSpPr txBox="1"/>
          <p:nvPr>
            <p:ph idx="11" type="ftr"/>
          </p:nvPr>
        </p:nvSpPr>
        <p:spPr>
          <a:xfrm>
            <a:off x="2915816" y="6356351"/>
            <a:ext cx="3103983" cy="313009"/>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dk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50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0"/>
                                        <p:tgtEl>
                                          <p:spTgt spid="1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3000"/>
                                        <p:tgtEl>
                                          <p:spTgt spid="11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3000"/>
                                        <p:tgtEl>
                                          <p:spTgt spid="120"/>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3000"/>
                                        <p:tgtEl>
                                          <p:spTgt spid="121"/>
                                        </p:tgtEl>
                                      </p:cBhvr>
                                    </p:animEffect>
                                  </p:childTnLst>
                                </p:cTn>
                              </p:par>
                            </p:childTnLst>
                          </p:cTn>
                        </p:par>
                        <p:par>
                          <p:cTn fill="hold">
                            <p:stCondLst>
                              <p:cond delay="9000"/>
                            </p:stCondLst>
                            <p:childTnLst>
                              <p:par>
                                <p:cTn fill="hold" nodeType="after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3000"/>
                                        <p:tgtEl>
                                          <p:spTgt spid="122"/>
                                        </p:tgtEl>
                                      </p:cBhvr>
                                    </p:animEffect>
                                  </p:childTnLst>
                                </p:cTn>
                              </p:par>
                            </p:childTnLst>
                          </p:cTn>
                        </p:par>
                        <p:par>
                          <p:cTn fill="hold">
                            <p:stCondLst>
                              <p:cond delay="12000"/>
                            </p:stCondLst>
                            <p:childTnLst>
                              <p:par>
                                <p:cTn fill="hold" nodeType="after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3000"/>
                                        <p:tgtEl>
                                          <p:spTgt spid="123"/>
                                        </p:tgtEl>
                                      </p:cBhvr>
                                    </p:animEffect>
                                  </p:childTnLst>
                                </p:cTn>
                              </p:par>
                            </p:childTnLst>
                          </p:cTn>
                        </p:par>
                        <p:par>
                          <p:cTn fill="hold">
                            <p:stCondLst>
                              <p:cond delay="15000"/>
                            </p:stCondLst>
                            <p:childTnLst>
                              <p:par>
                                <p:cTn fill="hold" nodeType="after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3000"/>
                                        <p:tgtEl>
                                          <p:spTgt spid="124"/>
                                        </p:tgtEl>
                                      </p:cBhvr>
                                    </p:animEffect>
                                  </p:childTnLst>
                                </p:cTn>
                              </p:par>
                            </p:childTnLst>
                          </p:cTn>
                        </p:par>
                        <p:par>
                          <p:cTn fill="hold">
                            <p:stCondLst>
                              <p:cond delay="18000"/>
                            </p:stCondLst>
                            <p:childTnLst>
                              <p:par>
                                <p:cTn fill="hold" nodeType="after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500"/>
                                        <p:tgtEl>
                                          <p:spTgt spid="1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p:nvPr/>
        </p:nvSpPr>
        <p:spPr>
          <a:xfrm>
            <a:off x="2051719" y="188640"/>
            <a:ext cx="5383204"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FFC000"/>
                </a:solidFill>
                <a:latin typeface="Calibri"/>
                <a:ea typeface="Calibri"/>
                <a:cs typeface="Calibri"/>
                <a:sym typeface="Calibri"/>
              </a:rPr>
              <a:t>סיפור: המלך הטוב</a:t>
            </a:r>
          </a:p>
        </p:txBody>
      </p:sp>
      <p:sp>
        <p:nvSpPr>
          <p:cNvPr id="136" name="Shape 136"/>
          <p:cNvSpPr txBox="1"/>
          <p:nvPr/>
        </p:nvSpPr>
        <p:spPr>
          <a:xfrm>
            <a:off x="539552" y="1412775"/>
            <a:ext cx="8352928" cy="5078312"/>
          </a:xfrm>
          <a:prstGeom prst="rect">
            <a:avLst/>
          </a:prstGeom>
          <a:noFill/>
          <a:ln>
            <a:noFill/>
          </a:ln>
        </p:spPr>
        <p:txBody>
          <a:bodyPr anchorCtr="0" anchor="t" bIns="45700" lIns="91425" rIns="91425" tIns="45700">
            <a:noAutofit/>
          </a:bodyPr>
          <a:lstStyle/>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היה היה מלך טוב ואהוב על נתיניו ששערי ארמונו היו פתוחים תמיד לכל אדם. המלך הטוב נהג לעזור לאזרחיו ללכת בדרכים טובות ולכן קבע חוקים שעל פיהם הם יצטרכו לנהוג: חוקי הממלכה. </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באחד הימים החליט המלך להעביר כרוז ברחבי הממלכה. כך אמר הכרוז:</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"המלך הטוב החליט להעניק לתושביו יום שכולו ברכה: כל אזרח ישטח את בקשתו לפני המלך ויקבל את גמולו על פי מעשיו."</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כך עבר הכרוז בממלכתו העצומה של המלך מעיר לעיר ומכפר לכפר ובישר את דבר המלך.</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תושבי הבירה שראו את עצמם קרובים מאוד למלך לבשו את מלבושיהם החגיגיים והגיעו ביום שנקבע אל ארמון המלך; אך תושבי הממלכה שגרו הרחק מעיר הבירה ולא תמיד הקפידו על חוקי הממלכה, לא הגיעו.</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באותו יום שקבע המלך היה הארמון עמוס באנשים. כולם חיכו לתורם רק כדי לפגוש את המלך.</a:t>
            </a:r>
          </a:p>
        </p:txBody>
      </p:sp>
      <p:sp>
        <p:nvSpPr>
          <p:cNvPr id="137" name="Shape 137"/>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lt1"/>
                </a:solidFill>
                <a:latin typeface="Calibri"/>
                <a:ea typeface="Calibri"/>
                <a:cs typeface="Calibri"/>
                <a:sym typeface="Calibri"/>
              </a:rPr>
              <a:t>כ"ח/אב/תשע"ד</a:t>
            </a:r>
          </a:p>
        </p:txBody>
      </p:sp>
      <p:sp>
        <p:nvSpPr>
          <p:cNvPr id="138" name="Shape 138"/>
          <p:cNvSpPr txBox="1"/>
          <p:nvPr>
            <p:ph idx="11" type="ftr"/>
          </p:nvPr>
        </p:nvSpPr>
        <p:spPr>
          <a:xfrm>
            <a:off x="2843808" y="6237312"/>
            <a:ext cx="3175991" cy="484163"/>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x="0" y="0"/>
          <a:ext cx="0" cy="0"/>
          <a:chOff x="0" y="0"/>
          <a:chExt cx="0" cy="0"/>
        </a:xfrm>
      </p:grpSpPr>
      <p:sp>
        <p:nvSpPr>
          <p:cNvPr id="143" name="Shape 143"/>
          <p:cNvSpPr/>
          <p:nvPr/>
        </p:nvSpPr>
        <p:spPr>
          <a:xfrm>
            <a:off x="2051719" y="188640"/>
            <a:ext cx="5383204"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FFC000"/>
                </a:solidFill>
                <a:latin typeface="Calibri"/>
                <a:ea typeface="Calibri"/>
                <a:cs typeface="Calibri"/>
                <a:sym typeface="Calibri"/>
              </a:rPr>
              <a:t>סיפור: המלך הטוב</a:t>
            </a:r>
          </a:p>
        </p:txBody>
      </p:sp>
      <p:sp>
        <p:nvSpPr>
          <p:cNvPr id="144" name="Shape 144"/>
          <p:cNvSpPr txBox="1"/>
          <p:nvPr/>
        </p:nvSpPr>
        <p:spPr>
          <a:xfrm>
            <a:off x="539552" y="1412775"/>
            <a:ext cx="8352928" cy="5078312"/>
          </a:xfrm>
          <a:prstGeom prst="rect">
            <a:avLst/>
          </a:prstGeom>
          <a:noFill/>
          <a:ln>
            <a:noFill/>
          </a:ln>
        </p:spPr>
        <p:txBody>
          <a:bodyPr anchorCtr="0" anchor="t" bIns="45700" lIns="91425" rIns="91425" tIns="45700">
            <a:noAutofit/>
          </a:bodyPr>
          <a:lstStyle/>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לעת ערב כאשר כמעט התרוקן הארמון מאזרחים התקרבה משפחה שעמדה בסוף התור. בגדיהם היו בלויים ונראה היה שהם עברו דרך ארוכה וקשה עד שהגיעו לארמון המלך.</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המשפחה סקרנה את המלך והוא הזמין אותם אליו לספר את סיפורם. כך ספרה האם: "לפני חודש ימים, כאשר כרוז המלך הגיע לעיר שלנו, החלטנו להגיע אל ארמון המלך ליום שכולו ברכה, אך מכיוון שהעיר שלנו נמצאת ממש בקצה הממלכה היה עלינו לעבור מסע מפרך דרך הרים ומדבריות, לחצות ים ולעבור בבקעות עד שהגענו אל ארמון המלך. עוד סיפרה האם ששכניהם לעגו להם  על רצונם לפגוש במלך שהרי בעירם המרוחקת כל כך לא שומרים על חוקי המלך וכל אדם נוהג לפי צו מצפונו.</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"ולמה באתם אתם?" שאל המלך.</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"משום שאנו הולכים בחוקי המלך ומשתדלים שלא לפגוע באיש – לתת ולא לקבל. כל רצוננו הוא לומר לך תודה על שחוקקת חוקים אלו." אמר האב.</a:t>
            </a:r>
          </a:p>
          <a:p>
            <a:pPr indent="0" lvl="0" marL="0" marR="0" rtl="1" algn="r">
              <a:lnSpc>
                <a:spcPct val="150000"/>
              </a:lnSpc>
              <a:spcBef>
                <a:spcPts val="0"/>
              </a:spcBef>
              <a:buSzPct val="25000"/>
              <a:buNone/>
            </a:pPr>
            <a:r>
              <a:rPr b="1" i="0" lang="iw-IL" sz="1800" u="none" cap="none" strike="noStrike">
                <a:solidFill>
                  <a:schemeClr val="dk1"/>
                </a:solidFill>
                <a:latin typeface="Calibri"/>
                <a:ea typeface="Calibri"/>
                <a:cs typeface="Calibri"/>
                <a:sym typeface="Calibri"/>
              </a:rPr>
              <a:t>כמתנת הוקרה החליט המלך לתת להם שפע מתנות וגם לגור במחיצתו בארמון. </a:t>
            </a:r>
          </a:p>
        </p:txBody>
      </p:sp>
      <p:sp>
        <p:nvSpPr>
          <p:cNvPr id="145" name="Shape 145"/>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b="0" i="0" lang="iw-IL" sz="1200" u="none" cap="none" strike="noStrike">
                <a:solidFill>
                  <a:schemeClr val="lt1"/>
                </a:solidFill>
                <a:latin typeface="Calibri"/>
                <a:ea typeface="Calibri"/>
                <a:cs typeface="Calibri"/>
                <a:sym typeface="Calibri"/>
              </a:rPr>
              <a:t>כ"ח/אב/תשע"ד</a:t>
            </a:r>
          </a:p>
        </p:txBody>
      </p:sp>
      <p:sp>
        <p:nvSpPr>
          <p:cNvPr id="146" name="Shape 146"/>
          <p:cNvSpPr txBox="1"/>
          <p:nvPr>
            <p:ph idx="11" type="ftr"/>
          </p:nvPr>
        </p:nvSpPr>
        <p:spPr>
          <a:xfrm>
            <a:off x="2843808" y="6309319"/>
            <a:ext cx="3175991" cy="412154"/>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b="0" i="0" lang="iw-IL" sz="1200" u="none" cap="none" strike="noStrike">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0" name="Shape 150"/>
        <p:cNvGrpSpPr/>
        <p:nvPr/>
      </p:nvGrpSpPr>
      <p:grpSpPr>
        <a:xfrm>
          <a:off x="0" y="0"/>
          <a:ext cx="0" cy="0"/>
          <a:chOff x="0" y="0"/>
          <a:chExt cx="0" cy="0"/>
        </a:xfrm>
      </p:grpSpPr>
      <p:graphicFrame>
        <p:nvGraphicFramePr>
          <p:cNvPr id="151" name="Shape 151"/>
          <p:cNvGraphicFramePr/>
          <p:nvPr/>
        </p:nvGraphicFramePr>
        <p:xfrm>
          <a:off x="407107" y="2926865"/>
          <a:ext cx="3000000" cy="3000000"/>
        </p:xfrm>
        <a:graphic>
          <a:graphicData uri="http://schemas.openxmlformats.org/drawingml/2006/table">
            <a:tbl>
              <a:tblPr bandRow="1" firstRow="1">
                <a:noFill/>
                <a:tableStyleId>{3D6427D9-314D-4194-9DA5-79E6F05FF7B5}</a:tableStyleId>
              </a:tblPr>
              <a:tblGrid>
                <a:gridCol w="4272125"/>
                <a:gridCol w="4272125"/>
              </a:tblGrid>
              <a:tr h="370850">
                <a:tc>
                  <a:txBody>
                    <a:bodyPr>
                      <a:noAutofit/>
                    </a:bodyPr>
                    <a:lstStyle/>
                    <a:p>
                      <a:pPr indent="0" lvl="0" marL="0" marR="0" rtl="1" algn="r">
                        <a:spcBef>
                          <a:spcPts val="0"/>
                        </a:spcBef>
                        <a:buSzPct val="25000"/>
                        <a:buNone/>
                      </a:pPr>
                      <a:r>
                        <a:rPr lang="iw-IL" sz="1800" u="none" cap="none" strike="noStrike"/>
                        <a:t>המשל</a:t>
                      </a:r>
                    </a:p>
                  </a:txBody>
                  <a:tcPr marT="45725" marB="45725" marR="91450" marL="91450"/>
                </a:tc>
                <a:tc>
                  <a:txBody>
                    <a:bodyPr>
                      <a:noAutofit/>
                    </a:bodyPr>
                    <a:lstStyle/>
                    <a:p>
                      <a:pPr indent="0" lvl="0" marL="0" marR="0" rtl="1" algn="r">
                        <a:spcBef>
                          <a:spcPts val="0"/>
                        </a:spcBef>
                        <a:buSzPct val="25000"/>
                        <a:buNone/>
                      </a:pPr>
                      <a:r>
                        <a:rPr lang="iw-IL" sz="1800" u="none" cap="none" strike="noStrike"/>
                        <a:t>הנמשל</a:t>
                      </a:r>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המלך</a:t>
                      </a:r>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היום בו פתח המלך את שערי הארמון  ("יום שכולו ברכה")</a:t>
                      </a:r>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הכרוז של המלך</a:t>
                      </a:r>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תושבי  עיר הבירה</a:t>
                      </a:r>
                    </a:p>
                    <a:p>
                      <a:pPr indent="0" lvl="0" marL="0" marR="0" rtl="1" algn="r">
                        <a:spcBef>
                          <a:spcPts val="0"/>
                        </a:spcBef>
                        <a:buSzPct val="25000"/>
                        <a:buNone/>
                      </a:pPr>
                      <a:r>
                        <a:t/>
                      </a:r>
                      <a:endParaRPr sz="1800" u="none" cap="none" strike="noStrike"/>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המשפחה מקצה ממלכה</a:t>
                      </a:r>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הקשיים של המשפחה בדרך</a:t>
                      </a:r>
                    </a:p>
                    <a:p>
                      <a:pPr indent="0" lvl="0" marL="0" marR="0" rtl="1" algn="r">
                        <a:spcBef>
                          <a:spcPts val="0"/>
                        </a:spcBef>
                        <a:buSzPct val="25000"/>
                        <a:buNone/>
                      </a:pPr>
                      <a:r>
                        <a:t/>
                      </a:r>
                      <a:endParaRPr sz="1800" u="none" cap="none" strike="noStrike"/>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r h="370850">
                <a:tc>
                  <a:txBody>
                    <a:bodyPr>
                      <a:noAutofit/>
                    </a:bodyPr>
                    <a:lstStyle/>
                    <a:p>
                      <a:pPr indent="0" lvl="0" marL="0" marR="0" rtl="1" algn="r">
                        <a:spcBef>
                          <a:spcPts val="0"/>
                        </a:spcBef>
                        <a:buSzPct val="25000"/>
                        <a:buNone/>
                      </a:pPr>
                      <a:r>
                        <a:rPr lang="iw-IL" sz="1800" u="none" cap="none" strike="noStrike"/>
                        <a:t>מתנות המלך</a:t>
                      </a:r>
                    </a:p>
                  </a:txBody>
                  <a:tcPr marT="45725" marB="45725" marR="91450" marL="91450"/>
                </a:tc>
                <a:tc>
                  <a:txBody>
                    <a:bodyPr>
                      <a:noAutofit/>
                    </a:bodyPr>
                    <a:lstStyle/>
                    <a:p>
                      <a:pPr indent="0" lvl="0" marL="0" marR="0" rtl="1" algn="r">
                        <a:spcBef>
                          <a:spcPts val="0"/>
                        </a:spcBef>
                        <a:buSzPct val="25000"/>
                        <a:buNone/>
                      </a:pPr>
                      <a:r>
                        <a:t/>
                      </a:r>
                      <a:endParaRPr sz="1800" u="none" cap="none" strike="noStrike"/>
                    </a:p>
                  </a:txBody>
                  <a:tcPr marT="45725" marB="45725" marR="91450" marL="91450"/>
                </a:tc>
              </a:tr>
            </a:tbl>
          </a:graphicData>
        </a:graphic>
      </p:graphicFrame>
      <p:sp>
        <p:nvSpPr>
          <p:cNvPr id="152" name="Shape 152"/>
          <p:cNvSpPr/>
          <p:nvPr/>
        </p:nvSpPr>
        <p:spPr>
          <a:xfrm>
            <a:off x="2408428" y="188640"/>
            <a:ext cx="4541628"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FFC000"/>
                </a:solidFill>
                <a:latin typeface="Calibri"/>
                <a:ea typeface="Calibri"/>
                <a:cs typeface="Calibri"/>
                <a:sym typeface="Calibri"/>
              </a:rPr>
              <a:t>עבודה בקבוצות</a:t>
            </a:r>
          </a:p>
        </p:txBody>
      </p:sp>
      <p:sp>
        <p:nvSpPr>
          <p:cNvPr id="153" name="Shape 153"/>
          <p:cNvSpPr txBox="1"/>
          <p:nvPr/>
        </p:nvSpPr>
        <p:spPr>
          <a:xfrm>
            <a:off x="611560" y="1120879"/>
            <a:ext cx="8208912" cy="1754325"/>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i="0" lang="iw-IL" sz="1800" u="none" cap="none" strike="noStrike">
                <a:solidFill>
                  <a:schemeClr val="dk1"/>
                </a:solidFill>
                <a:latin typeface="Calibri"/>
                <a:ea typeface="Calibri"/>
                <a:cs typeface="Calibri"/>
                <a:sym typeface="Calibri"/>
              </a:rPr>
              <a:t>הסיפור "המלך הטוב" הוא משל. </a:t>
            </a:r>
          </a:p>
          <a:p>
            <a:pPr indent="-285750" lvl="0" marL="285750" marR="0" rtl="1" algn="r">
              <a:spcBef>
                <a:spcPts val="0"/>
              </a:spcBef>
              <a:buClr>
                <a:schemeClr val="dk1"/>
              </a:buClr>
              <a:buSzPct val="100000"/>
              <a:buFont typeface="Arial"/>
              <a:buChar char="•"/>
            </a:pPr>
            <a:r>
              <a:rPr b="1" lang="iw-IL" sz="1800">
                <a:solidFill>
                  <a:schemeClr val="dk1"/>
                </a:solidFill>
                <a:latin typeface="Calibri"/>
                <a:ea typeface="Calibri"/>
                <a:cs typeface="Calibri"/>
                <a:sym typeface="Calibri"/>
              </a:rPr>
              <a:t>חשבו יחדיו בקבוצה מהו הנמשל של הסיפור? כיצד הנמשל קשור לנושא שאנו לומדים?</a:t>
            </a:r>
          </a:p>
          <a:p>
            <a:pPr indent="-285750" lvl="0" marL="285750" marR="0" rtl="1" algn="r">
              <a:spcBef>
                <a:spcPts val="0"/>
              </a:spcBef>
              <a:buClr>
                <a:schemeClr val="dk1"/>
              </a:buClr>
              <a:buFont typeface="Arial"/>
              <a:buNone/>
            </a:pPr>
            <a:r>
              <a:t/>
            </a:r>
            <a:endParaRPr b="1" sz="1800">
              <a:solidFill>
                <a:schemeClr val="dk1"/>
              </a:solidFill>
              <a:latin typeface="Calibri"/>
              <a:ea typeface="Calibri"/>
              <a:cs typeface="Calibri"/>
              <a:sym typeface="Calibri"/>
            </a:endParaRPr>
          </a:p>
          <a:p>
            <a:pPr indent="-285750" lvl="0" marL="285750" marR="0" rtl="1" algn="r">
              <a:spcBef>
                <a:spcPts val="0"/>
              </a:spcBef>
              <a:buClr>
                <a:schemeClr val="dk1"/>
              </a:buClr>
              <a:buSzPct val="100000"/>
              <a:buFont typeface="Arial"/>
              <a:buChar char="•"/>
            </a:pPr>
            <a:r>
              <a:rPr b="1" lang="iw-IL" sz="1800">
                <a:solidFill>
                  <a:schemeClr val="dk1"/>
                </a:solidFill>
                <a:latin typeface="Calibri"/>
                <a:ea typeface="Calibri"/>
                <a:cs typeface="Calibri"/>
                <a:sym typeface="Calibri"/>
              </a:rPr>
              <a:t>השלימו את הנמשל על פי הטבלה . (בדיקת תוצרים במליאה בגמר המשימה)</a:t>
            </a:r>
          </a:p>
          <a:p>
            <a:pPr indent="0" lvl="0" marL="0" marR="0" rtl="1" algn="r">
              <a:spcBef>
                <a:spcPts val="0"/>
              </a:spcBef>
              <a:buNone/>
            </a:pPr>
            <a:r>
              <a:t/>
            </a:r>
            <a:endParaRPr b="1" sz="1800">
              <a:solidFill>
                <a:schemeClr val="dk1"/>
              </a:solidFill>
              <a:latin typeface="Calibri"/>
              <a:ea typeface="Calibri"/>
              <a:cs typeface="Calibri"/>
              <a:sym typeface="Calibri"/>
            </a:endParaRPr>
          </a:p>
        </p:txBody>
      </p:sp>
      <p:sp>
        <p:nvSpPr>
          <p:cNvPr id="154" name="Shape 154"/>
          <p:cNvSpPr txBox="1"/>
          <p:nvPr/>
        </p:nvSpPr>
        <p:spPr>
          <a:xfrm>
            <a:off x="467543" y="3284983"/>
            <a:ext cx="4211699"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אלוהים</a:t>
            </a:r>
          </a:p>
        </p:txBody>
      </p:sp>
      <p:sp>
        <p:nvSpPr>
          <p:cNvPr id="155" name="Shape 155"/>
          <p:cNvSpPr txBox="1"/>
          <p:nvPr/>
        </p:nvSpPr>
        <p:spPr>
          <a:xfrm>
            <a:off x="467543" y="3654316"/>
            <a:ext cx="4211699" cy="646331"/>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חודש אלול, חודש הסליחות הפותח את הימים הנוראים</a:t>
            </a:r>
          </a:p>
        </p:txBody>
      </p:sp>
      <p:sp>
        <p:nvSpPr>
          <p:cNvPr id="156" name="Shape 156"/>
          <p:cNvSpPr txBox="1"/>
          <p:nvPr/>
        </p:nvSpPr>
        <p:spPr>
          <a:xfrm>
            <a:off x="467543" y="4300646"/>
            <a:ext cx="4211699"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הזמנה להרהור על השנה שחלפה</a:t>
            </a:r>
          </a:p>
        </p:txBody>
      </p:sp>
      <p:sp>
        <p:nvSpPr>
          <p:cNvPr id="157" name="Shape 157"/>
          <p:cNvSpPr txBox="1"/>
          <p:nvPr/>
        </p:nvSpPr>
        <p:spPr>
          <a:xfrm>
            <a:off x="467543" y="4669978"/>
            <a:ext cx="4211699" cy="646331"/>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מי שמאמין שלא חטא מעולם ואינו צריך לבקש סליחה</a:t>
            </a:r>
          </a:p>
        </p:txBody>
      </p:sp>
      <p:sp>
        <p:nvSpPr>
          <p:cNvPr id="158" name="Shape 158"/>
          <p:cNvSpPr txBox="1"/>
          <p:nvPr/>
        </p:nvSpPr>
        <p:spPr>
          <a:xfrm>
            <a:off x="323528" y="5316310"/>
            <a:ext cx="4355715"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מי שמהרהר כל הזמן במעשיו ובודק את עצמו</a:t>
            </a:r>
          </a:p>
        </p:txBody>
      </p:sp>
      <p:sp>
        <p:nvSpPr>
          <p:cNvPr id="159" name="Shape 159"/>
          <p:cNvSpPr txBox="1"/>
          <p:nvPr/>
        </p:nvSpPr>
        <p:spPr>
          <a:xfrm>
            <a:off x="467543" y="5685642"/>
            <a:ext cx="4211699" cy="646331"/>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תהליך חשבון הנפש וההבנה מה היו הטעויות במהלך השנה</a:t>
            </a:r>
          </a:p>
        </p:txBody>
      </p:sp>
      <p:sp>
        <p:nvSpPr>
          <p:cNvPr id="160" name="Shape 160"/>
          <p:cNvSpPr txBox="1"/>
          <p:nvPr/>
        </p:nvSpPr>
        <p:spPr>
          <a:xfrm>
            <a:off x="323528" y="6331973"/>
            <a:ext cx="4355715"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lang="iw-IL" sz="1800">
                <a:solidFill>
                  <a:schemeClr val="dk1"/>
                </a:solidFill>
                <a:latin typeface="Calibri"/>
                <a:ea typeface="Calibri"/>
                <a:cs typeface="Calibri"/>
                <a:sym typeface="Calibri"/>
              </a:rPr>
              <a:t>קבלת בקשת הסליחה והמחילה בשמיים.</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4" name="Shape 164"/>
        <p:cNvGrpSpPr/>
        <p:nvPr/>
      </p:nvGrpSpPr>
      <p:grpSpPr>
        <a:xfrm>
          <a:off x="0" y="0"/>
          <a:ext cx="0" cy="0"/>
          <a:chOff x="0" y="0"/>
          <a:chExt cx="0" cy="0"/>
        </a:xfrm>
      </p:grpSpPr>
      <p:sp>
        <p:nvSpPr>
          <p:cNvPr id="165" name="Shape 165"/>
          <p:cNvSpPr/>
          <p:nvPr/>
        </p:nvSpPr>
        <p:spPr>
          <a:xfrm>
            <a:off x="314376" y="260647"/>
            <a:ext cx="8664550" cy="5293756"/>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5400" cap="none">
                <a:solidFill>
                  <a:srgbClr val="FFC000"/>
                </a:solidFill>
                <a:latin typeface="Calibri"/>
                <a:ea typeface="Calibri"/>
                <a:cs typeface="Calibri"/>
                <a:sym typeface="Calibri"/>
              </a:rPr>
              <a:t>חוזרים למליאה</a:t>
            </a:r>
          </a:p>
          <a:p>
            <a:pPr indent="0" lvl="0" marL="0" marR="0" rtl="1" algn="ctr">
              <a:spcBef>
                <a:spcPts val="0"/>
              </a:spcBef>
              <a:buNone/>
            </a:pPr>
            <a:r>
              <a:t/>
            </a:r>
            <a:endParaRPr b="1" sz="1400">
              <a:solidFill>
                <a:srgbClr val="FFC000"/>
              </a:solidFill>
              <a:latin typeface="Calibri"/>
              <a:ea typeface="Calibri"/>
              <a:cs typeface="Calibri"/>
              <a:sym typeface="Calibri"/>
            </a:endParaRPr>
          </a:p>
          <a:p>
            <a:pPr indent="0" lvl="0" marL="0" marR="0" rtl="1" algn="ctr">
              <a:spcBef>
                <a:spcPts val="0"/>
              </a:spcBef>
              <a:buNone/>
            </a:pPr>
            <a:r>
              <a:t/>
            </a:r>
            <a:endParaRPr b="1" sz="5400" cap="none">
              <a:solidFill>
                <a:srgbClr val="FFC000"/>
              </a:solidFill>
              <a:latin typeface="Calibri"/>
              <a:ea typeface="Calibri"/>
              <a:cs typeface="Calibri"/>
              <a:sym typeface="Calibri"/>
            </a:endParaRPr>
          </a:p>
          <a:p>
            <a:pPr indent="0" lvl="0" marL="0" marR="0" rtl="1" algn="ctr">
              <a:spcBef>
                <a:spcPts val="0"/>
              </a:spcBef>
              <a:buSzPct val="25000"/>
              <a:buNone/>
            </a:pPr>
            <a:r>
              <a:rPr b="1" lang="iw-IL" sz="5400">
                <a:solidFill>
                  <a:schemeClr val="dk2"/>
                </a:solidFill>
                <a:latin typeface="Calibri"/>
                <a:ea typeface="Calibri"/>
                <a:cs typeface="Calibri"/>
                <a:sym typeface="Calibri"/>
              </a:rPr>
              <a:t>מה למדנו על חודש  אלול?</a:t>
            </a:r>
          </a:p>
          <a:p>
            <a:pPr indent="0" lvl="0" marL="0" marR="0" rtl="1" algn="ctr">
              <a:spcBef>
                <a:spcPts val="0"/>
              </a:spcBef>
              <a:buNone/>
            </a:pPr>
            <a:r>
              <a:t/>
            </a:r>
            <a:endParaRPr b="1" sz="5400" cap="none">
              <a:solidFill>
                <a:srgbClr val="FFC000"/>
              </a:solidFill>
              <a:latin typeface="Calibri"/>
              <a:ea typeface="Calibri"/>
              <a:cs typeface="Calibri"/>
              <a:sym typeface="Calibri"/>
            </a:endParaRPr>
          </a:p>
          <a:p>
            <a:pPr indent="0" lvl="0" marL="0" marR="0" rtl="1" algn="ctr">
              <a:spcBef>
                <a:spcPts val="0"/>
              </a:spcBef>
              <a:buSzPct val="25000"/>
              <a:buNone/>
            </a:pPr>
            <a:r>
              <a:rPr b="1" lang="iw-IL" sz="5400">
                <a:solidFill>
                  <a:schemeClr val="dk2"/>
                </a:solidFill>
                <a:latin typeface="Calibri"/>
                <a:ea typeface="Calibri"/>
                <a:cs typeface="Calibri"/>
                <a:sym typeface="Calibri"/>
              </a:rPr>
              <a:t>מדוע נדרש תהליך של 40 ימים</a:t>
            </a:r>
          </a:p>
          <a:p>
            <a:pPr indent="0" lvl="0" marL="0" marR="0" rtl="1" algn="ctr">
              <a:spcBef>
                <a:spcPts val="0"/>
              </a:spcBef>
              <a:buSzPct val="25000"/>
              <a:buNone/>
            </a:pPr>
            <a:r>
              <a:rPr b="1" lang="iw-IL" sz="5400" cap="none">
                <a:solidFill>
                  <a:schemeClr val="dk2"/>
                </a:solidFill>
                <a:latin typeface="Calibri"/>
                <a:ea typeface="Calibri"/>
                <a:cs typeface="Calibri"/>
                <a:sym typeface="Calibri"/>
              </a:rPr>
              <a:t>להרהור במעשים? </a:t>
            </a:r>
          </a:p>
        </p:txBody>
      </p:sp>
      <p:sp>
        <p:nvSpPr>
          <p:cNvPr id="166" name="Shape 166"/>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lang="iw-IL" sz="1200">
                <a:solidFill>
                  <a:schemeClr val="lt1"/>
                </a:solidFill>
                <a:latin typeface="Calibri"/>
                <a:ea typeface="Calibri"/>
                <a:cs typeface="Calibri"/>
                <a:sym typeface="Calibri"/>
              </a:rPr>
              <a:t>כ"ח/אב/תשע"ד</a:t>
            </a:r>
          </a:p>
        </p:txBody>
      </p:sp>
      <p:sp>
        <p:nvSpPr>
          <p:cNvPr id="167" name="Shape 167"/>
          <p:cNvSpPr txBox="1"/>
          <p:nvPr>
            <p:ph idx="11" type="ftr"/>
          </p:nvPr>
        </p:nvSpPr>
        <p:spPr>
          <a:xfrm>
            <a:off x="2843808" y="6309319"/>
            <a:ext cx="3175991" cy="412154"/>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lang="iw-IL" sz="1200">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1" name="Shape 171"/>
        <p:cNvGrpSpPr/>
        <p:nvPr/>
      </p:nvGrpSpPr>
      <p:grpSpPr>
        <a:xfrm>
          <a:off x="0" y="0"/>
          <a:ext cx="0" cy="0"/>
          <a:chOff x="0" y="0"/>
          <a:chExt cx="0" cy="0"/>
        </a:xfrm>
      </p:grpSpPr>
      <p:pic>
        <p:nvPicPr>
          <p:cNvPr id="172" name="Shape 172"/>
          <p:cNvPicPr preferRelativeResize="0"/>
          <p:nvPr/>
        </p:nvPicPr>
        <p:blipFill rotWithShape="1">
          <a:blip r:embed="rId3">
            <a:alphaModFix/>
          </a:blip>
          <a:srcRect b="0" l="0" r="0" t="0"/>
          <a:stretch/>
        </p:blipFill>
        <p:spPr>
          <a:xfrm>
            <a:off x="0" y="0"/>
            <a:ext cx="9144000" cy="6836832"/>
          </a:xfrm>
          <a:prstGeom prst="rect">
            <a:avLst/>
          </a:prstGeom>
          <a:noFill/>
          <a:ln>
            <a:noFill/>
          </a:ln>
        </p:spPr>
      </p:pic>
      <p:pic>
        <p:nvPicPr>
          <p:cNvPr id="173" name="Shape 173"/>
          <p:cNvPicPr preferRelativeResize="0"/>
          <p:nvPr/>
        </p:nvPicPr>
        <p:blipFill rotWithShape="1">
          <a:blip r:embed="rId4">
            <a:alphaModFix/>
          </a:blip>
          <a:srcRect b="0" l="0" r="0" t="0"/>
          <a:stretch/>
        </p:blipFill>
        <p:spPr>
          <a:xfrm>
            <a:off x="1839913" y="1797050"/>
            <a:ext cx="5464175" cy="3271837"/>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174" name="Shape 174"/>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lang="iw-IL" sz="1200">
                <a:solidFill>
                  <a:schemeClr val="lt1"/>
                </a:solidFill>
                <a:latin typeface="Calibri"/>
                <a:ea typeface="Calibri"/>
                <a:cs typeface="Calibri"/>
                <a:sym typeface="Calibri"/>
              </a:rPr>
              <a:t>כ"ח/אב/תשע"ד</a:t>
            </a:r>
          </a:p>
        </p:txBody>
      </p:sp>
      <p:sp>
        <p:nvSpPr>
          <p:cNvPr id="175" name="Shape 175"/>
          <p:cNvSpPr txBox="1"/>
          <p:nvPr>
            <p:ph idx="11" type="ftr"/>
          </p:nvPr>
        </p:nvSpPr>
        <p:spPr>
          <a:xfrm>
            <a:off x="2771800" y="6309319"/>
            <a:ext cx="3247999" cy="412154"/>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lang="iw-IL" sz="1200">
                <a:solidFill>
                  <a:schemeClr val="lt1"/>
                </a:solidFill>
                <a:latin typeface="Calibri"/>
                <a:ea typeface="Calibri"/>
                <a:cs typeface="Calibri"/>
                <a:sym typeface="Calibri"/>
              </a:rPr>
              <a:t>מערך שיעור: מכון "זהות" - כל הזכויות שמורות.  עיצוב ועיבוד: לאה יהלי משולם</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5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x="0" y="0"/>
          <a:ext cx="0" cy="0"/>
          <a:chOff x="0" y="0"/>
          <a:chExt cx="0" cy="0"/>
        </a:xfrm>
      </p:grpSpPr>
      <p:sp>
        <p:nvSpPr>
          <p:cNvPr id="180" name="Shape 180"/>
          <p:cNvSpPr txBox="1"/>
          <p:nvPr>
            <p:ph idx="10" type="dt"/>
          </p:nvPr>
        </p:nvSpPr>
        <p:spPr>
          <a:xfrm>
            <a:off x="6553200" y="6356350"/>
            <a:ext cx="2133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r>
              <a:rPr lang="iw-IL" sz="1200">
                <a:solidFill>
                  <a:schemeClr val="lt1"/>
                </a:solidFill>
                <a:latin typeface="Calibri"/>
                <a:ea typeface="Calibri"/>
                <a:cs typeface="Calibri"/>
                <a:sym typeface="Calibri"/>
              </a:rPr>
              <a:t>כ"ח/אב/תשע"ד</a:t>
            </a:r>
          </a:p>
        </p:txBody>
      </p:sp>
      <p:sp>
        <p:nvSpPr>
          <p:cNvPr id="181" name="Shape 181"/>
          <p:cNvSpPr txBox="1"/>
          <p:nvPr>
            <p:ph idx="11" type="ftr"/>
          </p:nvPr>
        </p:nvSpPr>
        <p:spPr>
          <a:xfrm>
            <a:off x="2699791" y="6237312"/>
            <a:ext cx="3320007" cy="484163"/>
          </a:xfrm>
          <a:prstGeom prst="rect">
            <a:avLst/>
          </a:prstGeom>
          <a:noFill/>
          <a:ln>
            <a:noFill/>
          </a:ln>
        </p:spPr>
        <p:txBody>
          <a:bodyPr anchorCtr="0" anchor="ctr" bIns="45700" lIns="91425" rIns="91425" tIns="45700">
            <a:noAutofit/>
          </a:bodyPr>
          <a:lstStyle/>
          <a:p>
            <a:pPr indent="0" lvl="0" marL="0" marR="0" rtl="1" algn="ctr">
              <a:spcBef>
                <a:spcPts val="0"/>
              </a:spcBef>
              <a:buSzPct val="25000"/>
              <a:buNone/>
            </a:pPr>
            <a:r>
              <a:rPr lang="iw-IL" sz="1200">
                <a:solidFill>
                  <a:schemeClr val="lt1"/>
                </a:solidFill>
                <a:latin typeface="Calibri"/>
                <a:ea typeface="Calibri"/>
                <a:cs typeface="Calibri"/>
                <a:sym typeface="Calibri"/>
              </a:rPr>
              <a:t>מערך שיעור: מכון "זהות" - כל הזכויות שמורות.  עיצוב ועיבוד: לאה יהלי משולם</a:t>
            </a:r>
          </a:p>
        </p:txBody>
      </p:sp>
      <p:sp>
        <p:nvSpPr>
          <p:cNvPr id="182" name="Shape 182"/>
          <p:cNvSpPr/>
          <p:nvPr/>
        </p:nvSpPr>
        <p:spPr>
          <a:xfrm>
            <a:off x="3275856" y="188640"/>
            <a:ext cx="3177472"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5400" cap="none">
                <a:solidFill>
                  <a:schemeClr val="lt1"/>
                </a:solidFill>
                <a:latin typeface="Calibri"/>
                <a:ea typeface="Calibri"/>
                <a:cs typeface="Calibri"/>
                <a:sym typeface="Calibri"/>
              </a:rPr>
              <a:t>שתהיה לנו</a:t>
            </a:r>
          </a:p>
        </p:txBody>
      </p:sp>
      <p:pic>
        <p:nvPicPr>
          <p:cNvPr id="183" name="Shape 183"/>
          <p:cNvPicPr preferRelativeResize="0"/>
          <p:nvPr/>
        </p:nvPicPr>
        <p:blipFill rotWithShape="1">
          <a:blip r:embed="rId3">
            <a:alphaModFix/>
          </a:blip>
          <a:srcRect b="0" l="0" r="0" t="0"/>
          <a:stretch/>
        </p:blipFill>
        <p:spPr>
          <a:xfrm>
            <a:off x="611560" y="1412775"/>
            <a:ext cx="7926022" cy="4824535"/>
          </a:xfrm>
          <a:prstGeom prst="rect">
            <a:avLst/>
          </a:prstGeom>
          <a:noFill/>
          <a:ln>
            <a:noFill/>
          </a:ln>
        </p:spPr>
      </p:pic>
    </p:spTree>
  </p:cSld>
  <p:clrMapOvr>
    <a:masterClrMapping/>
  </p:clrMapOvr>
  <p:transition spd="slow">
    <p:fade/>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