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 lvl="0">
      <a:defRPr lang="he-IL"/>
    </a:defPPr>
    <a:lvl1pPr marL="0" lv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3601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58075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7126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6347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8459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539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815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8612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49007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688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9301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A6B53-4528-44E3-85E5-30DF7789CF6D}" type="datetimeFigureOut">
              <a:rPr lang="he-IL" smtClean="0"/>
              <a:t>ז'/תשרי/תש"פ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16C6E-821C-4F1B-A876-354DEA5A44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7547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5" y="3753135"/>
            <a:ext cx="3153049" cy="2536860"/>
          </a:xfr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29268" y="25529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e-IL" sz="11500" b="1" dirty="0" smtClean="0">
                <a:latin typeface="Abraham" panose="00000500000000000000" pitchFamily="2" charset="-79"/>
                <a:cs typeface="Abraham" panose="00000500000000000000" pitchFamily="2" charset="-79"/>
              </a:rPr>
              <a:t>הוספות בתפילה בעשרת ימי תשובה</a:t>
            </a:r>
            <a:endParaRPr lang="he-IL" sz="11500" b="1" dirty="0">
              <a:latin typeface="Abraham" panose="00000500000000000000" pitchFamily="2" charset="-79"/>
              <a:cs typeface="Abraham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95689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099" y="0"/>
            <a:ext cx="4125802" cy="6858000"/>
          </a:xfrm>
          <a:prstGeom prst="rect">
            <a:avLst/>
          </a:prstGeom>
        </p:spPr>
      </p:pic>
      <p:sp>
        <p:nvSpPr>
          <p:cNvPr id="2" name="אליפסה 1"/>
          <p:cNvSpPr/>
          <p:nvPr/>
        </p:nvSpPr>
        <p:spPr>
          <a:xfrm>
            <a:off x="4091868" y="2210937"/>
            <a:ext cx="4067033" cy="61414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970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699" y="124600"/>
            <a:ext cx="4125802" cy="6858000"/>
          </a:xfrm>
          <a:prstGeom prst="rect">
            <a:avLst/>
          </a:prstGeom>
        </p:spPr>
      </p:pic>
      <p:sp>
        <p:nvSpPr>
          <p:cNvPr id="5" name="אליפסה 4"/>
          <p:cNvSpPr/>
          <p:nvPr/>
        </p:nvSpPr>
        <p:spPr>
          <a:xfrm>
            <a:off x="4284699" y="1624138"/>
            <a:ext cx="4067033" cy="49126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ציין מיקום תוכן 5"/>
          <p:cNvSpPr>
            <a:spLocks noGrp="1"/>
          </p:cNvSpPr>
          <p:nvPr>
            <p:ph idx="1"/>
          </p:nvPr>
        </p:nvSpPr>
        <p:spPr>
          <a:xfrm>
            <a:off x="5064392" y="4334054"/>
            <a:ext cx="1283208" cy="42989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 fontScale="62500" lnSpcReduction="20000"/>
          </a:bodyPr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890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99" y="300000"/>
            <a:ext cx="4125802" cy="6858000"/>
          </a:xfrm>
          <a:prstGeom prst="rect">
            <a:avLst/>
          </a:prstGeom>
        </p:spPr>
      </p:pic>
      <p:sp>
        <p:nvSpPr>
          <p:cNvPr id="5" name="אליפסה 4"/>
          <p:cNvSpPr/>
          <p:nvPr/>
        </p:nvSpPr>
        <p:spPr>
          <a:xfrm>
            <a:off x="4187404" y="3534771"/>
            <a:ext cx="1954090" cy="53226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940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199" y="150000"/>
            <a:ext cx="4125802" cy="6858000"/>
          </a:xfrm>
          <a:prstGeom prst="rect">
            <a:avLst/>
          </a:prstGeom>
        </p:spPr>
      </p:pic>
      <p:sp>
        <p:nvSpPr>
          <p:cNvPr id="5" name="אליפסה 4"/>
          <p:cNvSpPr/>
          <p:nvPr/>
        </p:nvSpPr>
        <p:spPr>
          <a:xfrm>
            <a:off x="4665074" y="1451082"/>
            <a:ext cx="4067033" cy="61414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502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18" y="108680"/>
            <a:ext cx="4125802" cy="6858000"/>
          </a:xfrm>
          <a:prstGeom prst="rect">
            <a:avLst/>
          </a:prstGeom>
        </p:spPr>
      </p:pic>
      <p:sp>
        <p:nvSpPr>
          <p:cNvPr id="6" name="אליפסה 5"/>
          <p:cNvSpPr/>
          <p:nvPr/>
        </p:nvSpPr>
        <p:spPr>
          <a:xfrm>
            <a:off x="4268787" y="4353636"/>
            <a:ext cx="4067033" cy="75062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22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099" y="0"/>
            <a:ext cx="4125802" cy="6858000"/>
          </a:xfrm>
          <a:prstGeom prst="rect">
            <a:avLst/>
          </a:prstGeom>
        </p:spPr>
      </p:pic>
      <p:sp>
        <p:nvSpPr>
          <p:cNvPr id="5" name="אליפסה 4"/>
          <p:cNvSpPr/>
          <p:nvPr/>
        </p:nvSpPr>
        <p:spPr>
          <a:xfrm>
            <a:off x="6096000" y="2442950"/>
            <a:ext cx="1127137" cy="53226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747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</Words>
  <Application>Microsoft Office PowerPoint</Application>
  <PresentationFormat>מסך רחב</PresentationFormat>
  <Paragraphs>1</Paragraphs>
  <Slides>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3" baseType="lpstr">
      <vt:lpstr>Abraham</vt:lpstr>
      <vt:lpstr>Arial</vt:lpstr>
      <vt:lpstr>Calibri</vt:lpstr>
      <vt:lpstr>Calibri Light</vt:lpstr>
      <vt:lpstr>Times New Roman</vt:lpstr>
      <vt:lpstr>ערכת נושא Office</vt:lpstr>
      <vt:lpstr>הוספות בתפילה בעשרת ימי תשובה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הוספות בתפילה בעשרת ימי תשובה</dc:title>
  <dc:creator>Haim</dc:creator>
  <cp:lastModifiedBy>שושי כהן</cp:lastModifiedBy>
  <cp:revision>3</cp:revision>
  <dcterms:modified xsi:type="dcterms:W3CDTF">2019-10-06T10:07:05Z</dcterms:modified>
</cp:coreProperties>
</file>