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3"/>
  </p:sldMasterIdLst>
  <p:notesMasterIdLst>
    <p:notesMasterId r:id="rId4"/>
  </p:notesMasterIdLst>
  <p:sldIdLst>
    <p:sldId id="256" r:id="rId5"/>
  </p:sldIdLst>
  <p:sldSz cy="6858000" cx="12192000"/>
  <p:notesSz cx="6858000" cy="9144000"/>
  <p:embeddedFontLst>
    <p:embeddedFont>
      <p:font typeface="Century Gothic"/>
      <p:regular r:id="rId6"/>
      <p:bold r:id="rId7"/>
      <p:italic r:id="rId8"/>
      <p:boldItalic r:id="rId9"/>
    </p:embeddedFont>
    <p:embeddedFont>
      <p:font typeface="Open Sans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bold.fntdata"/><Relationship Id="rId10" Type="http://schemas.openxmlformats.org/officeDocument/2006/relationships/font" Target="fonts/OpenSans-regular.fntdata"/><Relationship Id="rId13" Type="http://schemas.openxmlformats.org/officeDocument/2006/relationships/font" Target="fonts/OpenSans-boldItalic.fntdata"/><Relationship Id="rId12" Type="http://schemas.openxmlformats.org/officeDocument/2006/relationships/font" Target="fonts/OpenSans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CenturyGothic-boldItalic.fntdata"/><Relationship Id="rId5" Type="http://schemas.openxmlformats.org/officeDocument/2006/relationships/slide" Target="slides/slide1.xml"/><Relationship Id="rId6" Type="http://schemas.openxmlformats.org/officeDocument/2006/relationships/font" Target="fonts/CenturyGothic-regular.fntdata"/><Relationship Id="rId7" Type="http://schemas.openxmlformats.org/officeDocument/2006/relationships/font" Target="fonts/CenturyGothic-bold.fntdata"/><Relationship Id="rId8" Type="http://schemas.openxmlformats.org/officeDocument/2006/relationships/font" Target="fonts/CenturyGothic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rt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1" name="Google Shape;41;p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2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48" name="Google Shape;48;p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3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5" name="Google Shape;55;p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4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5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5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6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6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1" name="Google Shape;71;p6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2" name="Google Shape;72;p6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3" name="Google Shape;73;p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9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91" name="Google Shape;91;p9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2" name="Google Shape;92;p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9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0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9" name="Google Shape;99;p10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0" name="Google Shape;100;p1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0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0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כיתוב">
  <p:cSld name="כותרת וכיתוב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1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7" name="Google Shape;107;p1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1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1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ציטוט עם כיתוב">
  <p:cSld name="ציטוט עם כיתוב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2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2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14" name="Google Shape;114;p12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1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2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2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19" name="Google Shape;119;p12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0" name="Google Shape;120;p12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">
  <p:cSld name="כרטיס שם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3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3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24" name="Google Shape;124;p1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3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3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 עם ציטוט">
  <p:cSld name="כרטיס שם עם ציטוט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4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1" name="Google Shape;131;p14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2" name="Google Shape;132;p1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4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4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36" name="Google Shape;136;p14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37" name="Google Shape;137;p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נכון או לא נכון">
  <p:cSld name="נכון או לא נכון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5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1" name="Google Shape;141;p15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2" name="Google Shape;142;p1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1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15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5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9" name="Google Shape;149;p1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1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17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56" name="Google Shape;156;p1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1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1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7" name="Google Shape;7;p1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" name="Google Shape;19;p1"/>
          <p:cNvGrpSpPr/>
          <p:nvPr/>
        </p:nvGrpSpPr>
        <p:grpSpPr>
          <a:xfrm>
            <a:off x="27222" y="-786"/>
            <a:ext cx="2356674" cy="6854039"/>
            <a:chOff x="6627813" y="194833"/>
            <a:chExt cx="1952625" cy="5678918"/>
          </a:xfrm>
        </p:grpSpPr>
        <p:sp>
          <p:nvSpPr>
            <p:cNvPr id="20" name="Google Shape;20;p1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" name="Google Shape;32;p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1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4" name="Google Shape;34;p1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5" name="Google Shape;35;p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6" name="Google Shape;36;p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7" name="Google Shape;37;p1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hyperlink" Target="https://he.chabad.org/library/article_cdo/aid/3594230" TargetMode="External"/><Relationship Id="rId9" Type="http://schemas.openxmlformats.org/officeDocument/2006/relationships/hyperlink" Target="https://drive.google.com/file/d/16KWz9t7FFQQ4NvJGxjnAolyczwOgf10A/view?usp=sharing" TargetMode="External"/><Relationship Id="rId5" Type="http://schemas.openxmlformats.org/officeDocument/2006/relationships/hyperlink" Target="https://www.youtube.com/watch?v=RFbxxEc9Q30" TargetMode="External"/><Relationship Id="rId6" Type="http://schemas.openxmlformats.org/officeDocument/2006/relationships/hyperlink" Target="https://drive.google.com/file/d/1JZKDcHymktkr2n6Lr-xKQcRHJyOhX_SP/view?usp=sharing" TargetMode="External"/><Relationship Id="rId7" Type="http://schemas.openxmlformats.org/officeDocument/2006/relationships/hyperlink" Target="https://drive.google.com/file/d/1nyKvTJX5oKgR08J3JRV3IwpYANM-IVgv/view?usp=sharing" TargetMode="External"/><Relationship Id="rId8" Type="http://schemas.openxmlformats.org/officeDocument/2006/relationships/hyperlink" Target="https://drive.google.com/file/d/1MFH9PjZg7lYeBCy9puTU4uvKgFFFIh0F/view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8"/>
          <p:cNvPicPr preferRelativeResize="0"/>
          <p:nvPr/>
        </p:nvPicPr>
        <p:blipFill rotWithShape="1">
          <a:blip r:embed="rId3">
            <a:alphaModFix/>
          </a:blip>
          <a:srcRect b="3233" l="-3043" r="7556" t="3232"/>
          <a:stretch/>
        </p:blipFill>
        <p:spPr>
          <a:xfrm>
            <a:off x="79208" y="230819"/>
            <a:ext cx="4608201" cy="6462944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8">
            <a:hlinkClick r:id="rId4"/>
          </p:cNvPr>
          <p:cNvSpPr txBox="1"/>
          <p:nvPr/>
        </p:nvSpPr>
        <p:spPr>
          <a:xfrm>
            <a:off x="7126397" y="451251"/>
            <a:ext cx="4608201" cy="954107"/>
          </a:xfrm>
          <a:prstGeom prst="rect">
            <a:avLst/>
          </a:prstGeom>
          <a:noFill/>
          <a:ln cap="flat" cmpd="sng" w="571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800" u="none" cap="none" strike="noStrike">
                <a:solidFill>
                  <a:srgbClr val="7B230B"/>
                </a:solidFill>
                <a:latin typeface="Arial"/>
                <a:ea typeface="Arial"/>
                <a:cs typeface="Arial"/>
                <a:sym typeface="Arial"/>
              </a:rPr>
              <a:t>הַאֲרִי מִבָּבֶל: בִּיּוֹגְרַפְיָה מְרַתֶּקֶת שֶׁל רַבִּי יוֹסֵף חַיִּים, הַ"בֶּן אִישׁ חַי".</a:t>
            </a:r>
            <a:endParaRPr/>
          </a:p>
        </p:txBody>
      </p:sp>
      <p:sp>
        <p:nvSpPr>
          <p:cNvPr id="166" name="Google Shape;166;p18"/>
          <p:cNvSpPr/>
          <p:nvPr/>
        </p:nvSpPr>
        <p:spPr>
          <a:xfrm>
            <a:off x="4687409" y="603682"/>
            <a:ext cx="2334828" cy="77235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4"/>
          </a:solidFill>
          <a:ln cap="rnd" cmpd="sng" w="15875">
            <a:solidFill>
              <a:srgbClr val="5361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7" name="Google Shape;167;p18"/>
          <p:cNvSpPr/>
          <p:nvPr/>
        </p:nvSpPr>
        <p:spPr>
          <a:xfrm>
            <a:off x="4687409" y="1806233"/>
            <a:ext cx="2334828" cy="698391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4"/>
          </a:solidFill>
          <a:ln cap="rnd" cmpd="sng" w="15875">
            <a:solidFill>
              <a:srgbClr val="5361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8" name="Google Shape;168;p18">
            <a:hlinkClick r:id="rId5"/>
          </p:cNvPr>
          <p:cNvSpPr txBox="1"/>
          <p:nvPr/>
        </p:nvSpPr>
        <p:spPr>
          <a:xfrm>
            <a:off x="7126397" y="1925367"/>
            <a:ext cx="2932003" cy="584775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 u="none" cap="none" strike="noStrike">
                <a:solidFill>
                  <a:srgbClr val="00B050"/>
                </a:solidFill>
                <a:latin typeface="Open Sans"/>
                <a:ea typeface="Open Sans"/>
                <a:cs typeface="Open Sans"/>
                <a:sym typeface="Open Sans"/>
              </a:rPr>
              <a:t>סִרְטוֹן תִּעוּדִי קָצָר</a:t>
            </a:r>
            <a:endParaRPr/>
          </a:p>
        </p:txBody>
      </p:sp>
      <p:sp>
        <p:nvSpPr>
          <p:cNvPr id="169" name="Google Shape;169;p18"/>
          <p:cNvSpPr/>
          <p:nvPr/>
        </p:nvSpPr>
        <p:spPr>
          <a:xfrm>
            <a:off x="4658901" y="3779303"/>
            <a:ext cx="2334828" cy="77235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4"/>
          </a:solidFill>
          <a:ln cap="rnd" cmpd="sng" w="15875">
            <a:solidFill>
              <a:srgbClr val="5361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0" name="Google Shape;170;p18">
            <a:hlinkClick r:id="rId6"/>
          </p:cNvPr>
          <p:cNvSpPr txBox="1"/>
          <p:nvPr/>
        </p:nvSpPr>
        <p:spPr>
          <a:xfrm>
            <a:off x="7126398" y="3888713"/>
            <a:ext cx="4281408" cy="523220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800" u="none" cap="none" strike="noStrike">
                <a:solidFill>
                  <a:srgbClr val="3B372A"/>
                </a:solidFill>
                <a:latin typeface="Arial"/>
                <a:ea typeface="Arial"/>
                <a:cs typeface="Arial"/>
                <a:sym typeface="Arial"/>
              </a:rPr>
              <a:t>סִפּוּר (מְנֻקָּד) עַל הַ'בֶּן אִישׁ חַי' </a:t>
            </a:r>
            <a:endParaRPr/>
          </a:p>
        </p:txBody>
      </p:sp>
      <p:sp>
        <p:nvSpPr>
          <p:cNvPr id="171" name="Google Shape;171;p18"/>
          <p:cNvSpPr/>
          <p:nvPr/>
        </p:nvSpPr>
        <p:spPr>
          <a:xfrm>
            <a:off x="4658901" y="4795418"/>
            <a:ext cx="2334828" cy="77235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4"/>
          </a:solidFill>
          <a:ln cap="rnd" cmpd="sng" w="15875">
            <a:solidFill>
              <a:srgbClr val="5361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2" name="Google Shape;172;p18">
            <a:hlinkClick r:id="rId7"/>
          </p:cNvPr>
          <p:cNvSpPr txBox="1"/>
          <p:nvPr/>
        </p:nvSpPr>
        <p:spPr>
          <a:xfrm>
            <a:off x="7126398" y="4870386"/>
            <a:ext cx="4986394" cy="461665"/>
          </a:xfrm>
          <a:prstGeom prst="rect">
            <a:avLst/>
          </a:prstGeom>
          <a:noFill/>
          <a:ln cap="flat" cmpd="sng" w="57150">
            <a:solidFill>
              <a:srgbClr val="7B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3B372A"/>
                </a:solidFill>
                <a:latin typeface="Arial"/>
                <a:ea typeface="Arial"/>
                <a:cs typeface="Arial"/>
                <a:sym typeface="Arial"/>
              </a:rPr>
              <a:t>הַ'בֶּן אִישׁ חַי'  סִפּוּר חַיָּיו – טֵקְסְט + עֲבוֹדָה</a:t>
            </a:r>
            <a:endParaRPr/>
          </a:p>
        </p:txBody>
      </p:sp>
      <p:sp>
        <p:nvSpPr>
          <p:cNvPr id="173" name="Google Shape;173;p18">
            <a:hlinkClick r:id="rId8"/>
          </p:cNvPr>
          <p:cNvSpPr txBox="1"/>
          <p:nvPr/>
        </p:nvSpPr>
        <p:spPr>
          <a:xfrm>
            <a:off x="7126397" y="2907040"/>
            <a:ext cx="3757625" cy="523220"/>
          </a:xfrm>
          <a:prstGeom prst="rect">
            <a:avLst/>
          </a:prstGeom>
          <a:noFill/>
          <a:ln cap="flat" cmpd="sng" w="5715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800" u="none" cap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10 עֻבְדּוֹת עַל הַ'בֶּן אִישׁ חַי'</a:t>
            </a:r>
            <a:endParaRPr b="1" i="0" sz="2800" u="none" cap="none" strike="noStrike">
              <a:solidFill>
                <a:srgbClr val="1056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8"/>
          <p:cNvSpPr/>
          <p:nvPr/>
        </p:nvSpPr>
        <p:spPr>
          <a:xfrm>
            <a:off x="4730611" y="2863785"/>
            <a:ext cx="2334828" cy="698391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4"/>
          </a:solidFill>
          <a:ln cap="rnd" cmpd="sng" w="15875">
            <a:solidFill>
              <a:srgbClr val="5361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5" name="Google Shape;175;p18"/>
          <p:cNvSpPr/>
          <p:nvPr/>
        </p:nvSpPr>
        <p:spPr>
          <a:xfrm>
            <a:off x="4673155" y="5758267"/>
            <a:ext cx="2334828" cy="77235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4"/>
          </a:solidFill>
          <a:ln cap="rnd" cmpd="sng" w="15875">
            <a:solidFill>
              <a:srgbClr val="5361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6" name="Google Shape;176;p18">
            <a:hlinkClick r:id="rId9"/>
          </p:cNvPr>
          <p:cNvSpPr txBox="1"/>
          <p:nvPr/>
        </p:nvSpPr>
        <p:spPr>
          <a:xfrm>
            <a:off x="7126398" y="5852057"/>
            <a:ext cx="4281408" cy="523220"/>
          </a:xfrm>
          <a:prstGeom prst="rect">
            <a:avLst/>
          </a:prstGeom>
          <a:noFill/>
          <a:ln cap="flat" cmpd="sng" w="57150">
            <a:solidFill>
              <a:srgbClr val="8399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תִּפְזֹרֶת סִפְרֵי הַ'בֶּן אִישׁ חַי'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שן מתפתל">
  <a:themeElements>
    <a:clrScheme name="עשן מתפתל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