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63" r:id="rId3"/>
    <p:sldId id="257" r:id="rId4"/>
    <p:sldId id="258" r:id="rId5"/>
    <p:sldId id="267" r:id="rId6"/>
    <p:sldId id="268" r:id="rId7"/>
    <p:sldId id="259" r:id="rId8"/>
    <p:sldId id="260" r:id="rId9"/>
    <p:sldId id="269" r:id="rId10"/>
    <p:sldId id="270" r:id="rId11"/>
    <p:sldId id="271" r:id="rId12"/>
    <p:sldId id="265" r:id="rId13"/>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5000" autoAdjust="0"/>
    <p:restoredTop sz="94660"/>
  </p:normalViewPr>
  <p:slideViewPr>
    <p:cSldViewPr snapToGrid="0">
      <p:cViewPr varScale="1">
        <p:scale>
          <a:sx n="69" d="100"/>
          <a:sy n="69" d="100"/>
        </p:scale>
        <p:origin x="78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1524000" y="1122363"/>
            <a:ext cx="9144000" cy="2387600"/>
          </a:xfrm>
        </p:spPr>
        <p:txBody>
          <a:bodyPr anchor="b"/>
          <a:lstStyle>
            <a:lvl1pPr algn="ctr">
              <a:defRPr sz="6000"/>
            </a:lvl1p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65FF2455-C2C0-45CD-B129-C78ED2199671}" type="datetimeFigureOut">
              <a:rPr lang="he-IL" smtClean="0"/>
              <a:t>כ"ד/אלול/תש"פ</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B77ED7B4-2278-4AE8-8B62-80EF14DA1D9D}" type="slidenum">
              <a:rPr lang="he-IL" smtClean="0"/>
              <a:t>‹#›</a:t>
            </a:fld>
            <a:endParaRPr lang="he-IL"/>
          </a:p>
        </p:txBody>
      </p:sp>
    </p:spTree>
    <p:extLst>
      <p:ext uri="{BB962C8B-B14F-4D97-AF65-F5344CB8AC3E}">
        <p14:creationId xmlns:p14="http://schemas.microsoft.com/office/powerpoint/2010/main" val="3480730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65FF2455-C2C0-45CD-B129-C78ED2199671}" type="datetimeFigureOut">
              <a:rPr lang="he-IL" smtClean="0"/>
              <a:t>כ"ד/אלול/תש"פ</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B77ED7B4-2278-4AE8-8B62-80EF14DA1D9D}" type="slidenum">
              <a:rPr lang="he-IL" smtClean="0"/>
              <a:t>‹#›</a:t>
            </a:fld>
            <a:endParaRPr lang="he-IL"/>
          </a:p>
        </p:txBody>
      </p:sp>
    </p:spTree>
    <p:extLst>
      <p:ext uri="{BB962C8B-B14F-4D97-AF65-F5344CB8AC3E}">
        <p14:creationId xmlns:p14="http://schemas.microsoft.com/office/powerpoint/2010/main" val="1719061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831850" y="1709738"/>
            <a:ext cx="10515600" cy="2852737"/>
          </a:xfrm>
        </p:spPr>
        <p:txBody>
          <a:bodyPr anchor="b"/>
          <a:lstStyle>
            <a:lvl1pPr>
              <a:defRPr sz="6000"/>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smtClean="0"/>
              <a:t>ערוך סגנונות טקסט של תבנית בסיס</a:t>
            </a:r>
          </a:p>
        </p:txBody>
      </p:sp>
      <p:sp>
        <p:nvSpPr>
          <p:cNvPr id="4" name="מציין מיקום של תאריך 3"/>
          <p:cNvSpPr>
            <a:spLocks noGrp="1"/>
          </p:cNvSpPr>
          <p:nvPr>
            <p:ph type="dt" sz="half" idx="10"/>
          </p:nvPr>
        </p:nvSpPr>
        <p:spPr/>
        <p:txBody>
          <a:bodyPr/>
          <a:lstStyle/>
          <a:p>
            <a:fld id="{65FF2455-C2C0-45CD-B129-C78ED2199671}" type="datetimeFigureOut">
              <a:rPr lang="he-IL" smtClean="0"/>
              <a:t>כ"ד/אלול/תש"פ</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B77ED7B4-2278-4AE8-8B62-80EF14DA1D9D}" type="slidenum">
              <a:rPr lang="he-IL" smtClean="0"/>
              <a:t>‹#›</a:t>
            </a:fld>
            <a:endParaRPr lang="he-IL"/>
          </a:p>
        </p:txBody>
      </p:sp>
    </p:spTree>
    <p:extLst>
      <p:ext uri="{BB962C8B-B14F-4D97-AF65-F5344CB8AC3E}">
        <p14:creationId xmlns:p14="http://schemas.microsoft.com/office/powerpoint/2010/main" val="2750624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838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6172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65FF2455-C2C0-45CD-B129-C78ED2199671}" type="datetimeFigureOut">
              <a:rPr lang="he-IL" smtClean="0"/>
              <a:t>כ"ד/אלול/תש"פ</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B77ED7B4-2278-4AE8-8B62-80EF14DA1D9D}" type="slidenum">
              <a:rPr lang="he-IL" smtClean="0"/>
              <a:t>‹#›</a:t>
            </a:fld>
            <a:endParaRPr lang="he-IL"/>
          </a:p>
        </p:txBody>
      </p:sp>
    </p:spTree>
    <p:extLst>
      <p:ext uri="{BB962C8B-B14F-4D97-AF65-F5344CB8AC3E}">
        <p14:creationId xmlns:p14="http://schemas.microsoft.com/office/powerpoint/2010/main" val="3767636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365125"/>
            <a:ext cx="10515600" cy="1325563"/>
          </a:xfrm>
        </p:spPr>
        <p:txBody>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4" name="מציין מיקום תוכן 3"/>
          <p:cNvSpPr>
            <a:spLocks noGrp="1"/>
          </p:cNvSpPr>
          <p:nvPr>
            <p:ph sz="half" idx="2"/>
          </p:nvPr>
        </p:nvSpPr>
        <p:spPr>
          <a:xfrm>
            <a:off x="839788" y="2505075"/>
            <a:ext cx="5157787"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6" name="מציין מיקום תוכן 5"/>
          <p:cNvSpPr>
            <a:spLocks noGrp="1"/>
          </p:cNvSpPr>
          <p:nvPr>
            <p:ph sz="quarter" idx="4"/>
          </p:nvPr>
        </p:nvSpPr>
        <p:spPr>
          <a:xfrm>
            <a:off x="6172200" y="2505075"/>
            <a:ext cx="5183188"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65FF2455-C2C0-45CD-B129-C78ED2199671}" type="datetimeFigureOut">
              <a:rPr lang="he-IL" smtClean="0"/>
              <a:t>כ"ד/אלול/תש"פ</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B77ED7B4-2278-4AE8-8B62-80EF14DA1D9D}" type="slidenum">
              <a:rPr lang="he-IL" smtClean="0"/>
              <a:t>‹#›</a:t>
            </a:fld>
            <a:endParaRPr lang="he-IL"/>
          </a:p>
        </p:txBody>
      </p:sp>
    </p:spTree>
    <p:extLst>
      <p:ext uri="{BB962C8B-B14F-4D97-AF65-F5344CB8AC3E}">
        <p14:creationId xmlns:p14="http://schemas.microsoft.com/office/powerpoint/2010/main" val="19329241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65FF2455-C2C0-45CD-B129-C78ED2199671}" type="datetimeFigureOut">
              <a:rPr lang="he-IL" smtClean="0"/>
              <a:t>כ"ד/אלול/תש"פ</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B77ED7B4-2278-4AE8-8B62-80EF14DA1D9D}" type="slidenum">
              <a:rPr lang="he-IL" smtClean="0"/>
              <a:t>‹#›</a:t>
            </a:fld>
            <a:endParaRPr lang="he-IL"/>
          </a:p>
        </p:txBody>
      </p:sp>
    </p:spTree>
    <p:extLst>
      <p:ext uri="{BB962C8B-B14F-4D97-AF65-F5344CB8AC3E}">
        <p14:creationId xmlns:p14="http://schemas.microsoft.com/office/powerpoint/2010/main" val="34175737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65FF2455-C2C0-45CD-B129-C78ED2199671}" type="datetimeFigureOut">
              <a:rPr lang="he-IL" smtClean="0"/>
              <a:t>כ"ד/אלול/תש"פ</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B77ED7B4-2278-4AE8-8B62-80EF14DA1D9D}" type="slidenum">
              <a:rPr lang="he-IL" smtClean="0"/>
              <a:t>‹#›</a:t>
            </a:fld>
            <a:endParaRPr lang="he-IL"/>
          </a:p>
        </p:txBody>
      </p:sp>
    </p:spTree>
    <p:extLst>
      <p:ext uri="{BB962C8B-B14F-4D97-AF65-F5344CB8AC3E}">
        <p14:creationId xmlns:p14="http://schemas.microsoft.com/office/powerpoint/2010/main" val="3039991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65FF2455-C2C0-45CD-B129-C78ED2199671}" type="datetimeFigureOut">
              <a:rPr lang="he-IL" smtClean="0"/>
              <a:t>כ"ד/אלול/תש"פ</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B77ED7B4-2278-4AE8-8B62-80EF14DA1D9D}" type="slidenum">
              <a:rPr lang="he-IL" smtClean="0"/>
              <a:t>‹#›</a:t>
            </a:fld>
            <a:endParaRPr lang="he-IL"/>
          </a:p>
        </p:txBody>
      </p:sp>
    </p:spTree>
    <p:extLst>
      <p:ext uri="{BB962C8B-B14F-4D97-AF65-F5344CB8AC3E}">
        <p14:creationId xmlns:p14="http://schemas.microsoft.com/office/powerpoint/2010/main" val="2711172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65FF2455-C2C0-45CD-B129-C78ED2199671}" type="datetimeFigureOut">
              <a:rPr lang="he-IL" smtClean="0"/>
              <a:t>כ"ד/אלול/תש"פ</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B77ED7B4-2278-4AE8-8B62-80EF14DA1D9D}" type="slidenum">
              <a:rPr lang="he-IL" smtClean="0"/>
              <a:t>‹#›</a:t>
            </a:fld>
            <a:endParaRPr lang="he-IL"/>
          </a:p>
        </p:txBody>
      </p:sp>
    </p:spTree>
    <p:extLst>
      <p:ext uri="{BB962C8B-B14F-4D97-AF65-F5344CB8AC3E}">
        <p14:creationId xmlns:p14="http://schemas.microsoft.com/office/powerpoint/2010/main" val="2081161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65FF2455-C2C0-45CD-B129-C78ED2199671}" type="datetimeFigureOut">
              <a:rPr lang="he-IL" smtClean="0"/>
              <a:t>כ"ד/אלול/תש"פ</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B77ED7B4-2278-4AE8-8B62-80EF14DA1D9D}" type="slidenum">
              <a:rPr lang="he-IL" smtClean="0"/>
              <a:t>‹#›</a:t>
            </a:fld>
            <a:endParaRPr lang="he-IL"/>
          </a:p>
        </p:txBody>
      </p:sp>
    </p:spTree>
    <p:extLst>
      <p:ext uri="{BB962C8B-B14F-4D97-AF65-F5344CB8AC3E}">
        <p14:creationId xmlns:p14="http://schemas.microsoft.com/office/powerpoint/2010/main" val="1612569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724900" y="365125"/>
            <a:ext cx="2628900" cy="5811838"/>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838200" y="365125"/>
            <a:ext cx="7734300" cy="5811838"/>
          </a:xfrm>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65FF2455-C2C0-45CD-B129-C78ED2199671}" type="datetimeFigureOut">
              <a:rPr lang="he-IL" smtClean="0"/>
              <a:t>כ"ד/אלול/תש"פ</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B77ED7B4-2278-4AE8-8B62-80EF14DA1D9D}" type="slidenum">
              <a:rPr lang="he-IL" smtClean="0"/>
              <a:t>‹#›</a:t>
            </a:fld>
            <a:endParaRPr lang="he-IL"/>
          </a:p>
        </p:txBody>
      </p:sp>
    </p:spTree>
    <p:extLst>
      <p:ext uri="{BB962C8B-B14F-4D97-AF65-F5344CB8AC3E}">
        <p14:creationId xmlns:p14="http://schemas.microsoft.com/office/powerpoint/2010/main" val="15459935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65FF2455-C2C0-45CD-B129-C78ED2199671}" type="datetimeFigureOut">
              <a:rPr lang="he-IL" smtClean="0"/>
              <a:t>כ"ד/אלול/תש"פ</a:t>
            </a:fld>
            <a:endParaRPr lang="he-IL"/>
          </a:p>
        </p:txBody>
      </p:sp>
      <p:sp>
        <p:nvSpPr>
          <p:cNvPr id="5" name="מציין מיקום של כותרת תחתונה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B77ED7B4-2278-4AE8-8B62-80EF14DA1D9D}" type="slidenum">
              <a:rPr lang="he-IL" smtClean="0"/>
              <a:t>‹#›</a:t>
            </a:fld>
            <a:endParaRPr lang="he-IL"/>
          </a:p>
        </p:txBody>
      </p:sp>
    </p:spTree>
    <p:extLst>
      <p:ext uri="{BB962C8B-B14F-4D97-AF65-F5344CB8AC3E}">
        <p14:creationId xmlns:p14="http://schemas.microsoft.com/office/powerpoint/2010/main" val="10130581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microsoft.com/office/2007/relationships/hdphoto" Target="../media/hdphoto1.wdp"/><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6.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jpeg"/><Relationship Id="rId1" Type="http://schemas.openxmlformats.org/officeDocument/2006/relationships/slideLayout" Target="../slideLayouts/slideLayout6.xml"/><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6.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6.xml"/><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p:cNvPicPr>
            <a:picLocks noChangeAspect="1"/>
          </p:cNvPicPr>
          <p:nvPr/>
        </p:nvPicPr>
        <p:blipFill>
          <a:blip r:embed="rId4">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val="0"/>
              </a:ext>
            </a:extLst>
          </a:blip>
          <a:stretch>
            <a:fillRect/>
          </a:stretch>
        </p:blipFill>
        <p:spPr>
          <a:xfrm>
            <a:off x="0" y="12879"/>
            <a:ext cx="12192000" cy="6858000"/>
          </a:xfrm>
          <a:prstGeom prst="rect">
            <a:avLst/>
          </a:prstGeom>
        </p:spPr>
      </p:pic>
      <p:sp>
        <p:nvSpPr>
          <p:cNvPr id="4" name="כותרת 3"/>
          <p:cNvSpPr>
            <a:spLocks noGrp="1"/>
          </p:cNvSpPr>
          <p:nvPr>
            <p:ph type="title"/>
          </p:nvPr>
        </p:nvSpPr>
        <p:spPr>
          <a:xfrm>
            <a:off x="1343572" y="-293042"/>
            <a:ext cx="7925972" cy="6192429"/>
          </a:xfrm>
        </p:spPr>
        <p:txBody>
          <a:bodyPr>
            <a:normAutofit/>
          </a:bodyPr>
          <a:lstStyle/>
          <a:p>
            <a:r>
              <a:rPr lang="he-IL" sz="7200" b="1" dirty="0" smtClean="0">
                <a:effectLst>
                  <a:outerShdw blurRad="38100" dist="38100" dir="2700000" algn="tl">
                    <a:srgbClr val="000000">
                      <a:alpha val="43137"/>
                    </a:srgbClr>
                  </a:outerShdw>
                </a:effectLst>
              </a:rPr>
              <a:t>לשוב הביתה</a:t>
            </a:r>
            <a:br>
              <a:rPr lang="he-IL" sz="7200" b="1" dirty="0" smtClean="0">
                <a:effectLst>
                  <a:outerShdw blurRad="38100" dist="38100" dir="2700000" algn="tl">
                    <a:srgbClr val="000000">
                      <a:alpha val="43137"/>
                    </a:srgbClr>
                  </a:outerShdw>
                </a:effectLst>
              </a:rPr>
            </a:br>
            <a:r>
              <a:rPr lang="he-IL" sz="4800" dirty="0" smtClean="0"/>
              <a:t/>
            </a:r>
            <a:br>
              <a:rPr lang="he-IL" sz="4800" dirty="0" smtClean="0"/>
            </a:br>
            <a:r>
              <a:rPr lang="he-IL" sz="4800" b="1" dirty="0" smtClean="0">
                <a:effectLst>
                  <a:outerShdw blurRad="38100" dist="38100" dir="2700000" algn="tl">
                    <a:srgbClr val="000000">
                      <a:alpha val="43137"/>
                    </a:srgbClr>
                  </a:outerShdw>
                </a:effectLst>
              </a:rPr>
              <a:t>הגיע </a:t>
            </a:r>
            <a:r>
              <a:rPr lang="he-IL" sz="4800" b="1" dirty="0">
                <a:effectLst>
                  <a:outerShdw blurRad="38100" dist="38100" dir="2700000" algn="tl">
                    <a:srgbClr val="000000">
                      <a:alpha val="43137"/>
                    </a:srgbClr>
                  </a:outerShdw>
                </a:effectLst>
              </a:rPr>
              <a:t>הזמן </a:t>
            </a:r>
            <a:r>
              <a:rPr lang="he-IL" sz="4800" b="1" dirty="0" smtClean="0">
                <a:effectLst>
                  <a:outerShdw blurRad="38100" dist="38100" dir="2700000" algn="tl">
                    <a:srgbClr val="000000">
                      <a:alpha val="43137"/>
                    </a:srgbClr>
                  </a:outerShdw>
                </a:effectLst>
              </a:rPr>
              <a:t>להתעורר</a:t>
            </a:r>
            <a:br>
              <a:rPr lang="he-IL" sz="4800" b="1" dirty="0" smtClean="0">
                <a:effectLst>
                  <a:outerShdw blurRad="38100" dist="38100" dir="2700000" algn="tl">
                    <a:srgbClr val="000000">
                      <a:alpha val="43137"/>
                    </a:srgbClr>
                  </a:outerShdw>
                </a:effectLst>
              </a:rPr>
            </a:br>
            <a:r>
              <a:rPr lang="he-IL" sz="4800" b="1" dirty="0" smtClean="0">
                <a:effectLst>
                  <a:outerShdw blurRad="38100" dist="38100" dir="2700000" algn="tl">
                    <a:srgbClr val="000000">
                      <a:alpha val="43137"/>
                    </a:srgbClr>
                  </a:outerShdw>
                </a:effectLst>
              </a:rPr>
              <a:t>לעזוב </a:t>
            </a:r>
            <a:r>
              <a:rPr lang="he-IL" sz="4800" b="1" dirty="0" err="1">
                <a:effectLst>
                  <a:outerShdw blurRad="38100" dist="38100" dir="2700000" algn="tl">
                    <a:srgbClr val="000000">
                      <a:alpha val="43137"/>
                    </a:srgbClr>
                  </a:outerShdw>
                </a:effectLst>
              </a:rPr>
              <a:t>הכל</a:t>
            </a:r>
            <a:r>
              <a:rPr lang="he-IL" sz="4800" b="1" dirty="0">
                <a:effectLst>
                  <a:outerShdw blurRad="38100" dist="38100" dir="2700000" algn="tl">
                    <a:srgbClr val="000000">
                      <a:alpha val="43137"/>
                    </a:srgbClr>
                  </a:outerShdw>
                </a:effectLst>
              </a:rPr>
              <a:t> </a:t>
            </a:r>
            <a:r>
              <a:rPr lang="he-IL" sz="4800" b="1" dirty="0" smtClean="0">
                <a:effectLst>
                  <a:outerShdw blurRad="38100" dist="38100" dir="2700000" algn="tl">
                    <a:srgbClr val="000000">
                      <a:alpha val="43137"/>
                    </a:srgbClr>
                  </a:outerShdw>
                </a:effectLst>
              </a:rPr>
              <a:t>להתגבר</a:t>
            </a:r>
            <a:br>
              <a:rPr lang="he-IL" sz="4800" b="1" dirty="0" smtClean="0">
                <a:effectLst>
                  <a:outerShdw blurRad="38100" dist="38100" dir="2700000" algn="tl">
                    <a:srgbClr val="000000">
                      <a:alpha val="43137"/>
                    </a:srgbClr>
                  </a:outerShdw>
                </a:effectLst>
              </a:rPr>
            </a:br>
            <a:r>
              <a:rPr lang="he-IL" sz="4800" b="1" dirty="0" smtClean="0">
                <a:effectLst>
                  <a:outerShdw blurRad="38100" dist="38100" dir="2700000" algn="tl">
                    <a:srgbClr val="000000">
                      <a:alpha val="43137"/>
                    </a:srgbClr>
                  </a:outerShdw>
                </a:effectLst>
              </a:rPr>
              <a:t>לשוב הביתה</a:t>
            </a:r>
            <a:br>
              <a:rPr lang="he-IL" sz="4800" b="1" dirty="0" smtClean="0">
                <a:effectLst>
                  <a:outerShdw blurRad="38100" dist="38100" dir="2700000" algn="tl">
                    <a:srgbClr val="000000">
                      <a:alpha val="43137"/>
                    </a:srgbClr>
                  </a:outerShdw>
                </a:effectLst>
              </a:rPr>
            </a:br>
            <a:r>
              <a:rPr lang="he-IL" sz="4800" b="1" dirty="0" smtClean="0">
                <a:effectLst>
                  <a:outerShdw blurRad="38100" dist="38100" dir="2700000" algn="tl">
                    <a:srgbClr val="000000">
                      <a:alpha val="43137"/>
                    </a:srgbClr>
                  </a:outerShdw>
                </a:effectLst>
              </a:rPr>
              <a:t>לא </a:t>
            </a:r>
            <a:r>
              <a:rPr lang="he-IL" sz="4800" b="1" dirty="0">
                <a:effectLst>
                  <a:outerShdw blurRad="38100" dist="38100" dir="2700000" algn="tl">
                    <a:srgbClr val="000000">
                      <a:alpha val="43137"/>
                    </a:srgbClr>
                  </a:outerShdw>
                </a:effectLst>
              </a:rPr>
              <a:t>לחפש מקום </a:t>
            </a:r>
            <a:r>
              <a:rPr lang="he-IL" sz="4800" b="1" dirty="0" smtClean="0">
                <a:effectLst>
                  <a:outerShdw blurRad="38100" dist="38100" dir="2700000" algn="tl">
                    <a:srgbClr val="000000">
                      <a:alpha val="43137"/>
                    </a:srgbClr>
                  </a:outerShdw>
                </a:effectLst>
              </a:rPr>
              <a:t>אחר</a:t>
            </a:r>
            <a:endParaRPr lang="he-IL" sz="4800" b="1" dirty="0">
              <a:effectLst>
                <a:outerShdw blurRad="38100" dist="38100" dir="2700000" algn="tl">
                  <a:srgbClr val="000000">
                    <a:alpha val="43137"/>
                  </a:srgbClr>
                </a:outerShdw>
              </a:effectLst>
            </a:endParaRPr>
          </a:p>
        </p:txBody>
      </p:sp>
      <p:pic>
        <p:nvPicPr>
          <p:cNvPr id="3" name="לשוב הביתה -ישי ריבו">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26423" y="6063343"/>
            <a:ext cx="609600" cy="609600"/>
          </a:xfrm>
          <a:prstGeom prst="rect">
            <a:avLst/>
          </a:prstGeom>
        </p:spPr>
      </p:pic>
    </p:spTree>
    <p:extLst>
      <p:ext uri="{BB962C8B-B14F-4D97-AF65-F5344CB8AC3E}">
        <p14:creationId xmlns:p14="http://schemas.microsoft.com/office/powerpoint/2010/main" val="817715718"/>
      </p:ext>
    </p:extLst>
  </p:cSld>
  <p:clrMapOvr>
    <a:masterClrMapping/>
  </p:clrMapOvr>
  <mc:AlternateContent xmlns:mc="http://schemas.openxmlformats.org/markup-compatibility/2006">
    <mc:Choice xmlns:p14="http://schemas.microsoft.com/office/powerpoint/2010/main" Requires="p14">
      <p:transition spd="slow" p14:dur="2000" advTm="17000"/>
    </mc:Choice>
    <mc:Fallback>
      <p:transition spd="slow" advTm="17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550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14500"/>
                                        <p:tgtEl>
                                          <p:spTgt spid="4"/>
                                        </p:tgtEl>
                                      </p:cBhvr>
                                    </p:animEffect>
                                  </p:childTnLst>
                                </p:cTn>
                              </p:par>
                              <p:par>
                                <p:cTn id="8" presetID="1" presetClass="mediacall" presetSubtype="0" fill="hold" nodeType="withEffect">
                                  <p:stCondLst>
                                    <p:cond delay="0"/>
                                  </p:stCondLst>
                                  <p:childTnLst>
                                    <p:cmd type="call" cmd="playFrom(0.0)">
                                      <p:cBhvr>
                                        <p:cTn id="9"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0" fill="hold" display="0">
                  <p:stCondLst>
                    <p:cond delay="indefinite"/>
                  </p:stCondLst>
                  <p:endCondLst>
                    <p:cond evt="onStopAudio" delay="0">
                      <p:tgtEl>
                        <p:sldTgt/>
                      </p:tgtEl>
                    </p:cond>
                  </p:endCondLst>
                </p:cTn>
                <p:tgtEl>
                  <p:spTgt spid="3"/>
                </p:tgtEl>
              </p:cMediaNode>
            </p:audio>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כותרת 1"/>
          <p:cNvSpPr>
            <a:spLocks noGrp="1"/>
          </p:cNvSpPr>
          <p:nvPr>
            <p:ph type="title"/>
          </p:nvPr>
        </p:nvSpPr>
        <p:spPr>
          <a:xfrm>
            <a:off x="838200" y="365125"/>
            <a:ext cx="9600028" cy="5501103"/>
          </a:xfrm>
        </p:spPr>
        <p:txBody>
          <a:bodyPr>
            <a:normAutofit/>
          </a:bodyPr>
          <a:lstStyle/>
          <a:p>
            <a:pPr>
              <a:lnSpc>
                <a:spcPct val="150000"/>
              </a:lnSpc>
            </a:pPr>
            <a:r>
              <a:rPr lang="he-IL" sz="5400" b="1" dirty="0">
                <a:effectLst>
                  <a:outerShdw blurRad="38100" dist="38100" dir="2700000" algn="tl">
                    <a:srgbClr val="000000">
                      <a:alpha val="43137"/>
                    </a:srgbClr>
                  </a:outerShdw>
                </a:effectLst>
              </a:rPr>
              <a:t>הגיע הזמן להשתנות</a:t>
            </a:r>
            <a:br>
              <a:rPr lang="he-IL" sz="5400" b="1" dirty="0">
                <a:effectLst>
                  <a:outerShdw blurRad="38100" dist="38100" dir="2700000" algn="tl">
                    <a:srgbClr val="000000">
                      <a:alpha val="43137"/>
                    </a:srgbClr>
                  </a:outerShdw>
                </a:effectLst>
              </a:rPr>
            </a:br>
            <a:r>
              <a:rPr lang="he-IL" sz="5400" b="1" dirty="0">
                <a:effectLst>
                  <a:outerShdw blurRad="38100" dist="38100" dir="2700000" algn="tl">
                    <a:srgbClr val="000000">
                      <a:alpha val="43137"/>
                    </a:srgbClr>
                  </a:outerShdw>
                </a:effectLst>
              </a:rPr>
              <a:t>גם אם </a:t>
            </a:r>
            <a:r>
              <a:rPr lang="he-IL" sz="5400" b="1" dirty="0" smtClean="0">
                <a:effectLst>
                  <a:outerShdw blurRad="38100" dist="38100" dir="2700000" algn="tl">
                    <a:srgbClr val="000000">
                      <a:alpha val="43137"/>
                    </a:srgbClr>
                  </a:outerShdw>
                </a:effectLst>
              </a:rPr>
              <a:t>פספסנו תחנות</a:t>
            </a:r>
            <a:r>
              <a:rPr lang="he-IL" sz="5400" b="1" dirty="0">
                <a:effectLst>
                  <a:outerShdw blurRad="38100" dist="38100" dir="2700000" algn="tl">
                    <a:srgbClr val="000000">
                      <a:alpha val="43137"/>
                    </a:srgbClr>
                  </a:outerShdw>
                </a:effectLst>
              </a:rPr>
              <a:t/>
            </a:r>
            <a:br>
              <a:rPr lang="he-IL" sz="5400" b="1" dirty="0">
                <a:effectLst>
                  <a:outerShdw blurRad="38100" dist="38100" dir="2700000" algn="tl">
                    <a:srgbClr val="000000">
                      <a:alpha val="43137"/>
                    </a:srgbClr>
                  </a:outerShdw>
                </a:effectLst>
              </a:rPr>
            </a:br>
            <a:r>
              <a:rPr lang="he-IL" sz="5400" b="1" dirty="0">
                <a:effectLst>
                  <a:outerShdw blurRad="38100" dist="38100" dir="2700000" algn="tl">
                    <a:srgbClr val="000000">
                      <a:alpha val="43137"/>
                    </a:srgbClr>
                  </a:outerShdw>
                </a:effectLst>
              </a:rPr>
              <a:t>אפשר </a:t>
            </a:r>
            <a:r>
              <a:rPr lang="he-IL" sz="5400" b="1" dirty="0" smtClean="0">
                <a:effectLst>
                  <a:outerShdw blurRad="38100" dist="38100" dir="2700000" algn="tl">
                    <a:srgbClr val="000000">
                      <a:alpha val="43137"/>
                    </a:srgbClr>
                  </a:outerShdw>
                </a:effectLst>
              </a:rPr>
              <a:t>לרדת</a:t>
            </a:r>
            <a:r>
              <a:rPr lang="en-US" sz="5400" b="1" dirty="0" smtClean="0">
                <a:effectLst>
                  <a:outerShdw blurRad="38100" dist="38100" dir="2700000" algn="tl">
                    <a:srgbClr val="000000">
                      <a:alpha val="43137"/>
                    </a:srgbClr>
                  </a:outerShdw>
                </a:effectLst>
              </a:rPr>
              <a:t/>
            </a:r>
            <a:br>
              <a:rPr lang="en-US" sz="5400" b="1" dirty="0" smtClean="0">
                <a:effectLst>
                  <a:outerShdw blurRad="38100" dist="38100" dir="2700000" algn="tl">
                    <a:srgbClr val="000000">
                      <a:alpha val="43137"/>
                    </a:srgbClr>
                  </a:outerShdw>
                </a:effectLst>
              </a:rPr>
            </a:br>
            <a:r>
              <a:rPr lang="he-IL" sz="5400" b="1" dirty="0" smtClean="0">
                <a:effectLst>
                  <a:outerShdw blurRad="38100" dist="38100" dir="2700000" algn="tl">
                    <a:srgbClr val="000000">
                      <a:alpha val="43137"/>
                    </a:srgbClr>
                  </a:outerShdw>
                </a:effectLst>
              </a:rPr>
              <a:t>יש </a:t>
            </a:r>
            <a:r>
              <a:rPr lang="he-IL" sz="5400" b="1" dirty="0">
                <a:effectLst>
                  <a:outerShdw blurRad="38100" dist="38100" dir="2700000" algn="tl">
                    <a:srgbClr val="000000">
                      <a:alpha val="43137"/>
                    </a:srgbClr>
                  </a:outerShdw>
                </a:effectLst>
              </a:rPr>
              <a:t>רכבת חזרה לשכונות</a:t>
            </a:r>
            <a:endParaRPr lang="he-IL" sz="5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82357421"/>
      </p:ext>
    </p:extLst>
  </p:cSld>
  <p:clrMapOvr>
    <a:masterClrMapping/>
  </p:clrMapOvr>
  <mc:AlternateContent xmlns:mc="http://schemas.openxmlformats.org/markup-compatibility/2006">
    <mc:Choice xmlns:p14="http://schemas.microsoft.com/office/powerpoint/2010/main" Requires="p14">
      <p:transition spd="slow" p14:dur="800" advTm="6000">
        <p:circle/>
      </p:transition>
    </mc:Choice>
    <mc:Fallback>
      <p:transition spd="slow" advTm="6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8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mapa.co.il/WWWTemp/UDP/109813_800_600.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כותרת 1"/>
          <p:cNvSpPr>
            <a:spLocks noGrp="1"/>
          </p:cNvSpPr>
          <p:nvPr>
            <p:ph type="title"/>
          </p:nvPr>
        </p:nvSpPr>
        <p:spPr>
          <a:xfrm>
            <a:off x="4059381" y="280720"/>
            <a:ext cx="7561705" cy="2531754"/>
          </a:xfrm>
        </p:spPr>
        <p:txBody>
          <a:bodyPr/>
          <a:lstStyle/>
          <a:p>
            <a:r>
              <a:rPr lang="he-IL" b="1" dirty="0" err="1" smtClean="0"/>
              <a:t>הכל</a:t>
            </a:r>
            <a:r>
              <a:rPr lang="he-IL" b="1" dirty="0" smtClean="0"/>
              <a:t> אפשר רק אם נרצה</a:t>
            </a:r>
            <a:br>
              <a:rPr lang="he-IL" b="1" dirty="0" smtClean="0"/>
            </a:br>
            <a:r>
              <a:rPr lang="he-IL" b="1" dirty="0" smtClean="0"/>
              <a:t>המחפש תמיד מוצא</a:t>
            </a:r>
            <a:br>
              <a:rPr lang="he-IL" b="1" dirty="0" smtClean="0"/>
            </a:br>
            <a:r>
              <a:rPr lang="he-IL" b="1" dirty="0" smtClean="0"/>
              <a:t>גם אם הוא נמצא אי שם הרחק בקצה</a:t>
            </a:r>
            <a:r>
              <a:rPr lang="en-US" b="1" dirty="0" smtClean="0"/>
              <a:t/>
            </a:r>
            <a:br>
              <a:rPr lang="en-US" b="1" dirty="0" smtClean="0"/>
            </a:br>
            <a:endParaRPr lang="he-IL" b="1" dirty="0"/>
          </a:p>
        </p:txBody>
      </p:sp>
      <p:sp>
        <p:nvSpPr>
          <p:cNvPr id="4" name="כותרת 1"/>
          <p:cNvSpPr txBox="1">
            <a:spLocks/>
          </p:cNvSpPr>
          <p:nvPr/>
        </p:nvSpPr>
        <p:spPr>
          <a:xfrm>
            <a:off x="4059381" y="2258274"/>
            <a:ext cx="7561705" cy="2230599"/>
          </a:xfrm>
          <a:prstGeom prst="rect">
            <a:avLst/>
          </a:prstGeom>
        </p:spPr>
        <p:txBody>
          <a:bodyPr vert="horz" lIns="91440" tIns="45720" rIns="91440" bIns="45720" rtlCol="1" anchor="ctr">
            <a:normAutofit/>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r>
              <a:rPr lang="he-IL" b="1" dirty="0" smtClean="0"/>
              <a:t>דלתות </a:t>
            </a:r>
            <a:r>
              <a:rPr lang="he-IL" b="1" dirty="0"/>
              <a:t>שמיים לא ננעלו</a:t>
            </a:r>
            <a:br>
              <a:rPr lang="he-IL" b="1" dirty="0"/>
            </a:br>
            <a:r>
              <a:rPr lang="he-IL" b="1" dirty="0"/>
              <a:t>כשהבן קורא הצילו</a:t>
            </a:r>
            <a:br>
              <a:rPr lang="he-IL" b="1" dirty="0"/>
            </a:br>
            <a:r>
              <a:rPr lang="he-IL" b="1" dirty="0" smtClean="0"/>
              <a:t>אבא </a:t>
            </a:r>
            <a:r>
              <a:rPr lang="he-IL" b="1" dirty="0"/>
              <a:t>שבשמיים מגיע </a:t>
            </a:r>
            <a:r>
              <a:rPr lang="he-IL" b="1" dirty="0" smtClean="0"/>
              <a:t>אפילו</a:t>
            </a:r>
            <a:endParaRPr lang="he-IL" b="1" dirty="0"/>
          </a:p>
        </p:txBody>
      </p:sp>
    </p:spTree>
    <p:extLst>
      <p:ext uri="{BB962C8B-B14F-4D97-AF65-F5344CB8AC3E}">
        <p14:creationId xmlns:p14="http://schemas.microsoft.com/office/powerpoint/2010/main" val="8323584"/>
      </p:ext>
    </p:extLst>
  </p:cSld>
  <p:clrMapOvr>
    <a:masterClrMapping/>
  </p:clrMapOvr>
  <mc:AlternateContent xmlns:mc="http://schemas.openxmlformats.org/markup-compatibility/2006" xmlns:p14="http://schemas.microsoft.com/office/powerpoint/2010/main">
    <mc:Choice Requires="p14">
      <p:transition spd="slow" p14:dur="800" advTm="18000">
        <p:circle/>
      </p:transition>
    </mc:Choice>
    <mc:Fallback xmlns="">
      <p:transition spd="slow" advTm="18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ppt_x</p:attrName>
                                        </p:attrNameLst>
                                      </p:cBhvr>
                                      <p:tavLst>
                                        <p:tav tm="0">
                                          <p:val>
                                            <p:strVal val="#ppt_x"/>
                                          </p:val>
                                        </p:tav>
                                        <p:tav tm="100000">
                                          <p:val>
                                            <p:strVal val="#ppt_x"/>
                                          </p:val>
                                        </p:tav>
                                      </p:tavLst>
                                    </p:anim>
                                    <p:anim calcmode="lin" valueType="num">
                                      <p:cBhvr>
                                        <p:cTn id="9" dur="2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2000"/>
                            </p:stCondLst>
                            <p:childTnLst>
                              <p:par>
                                <p:cTn id="11" presetID="42" presetClass="entr" presetSubtype="0" fill="hold" grpId="0" nodeType="afterEffect">
                                  <p:stCondLst>
                                    <p:cond delay="50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2750"/>
                                        <p:tgtEl>
                                          <p:spTgt spid="4"/>
                                        </p:tgtEl>
                                      </p:cBhvr>
                                    </p:animEffect>
                                    <p:anim calcmode="lin" valueType="num">
                                      <p:cBhvr>
                                        <p:cTn id="14" dur="2750" fill="hold"/>
                                        <p:tgtEl>
                                          <p:spTgt spid="4"/>
                                        </p:tgtEl>
                                        <p:attrNameLst>
                                          <p:attrName>ppt_x</p:attrName>
                                        </p:attrNameLst>
                                      </p:cBhvr>
                                      <p:tavLst>
                                        <p:tav tm="0">
                                          <p:val>
                                            <p:strVal val="#ppt_x"/>
                                          </p:val>
                                        </p:tav>
                                        <p:tav tm="100000">
                                          <p:val>
                                            <p:strVal val="#ppt_x"/>
                                          </p:val>
                                        </p:tav>
                                      </p:tavLst>
                                    </p:anim>
                                    <p:anim calcmode="lin" valueType="num">
                                      <p:cBhvr>
                                        <p:cTn id="15" dur="27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he.bcdn.biz/Images/2012/7/19/efa6d13b-77c9-4df1-87d7-d9bec8b27858.jpg"/>
          <p:cNvPicPr>
            <a:picLocks noChangeAspect="1" noChangeArrowheads="1"/>
          </p:cNvPicPr>
          <p:nvPr/>
        </p:nvPicPr>
        <p:blipFill rotWithShape="1">
          <a:blip r:embed="rId2">
            <a:extLst>
              <a:ext uri="{28A0092B-C50C-407E-A947-70E740481C1C}">
                <a14:useLocalDpi xmlns:a14="http://schemas.microsoft.com/office/drawing/2010/main" val="0"/>
              </a:ext>
            </a:extLst>
          </a:blip>
          <a:srcRect l="9692" b="22705"/>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כותרת 1"/>
          <p:cNvSpPr>
            <a:spLocks noGrp="1"/>
          </p:cNvSpPr>
          <p:nvPr>
            <p:ph type="title"/>
          </p:nvPr>
        </p:nvSpPr>
        <p:spPr>
          <a:xfrm>
            <a:off x="1205345" y="217304"/>
            <a:ext cx="10653933" cy="2239319"/>
          </a:xfrm>
        </p:spPr>
        <p:txBody>
          <a:bodyPr>
            <a:normAutofit/>
          </a:bodyPr>
          <a:lstStyle/>
          <a:p>
            <a:r>
              <a:rPr lang="he-IL" sz="4800" b="1" dirty="0" smtClean="0">
                <a:solidFill>
                  <a:srgbClr val="FFFF00"/>
                </a:solidFill>
                <a:effectLst>
                  <a:outerShdw blurRad="38100" dist="38100" dir="2700000" algn="tl">
                    <a:srgbClr val="000000">
                      <a:alpha val="43137"/>
                    </a:srgbClr>
                  </a:outerShdw>
                </a:effectLst>
              </a:rPr>
              <a:t>פזמון : </a:t>
            </a:r>
            <a:br>
              <a:rPr lang="he-IL" sz="4800" b="1" dirty="0" smtClean="0">
                <a:solidFill>
                  <a:srgbClr val="FFFF00"/>
                </a:solidFill>
                <a:effectLst>
                  <a:outerShdw blurRad="38100" dist="38100" dir="2700000" algn="tl">
                    <a:srgbClr val="000000">
                      <a:alpha val="43137"/>
                    </a:srgbClr>
                  </a:outerShdw>
                </a:effectLst>
              </a:rPr>
            </a:br>
            <a:r>
              <a:rPr lang="he-IL" sz="4800" b="1" dirty="0">
                <a:solidFill>
                  <a:srgbClr val="FFFF00"/>
                </a:solidFill>
                <a:effectLst>
                  <a:outerShdw blurRad="38100" dist="38100" dir="2700000" algn="tl">
                    <a:srgbClr val="000000">
                      <a:alpha val="43137"/>
                    </a:srgbClr>
                  </a:outerShdw>
                </a:effectLst>
              </a:rPr>
              <a:t>	</a:t>
            </a:r>
            <a:r>
              <a:rPr lang="he-IL" sz="4800" b="1" dirty="0" smtClean="0">
                <a:solidFill>
                  <a:srgbClr val="FFFF00"/>
                </a:solidFill>
                <a:effectLst>
                  <a:outerShdw blurRad="38100" dist="38100" dir="2700000" algn="tl">
                    <a:srgbClr val="000000">
                      <a:alpha val="43137"/>
                    </a:srgbClr>
                  </a:outerShdw>
                </a:effectLst>
              </a:rPr>
              <a:t>	 אפילו </a:t>
            </a:r>
            <a:r>
              <a:rPr lang="he-IL" sz="4800" b="1" dirty="0">
                <a:solidFill>
                  <a:srgbClr val="FFFF00"/>
                </a:solidFill>
                <a:effectLst>
                  <a:outerShdw blurRad="38100" dist="38100" dir="2700000" algn="tl">
                    <a:srgbClr val="000000">
                      <a:alpha val="43137"/>
                    </a:srgbClr>
                  </a:outerShdw>
                </a:effectLst>
              </a:rPr>
              <a:t>שעשינו משהו </a:t>
            </a:r>
            <a:r>
              <a:rPr lang="he-IL" sz="4800" b="1" dirty="0" smtClean="0">
                <a:solidFill>
                  <a:srgbClr val="FFFF00"/>
                </a:solidFill>
                <a:effectLst>
                  <a:outerShdw blurRad="38100" dist="38100" dir="2700000" algn="tl">
                    <a:srgbClr val="000000">
                      <a:alpha val="43137"/>
                    </a:srgbClr>
                  </a:outerShdw>
                </a:effectLst>
              </a:rPr>
              <a:t>רע</a:t>
            </a:r>
            <a:br>
              <a:rPr lang="he-IL" sz="4800" b="1" dirty="0" smtClean="0">
                <a:solidFill>
                  <a:srgbClr val="FFFF00"/>
                </a:solidFill>
                <a:effectLst>
                  <a:outerShdw blurRad="38100" dist="38100" dir="2700000" algn="tl">
                    <a:srgbClr val="000000">
                      <a:alpha val="43137"/>
                    </a:srgbClr>
                  </a:outerShdw>
                </a:effectLst>
              </a:rPr>
            </a:br>
            <a:r>
              <a:rPr lang="he-IL" sz="4800" b="1" dirty="0" smtClean="0">
                <a:solidFill>
                  <a:srgbClr val="FFFF00"/>
                </a:solidFill>
                <a:effectLst>
                  <a:outerShdw blurRad="38100" dist="38100" dir="2700000" algn="tl">
                    <a:srgbClr val="000000">
                      <a:alpha val="43137"/>
                    </a:srgbClr>
                  </a:outerShdw>
                </a:effectLst>
              </a:rPr>
              <a:t>               	 הוא מוחל וסולח </a:t>
            </a:r>
            <a:r>
              <a:rPr lang="en-US" sz="4800" b="1" dirty="0" smtClean="0">
                <a:solidFill>
                  <a:srgbClr val="FFFF00"/>
                </a:solidFill>
                <a:effectLst>
                  <a:outerShdw blurRad="38100" dist="38100" dir="2700000" algn="tl">
                    <a:srgbClr val="000000">
                      <a:alpha val="43137"/>
                    </a:srgbClr>
                  </a:outerShdw>
                </a:effectLst>
              </a:rPr>
              <a:t>   </a:t>
            </a:r>
            <a:r>
              <a:rPr lang="he-IL" sz="4800" b="1" dirty="0" smtClean="0">
                <a:solidFill>
                  <a:srgbClr val="FFFF00"/>
                </a:solidFill>
                <a:effectLst>
                  <a:outerShdw blurRad="38100" dist="38100" dir="2700000" algn="tl">
                    <a:srgbClr val="000000">
                      <a:alpha val="43137"/>
                    </a:srgbClr>
                  </a:outerShdw>
                </a:effectLst>
              </a:rPr>
              <a:t>מוחל וסולח</a:t>
            </a:r>
            <a:endParaRPr lang="he-IL" sz="4800" b="1" dirty="0">
              <a:solidFill>
                <a:srgbClr val="FFFF00"/>
              </a:solidFill>
              <a:effectLst>
                <a:outerShdw blurRad="38100" dist="38100" dir="2700000" algn="tl">
                  <a:srgbClr val="000000">
                    <a:alpha val="43137"/>
                  </a:srgbClr>
                </a:outerShdw>
              </a:effectLst>
            </a:endParaRPr>
          </a:p>
        </p:txBody>
      </p:sp>
      <p:sp>
        <p:nvSpPr>
          <p:cNvPr id="4" name="כותרת 1"/>
          <p:cNvSpPr txBox="1">
            <a:spLocks/>
          </p:cNvSpPr>
          <p:nvPr/>
        </p:nvSpPr>
        <p:spPr>
          <a:xfrm>
            <a:off x="623454" y="2673927"/>
            <a:ext cx="10359684" cy="2937164"/>
          </a:xfrm>
          <a:prstGeom prst="rect">
            <a:avLst/>
          </a:prstGeom>
        </p:spPr>
        <p:txBody>
          <a:bodyPr vert="horz" lIns="91440" tIns="45720" rIns="91440" bIns="45720" rtlCol="1" anchor="ctr">
            <a:normAutofit/>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r>
              <a:rPr lang="he-IL" sz="4800" b="1" dirty="0" smtClean="0">
                <a:solidFill>
                  <a:srgbClr val="FFFF00"/>
                </a:solidFill>
                <a:effectLst>
                  <a:outerShdw blurRad="38100" dist="38100" dir="2700000" algn="tl">
                    <a:srgbClr val="000000">
                      <a:alpha val="43137"/>
                    </a:srgbClr>
                  </a:outerShdw>
                </a:effectLst>
              </a:rPr>
              <a:t>                      מושיט ידו לעזרה</a:t>
            </a:r>
            <a:br>
              <a:rPr lang="he-IL" sz="4800" b="1" dirty="0" smtClean="0">
                <a:solidFill>
                  <a:srgbClr val="FFFF00"/>
                </a:solidFill>
                <a:effectLst>
                  <a:outerShdw blurRad="38100" dist="38100" dir="2700000" algn="tl">
                    <a:srgbClr val="000000">
                      <a:alpha val="43137"/>
                    </a:srgbClr>
                  </a:outerShdw>
                </a:effectLst>
              </a:rPr>
            </a:br>
            <a:r>
              <a:rPr lang="he-IL" sz="4800" b="1" dirty="0" smtClean="0">
                <a:solidFill>
                  <a:srgbClr val="FFFF00"/>
                </a:solidFill>
                <a:effectLst>
                  <a:outerShdw blurRad="38100" dist="38100" dir="2700000" algn="tl">
                    <a:srgbClr val="000000">
                      <a:alpha val="43137"/>
                    </a:srgbClr>
                  </a:outerShdw>
                </a:effectLst>
              </a:rPr>
              <a:t>                           ונותן ברחמיו</a:t>
            </a:r>
            <a:br>
              <a:rPr lang="he-IL" sz="4800" b="1" dirty="0" smtClean="0">
                <a:solidFill>
                  <a:srgbClr val="FFFF00"/>
                </a:solidFill>
                <a:effectLst>
                  <a:outerShdw blurRad="38100" dist="38100" dir="2700000" algn="tl">
                    <a:srgbClr val="000000">
                      <a:alpha val="43137"/>
                    </a:srgbClr>
                  </a:outerShdw>
                </a:effectLst>
              </a:rPr>
            </a:br>
            <a:r>
              <a:rPr lang="he-IL" sz="4800" b="1" dirty="0" smtClean="0">
                <a:solidFill>
                  <a:srgbClr val="FFFF00"/>
                </a:solidFill>
                <a:effectLst>
                  <a:outerShdw blurRad="38100" dist="38100" dir="2700000" algn="tl">
                    <a:srgbClr val="000000">
                      <a:alpha val="43137"/>
                    </a:srgbClr>
                  </a:outerShdw>
                </a:effectLst>
              </a:rPr>
              <a:t>                                     את </a:t>
            </a:r>
            <a:r>
              <a:rPr lang="he-IL" sz="4800" b="1" dirty="0" err="1" smtClean="0">
                <a:solidFill>
                  <a:srgbClr val="FFFF00"/>
                </a:solidFill>
                <a:effectLst>
                  <a:outerShdw blurRad="38100" dist="38100" dir="2700000" algn="tl">
                    <a:srgbClr val="000000">
                      <a:alpha val="43137"/>
                    </a:srgbClr>
                  </a:outerShdw>
                </a:effectLst>
              </a:rPr>
              <a:t>הכח</a:t>
            </a:r>
            <a:r>
              <a:rPr lang="he-IL" sz="4800" b="1" dirty="0" smtClean="0">
                <a:solidFill>
                  <a:srgbClr val="FFFF00"/>
                </a:solidFill>
                <a:effectLst>
                  <a:outerShdw blurRad="38100" dist="38100" dir="2700000" algn="tl">
                    <a:srgbClr val="000000">
                      <a:alpha val="43137"/>
                    </a:srgbClr>
                  </a:outerShdw>
                </a:effectLst>
              </a:rPr>
              <a:t> לתקן</a:t>
            </a:r>
            <a:br>
              <a:rPr lang="he-IL" sz="4800" b="1" dirty="0" smtClean="0">
                <a:solidFill>
                  <a:srgbClr val="FFFF00"/>
                </a:solidFill>
                <a:effectLst>
                  <a:outerShdw blurRad="38100" dist="38100" dir="2700000" algn="tl">
                    <a:srgbClr val="000000">
                      <a:alpha val="43137"/>
                    </a:srgbClr>
                  </a:outerShdw>
                </a:effectLst>
              </a:rPr>
            </a:br>
            <a:r>
              <a:rPr lang="he-IL" sz="4800" b="1" dirty="0" smtClean="0">
                <a:solidFill>
                  <a:srgbClr val="FFFF00"/>
                </a:solidFill>
                <a:effectLst>
                  <a:outerShdw blurRad="38100" dist="38100" dir="2700000" algn="tl">
                    <a:srgbClr val="000000">
                      <a:alpha val="43137"/>
                    </a:srgbClr>
                  </a:outerShdw>
                </a:effectLst>
              </a:rPr>
              <a:t>                                                לשוב אליו  </a:t>
            </a:r>
            <a:endParaRPr lang="he-IL" sz="4800" b="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973721430"/>
      </p:ext>
    </p:extLst>
  </p:cSld>
  <p:clrMapOvr>
    <a:masterClrMapping/>
  </p:clrMapOvr>
  <mc:AlternateContent xmlns:mc="http://schemas.openxmlformats.org/markup-compatibility/2006" xmlns:p14="http://schemas.microsoft.com/office/powerpoint/2010/main">
    <mc:Choice Requires="p14">
      <p:transition spd="slow" p14:dur="800" advTm="20000">
        <p:circle/>
      </p:transition>
    </mc:Choice>
    <mc:Fallback xmlns="">
      <p:transition spd="slow" advTm="20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250"/>
                                        <p:tgtEl>
                                          <p:spTgt spid="2"/>
                                        </p:tgtEl>
                                      </p:cBhvr>
                                    </p:animEffect>
                                    <p:anim calcmode="lin" valueType="num">
                                      <p:cBhvr>
                                        <p:cTn id="8" dur="1250" fill="hold"/>
                                        <p:tgtEl>
                                          <p:spTgt spid="2"/>
                                        </p:tgtEl>
                                        <p:attrNameLst>
                                          <p:attrName>ppt_x</p:attrName>
                                        </p:attrNameLst>
                                      </p:cBhvr>
                                      <p:tavLst>
                                        <p:tav tm="0">
                                          <p:val>
                                            <p:strVal val="#ppt_x"/>
                                          </p:val>
                                        </p:tav>
                                        <p:tav tm="100000">
                                          <p:val>
                                            <p:strVal val="#ppt_x"/>
                                          </p:val>
                                        </p:tav>
                                      </p:tavLst>
                                    </p:anim>
                                    <p:anim calcmode="lin" valueType="num">
                                      <p:cBhvr>
                                        <p:cTn id="9" dur="12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250"/>
                            </p:stCondLst>
                            <p:childTnLst>
                              <p:par>
                                <p:cTn id="11" presetID="42" presetClass="entr" presetSubtype="0" fill="hold" grpId="0" nodeType="afterEffect">
                                  <p:stCondLst>
                                    <p:cond delay="50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3000"/>
                                        <p:tgtEl>
                                          <p:spTgt spid="4"/>
                                        </p:tgtEl>
                                      </p:cBhvr>
                                    </p:animEffect>
                                    <p:anim calcmode="lin" valueType="num">
                                      <p:cBhvr>
                                        <p:cTn id="14" dur="3000" fill="hold"/>
                                        <p:tgtEl>
                                          <p:spTgt spid="4"/>
                                        </p:tgtEl>
                                        <p:attrNameLst>
                                          <p:attrName>ppt_x</p:attrName>
                                        </p:attrNameLst>
                                      </p:cBhvr>
                                      <p:tavLst>
                                        <p:tav tm="0">
                                          <p:val>
                                            <p:strVal val="#ppt_x"/>
                                          </p:val>
                                        </p:tav>
                                        <p:tav tm="100000">
                                          <p:val>
                                            <p:strVal val="#ppt_x"/>
                                          </p:val>
                                        </p:tav>
                                      </p:tavLst>
                                    </p:anim>
                                    <p:anim calcmode="lin" valueType="num">
                                      <p:cBhvr>
                                        <p:cTn id="15"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he.bcdn.biz/Images/2012/7/19/efa6d13b-77c9-4df1-87d7-d9bec8b27858.jpg"/>
          <p:cNvPicPr>
            <a:picLocks noChangeAspect="1" noChangeArrowheads="1"/>
          </p:cNvPicPr>
          <p:nvPr/>
        </p:nvPicPr>
        <p:blipFill rotWithShape="1">
          <a:blip r:embed="rId2">
            <a:extLst>
              <a:ext uri="{28A0092B-C50C-407E-A947-70E740481C1C}">
                <a14:useLocalDpi xmlns:a14="http://schemas.microsoft.com/office/drawing/2010/main" val="0"/>
              </a:ext>
            </a:extLst>
          </a:blip>
          <a:srcRect l="9692" b="22705"/>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תמונה של לב"/>
          <p:cNvPicPr>
            <a:picLocks noChangeAspect="1" noChangeArrowheads="1"/>
          </p:cNvPicPr>
          <p:nvPr/>
        </p:nvPicPr>
        <p:blipFill>
          <a:blip r:embed="rId3" cstate="print">
            <a:clrChange>
              <a:clrFrom>
                <a:srgbClr val="FFFFFF"/>
              </a:clrFrom>
              <a:clrTo>
                <a:srgbClr val="FFFFFF">
                  <a:alpha val="0"/>
                </a:srgbClr>
              </a:clrTo>
            </a:clrChang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1012875" y="5137521"/>
            <a:ext cx="1786597" cy="1607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8590938"/>
      </p:ext>
    </p:extLst>
  </p:cSld>
  <p:clrMapOvr>
    <a:masterClrMapping/>
  </p:clrMapOvr>
  <mc:AlternateContent xmlns:mc="http://schemas.openxmlformats.org/markup-compatibility/2006" xmlns:p14="http://schemas.microsoft.com/office/powerpoint/2010/main">
    <mc:Choice Requires="p14">
      <p:transition spd="slow" p14:dur="800" advTm="4000">
        <p:circle/>
      </p:transition>
    </mc:Choice>
    <mc:Fallback xmlns="">
      <p:transition spd="slow" advTm="4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200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3000"/>
                                        <p:tgtEl>
                                          <p:spTgt spid="1026"/>
                                        </p:tgtEl>
                                      </p:cBhvr>
                                    </p:animEffect>
                                    <p:anim calcmode="lin" valueType="num">
                                      <p:cBhvr>
                                        <p:cTn id="8" dur="3000" fill="hold"/>
                                        <p:tgtEl>
                                          <p:spTgt spid="1026"/>
                                        </p:tgtEl>
                                        <p:attrNameLst>
                                          <p:attrName>ppt_x</p:attrName>
                                        </p:attrNameLst>
                                      </p:cBhvr>
                                      <p:tavLst>
                                        <p:tav tm="0">
                                          <p:val>
                                            <p:strVal val="#ppt_x"/>
                                          </p:val>
                                        </p:tav>
                                        <p:tav tm="100000">
                                          <p:val>
                                            <p:strVal val="#ppt_x"/>
                                          </p:val>
                                        </p:tav>
                                      </p:tavLst>
                                    </p:anim>
                                    <p:anim calcmode="lin" valueType="num">
                                      <p:cBhvr>
                                        <p:cTn id="9" dur="3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he.bcdn.biz/Images/2012/7/19/efa6d13b-77c9-4df1-87d7-d9bec8b27858.jpg"/>
          <p:cNvPicPr>
            <a:picLocks noChangeAspect="1" noChangeArrowheads="1"/>
          </p:cNvPicPr>
          <p:nvPr/>
        </p:nvPicPr>
        <p:blipFill rotWithShape="1">
          <a:blip r:embed="rId2">
            <a:extLst>
              <a:ext uri="{28A0092B-C50C-407E-A947-70E740481C1C}">
                <a14:useLocalDpi xmlns:a14="http://schemas.microsoft.com/office/drawing/2010/main" val="0"/>
              </a:ext>
            </a:extLst>
          </a:blip>
          <a:srcRect l="9692" b="22705"/>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תמונה של לב"/>
          <p:cNvPicPr>
            <a:picLocks noChangeAspect="1" noChangeArrowheads="1"/>
          </p:cNvPicPr>
          <p:nvPr/>
        </p:nvPicPr>
        <p:blipFill>
          <a:blip r:embed="rId3" cstate="print">
            <a:clrChange>
              <a:clrFrom>
                <a:srgbClr val="FFFFFF"/>
              </a:clrFrom>
              <a:clrTo>
                <a:srgbClr val="FFFFFF">
                  <a:alpha val="0"/>
                </a:srgbClr>
              </a:clrTo>
            </a:clrChang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1079915" y="5068785"/>
            <a:ext cx="1786597" cy="1607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8036121"/>
      </p:ext>
    </p:extLst>
  </p:cSld>
  <p:clrMapOvr>
    <a:masterClrMapping/>
  </p:clrMapOvr>
  <mc:AlternateContent xmlns:mc="http://schemas.openxmlformats.org/markup-compatibility/2006" xmlns:p14="http://schemas.microsoft.com/office/powerpoint/2010/main">
    <mc:Choice Requires="p14">
      <p:transition spd="slow" p14:dur="800" advTm="7000">
        <p:circle/>
      </p:transition>
    </mc:Choice>
    <mc:Fallback xmlns="">
      <p:transition spd="slow" advTm="7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path" presetSubtype="0" accel="50000" decel="50000" fill="hold" nodeType="withEffect">
                                  <p:stCondLst>
                                    <p:cond delay="1500"/>
                                  </p:stCondLst>
                                  <p:childTnLst>
                                    <p:animMotion origin="layout" path="M 1.04167E-6 0 L 0.6401 -0.95671 " pathEditMode="relative" rAng="0" ptsTypes="AA">
                                      <p:cBhvr>
                                        <p:cTn id="6" dur="5500" fill="hold"/>
                                        <p:tgtEl>
                                          <p:spTgt spid="1026"/>
                                        </p:tgtEl>
                                        <p:attrNameLst>
                                          <p:attrName>ppt_x</p:attrName>
                                          <p:attrName>ppt_y</p:attrName>
                                        </p:attrNameLst>
                                      </p:cBhvr>
                                      <p:rCtr x="32005" y="-4784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yo-yoo.co.il/pics/uploads/c64282.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0" y="1"/>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כותרת 1"/>
          <p:cNvSpPr>
            <a:spLocks noGrp="1"/>
          </p:cNvSpPr>
          <p:nvPr>
            <p:ph type="title"/>
          </p:nvPr>
        </p:nvSpPr>
        <p:spPr>
          <a:xfrm>
            <a:off x="795996" y="219238"/>
            <a:ext cx="10880188" cy="3752687"/>
          </a:xfrm>
        </p:spPr>
        <p:txBody>
          <a:bodyPr>
            <a:noAutofit/>
          </a:bodyPr>
          <a:lstStyle/>
          <a:p>
            <a:r>
              <a:rPr lang="he-IL" sz="5400" b="1" dirty="0" smtClean="0">
                <a:effectLst>
                  <a:outerShdw blurRad="38100" dist="38100" dir="2700000" algn="tl">
                    <a:srgbClr val="000000">
                      <a:alpha val="43137"/>
                    </a:srgbClr>
                  </a:outerShdw>
                </a:effectLst>
              </a:rPr>
              <a:t>הגיע הזמן להתחרט</a:t>
            </a:r>
            <a:br>
              <a:rPr lang="he-IL" sz="5400" b="1" dirty="0" smtClean="0">
                <a:effectLst>
                  <a:outerShdw blurRad="38100" dist="38100" dir="2700000" algn="tl">
                    <a:srgbClr val="000000">
                      <a:alpha val="43137"/>
                    </a:srgbClr>
                  </a:outerShdw>
                </a:effectLst>
              </a:rPr>
            </a:br>
            <a:r>
              <a:rPr lang="he-IL" sz="5400" b="1" dirty="0" smtClean="0">
                <a:effectLst>
                  <a:outerShdw blurRad="38100" dist="38100" dir="2700000" algn="tl">
                    <a:srgbClr val="000000">
                      <a:alpha val="43137"/>
                    </a:srgbClr>
                  </a:outerShdw>
                </a:effectLst>
              </a:rPr>
              <a:t>אם כבר לברוח אז מהחטא</a:t>
            </a:r>
            <a:br>
              <a:rPr lang="he-IL" sz="5400" b="1" dirty="0" smtClean="0">
                <a:effectLst>
                  <a:outerShdw blurRad="38100" dist="38100" dir="2700000" algn="tl">
                    <a:srgbClr val="000000">
                      <a:alpha val="43137"/>
                    </a:srgbClr>
                  </a:outerShdw>
                </a:effectLst>
              </a:rPr>
            </a:br>
            <a:r>
              <a:rPr lang="he-IL" sz="5400" b="1" dirty="0" smtClean="0">
                <a:effectLst>
                  <a:outerShdw blurRad="38100" dist="38100" dir="2700000" algn="tl">
                    <a:srgbClr val="000000">
                      <a:alpha val="43137"/>
                    </a:srgbClr>
                  </a:outerShdw>
                </a:effectLst>
              </a:rPr>
              <a:t>אם כבר לקחת אז לקחת</a:t>
            </a:r>
            <a:br>
              <a:rPr lang="he-IL" sz="5400" b="1" dirty="0" smtClean="0">
                <a:effectLst>
                  <a:outerShdw blurRad="38100" dist="38100" dir="2700000" algn="tl">
                    <a:srgbClr val="000000">
                      <a:alpha val="43137"/>
                    </a:srgbClr>
                  </a:outerShdw>
                </a:effectLst>
              </a:rPr>
            </a:br>
            <a:r>
              <a:rPr lang="he-IL" sz="5400" b="1" dirty="0" smtClean="0">
                <a:effectLst>
                  <a:outerShdw blurRad="38100" dist="38100" dir="2700000" algn="tl">
                    <a:srgbClr val="000000">
                      <a:alpha val="43137"/>
                    </a:srgbClr>
                  </a:outerShdw>
                </a:effectLst>
              </a:rPr>
              <a:t>בשביל לתת</a:t>
            </a:r>
            <a:r>
              <a:rPr lang="en-US" sz="5400" b="1" dirty="0" smtClean="0">
                <a:effectLst>
                  <a:outerShdw blurRad="38100" dist="38100" dir="2700000" algn="tl">
                    <a:srgbClr val="000000">
                      <a:alpha val="43137"/>
                    </a:srgbClr>
                  </a:outerShdw>
                </a:effectLst>
              </a:rPr>
              <a:t/>
            </a:r>
            <a:br>
              <a:rPr lang="en-US" sz="5400" b="1" dirty="0" smtClean="0">
                <a:effectLst>
                  <a:outerShdw blurRad="38100" dist="38100" dir="2700000" algn="tl">
                    <a:srgbClr val="000000">
                      <a:alpha val="43137"/>
                    </a:srgbClr>
                  </a:outerShdw>
                </a:effectLst>
              </a:rPr>
            </a:br>
            <a:endParaRPr lang="he-IL" sz="5400" b="1" dirty="0">
              <a:effectLst>
                <a:outerShdw blurRad="38100" dist="38100" dir="2700000" algn="tl">
                  <a:srgbClr val="000000">
                    <a:alpha val="43137"/>
                  </a:srgbClr>
                </a:outerShdw>
              </a:effectLst>
            </a:endParaRPr>
          </a:p>
        </p:txBody>
      </p:sp>
      <p:sp>
        <p:nvSpPr>
          <p:cNvPr id="4" name="כותרת 1"/>
          <p:cNvSpPr txBox="1">
            <a:spLocks/>
          </p:cNvSpPr>
          <p:nvPr/>
        </p:nvSpPr>
        <p:spPr>
          <a:xfrm>
            <a:off x="795996" y="3257549"/>
            <a:ext cx="10880188" cy="2428876"/>
          </a:xfrm>
          <a:prstGeom prst="rect">
            <a:avLst/>
          </a:prstGeom>
        </p:spPr>
        <p:txBody>
          <a:bodyPr vert="horz" lIns="91440" tIns="45720" rIns="91440" bIns="45720" rtlCol="1" anchor="ctr">
            <a:noAutofit/>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r>
              <a:rPr lang="he-IL" sz="5400" b="1" dirty="0" smtClean="0">
                <a:effectLst>
                  <a:outerShdw blurRad="38100" dist="38100" dir="2700000" algn="tl">
                    <a:srgbClr val="000000">
                      <a:alpha val="43137"/>
                    </a:srgbClr>
                  </a:outerShdw>
                </a:effectLst>
              </a:rPr>
              <a:t>                 וזה הזמן להתקרב</a:t>
            </a:r>
            <a:br>
              <a:rPr lang="he-IL" sz="5400" b="1" dirty="0" smtClean="0">
                <a:effectLst>
                  <a:outerShdw blurRad="38100" dist="38100" dir="2700000" algn="tl">
                    <a:srgbClr val="000000">
                      <a:alpha val="43137"/>
                    </a:srgbClr>
                  </a:outerShdw>
                </a:effectLst>
              </a:rPr>
            </a:br>
            <a:r>
              <a:rPr lang="he-IL" sz="5400" b="1" dirty="0" smtClean="0">
                <a:effectLst>
                  <a:outerShdw blurRad="38100" dist="38100" dir="2700000" algn="tl">
                    <a:srgbClr val="000000">
                      <a:alpha val="43137"/>
                    </a:srgbClr>
                  </a:outerShdw>
                </a:effectLst>
              </a:rPr>
              <a:t>                      לא לפחד מהכאב</a:t>
            </a:r>
            <a:r>
              <a:rPr lang="en-US" sz="5400" b="1" dirty="0" smtClean="0">
                <a:effectLst>
                  <a:outerShdw blurRad="38100" dist="38100" dir="2700000" algn="tl">
                    <a:srgbClr val="000000">
                      <a:alpha val="43137"/>
                    </a:srgbClr>
                  </a:outerShdw>
                </a:effectLst>
              </a:rPr>
              <a:t/>
            </a:r>
            <a:br>
              <a:rPr lang="en-US" sz="5400" b="1" dirty="0" smtClean="0">
                <a:effectLst>
                  <a:outerShdw blurRad="38100" dist="38100" dir="2700000" algn="tl">
                    <a:srgbClr val="000000">
                      <a:alpha val="43137"/>
                    </a:srgbClr>
                  </a:outerShdw>
                </a:effectLst>
              </a:rPr>
            </a:br>
            <a:r>
              <a:rPr lang="he-IL" sz="5400" b="1" dirty="0" smtClean="0">
                <a:effectLst>
                  <a:outerShdw blurRad="38100" dist="38100" dir="2700000" algn="tl">
                    <a:srgbClr val="000000">
                      <a:alpha val="43137"/>
                    </a:srgbClr>
                  </a:outerShdw>
                </a:effectLst>
              </a:rPr>
              <a:t>                  ואם לתת אז כבר לתת מכל הלב</a:t>
            </a:r>
            <a:endParaRPr lang="he-IL" sz="5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666666422"/>
      </p:ext>
    </p:extLst>
  </p:cSld>
  <p:clrMapOvr>
    <a:masterClrMapping/>
  </p:clrMapOvr>
  <mc:AlternateContent xmlns:mc="http://schemas.openxmlformats.org/markup-compatibility/2006" xmlns:p14="http://schemas.microsoft.com/office/powerpoint/2010/main">
    <mc:Choice Requires="p14">
      <p:transition spd="slow" p14:dur="2000" advTm="18000"/>
    </mc:Choice>
    <mc:Fallback xmlns="">
      <p:transition spd="slow" advTm="18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0"/>
                                        <p:tgtEl>
                                          <p:spTgt spid="2"/>
                                        </p:tgtEl>
                                      </p:cBhvr>
                                    </p:animEffect>
                                    <p:anim calcmode="lin" valueType="num">
                                      <p:cBhvr>
                                        <p:cTn id="8" dur="5000" fill="hold"/>
                                        <p:tgtEl>
                                          <p:spTgt spid="2"/>
                                        </p:tgtEl>
                                        <p:attrNameLst>
                                          <p:attrName>ppt_x</p:attrName>
                                        </p:attrNameLst>
                                      </p:cBhvr>
                                      <p:tavLst>
                                        <p:tav tm="0">
                                          <p:val>
                                            <p:strVal val="#ppt_x"/>
                                          </p:val>
                                        </p:tav>
                                        <p:tav tm="100000">
                                          <p:val>
                                            <p:strVal val="#ppt_x"/>
                                          </p:val>
                                        </p:tav>
                                      </p:tavLst>
                                    </p:anim>
                                    <p:anim calcmode="lin" valueType="num">
                                      <p:cBhvr>
                                        <p:cTn id="9" dur="5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0"/>
                            </p:stCondLst>
                            <p:childTnLst>
                              <p:par>
                                <p:cTn id="11" presetID="22" presetClass="entr" presetSubtype="1" fill="hold" grpId="0" nodeType="afterEffect">
                                  <p:stCondLst>
                                    <p:cond delay="1750"/>
                                  </p:stCondLst>
                                  <p:childTnLst>
                                    <p:set>
                                      <p:cBhvr>
                                        <p:cTn id="12" dur="1" fill="hold">
                                          <p:stCondLst>
                                            <p:cond delay="0"/>
                                          </p:stCondLst>
                                        </p:cTn>
                                        <p:tgtEl>
                                          <p:spTgt spid="4"/>
                                        </p:tgtEl>
                                        <p:attrNameLst>
                                          <p:attrName>style.visibility</p:attrName>
                                        </p:attrNameLst>
                                      </p:cBhvr>
                                      <p:to>
                                        <p:strVal val="visible"/>
                                      </p:to>
                                    </p:set>
                                    <p:animEffect transition="in" filter="wipe(up)">
                                      <p:cBhvr>
                                        <p:cTn id="13" dur="5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www.yo-yoo.co.il/pics/uploads/c64282.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כותרת 1"/>
          <p:cNvSpPr>
            <a:spLocks noGrp="1"/>
          </p:cNvSpPr>
          <p:nvPr>
            <p:ph type="title"/>
          </p:nvPr>
        </p:nvSpPr>
        <p:spPr>
          <a:xfrm>
            <a:off x="669388" y="505802"/>
            <a:ext cx="10950526" cy="2794611"/>
          </a:xfrm>
        </p:spPr>
        <p:txBody>
          <a:bodyPr>
            <a:noAutofit/>
          </a:bodyPr>
          <a:lstStyle/>
          <a:p>
            <a:r>
              <a:rPr lang="he-IL" sz="5400" b="1" dirty="0" err="1"/>
              <a:t>הכל</a:t>
            </a:r>
            <a:r>
              <a:rPr lang="he-IL" sz="5400" b="1" dirty="0"/>
              <a:t> אפשר רק אם </a:t>
            </a:r>
            <a:r>
              <a:rPr lang="he-IL" sz="5400" b="1" dirty="0" smtClean="0"/>
              <a:t>נרצה</a:t>
            </a:r>
            <a:r>
              <a:rPr lang="en-US" sz="5400" b="1" dirty="0" smtClean="0"/>
              <a:t/>
            </a:r>
            <a:br>
              <a:rPr lang="en-US" sz="5400" b="1" dirty="0" smtClean="0"/>
            </a:br>
            <a:r>
              <a:rPr lang="he-IL" sz="5400" b="1" dirty="0" smtClean="0"/>
              <a:t>המחפש </a:t>
            </a:r>
            <a:r>
              <a:rPr lang="he-IL" sz="5400" b="1" dirty="0"/>
              <a:t>תמיד </a:t>
            </a:r>
            <a:r>
              <a:rPr lang="he-IL" sz="5400" b="1" dirty="0" smtClean="0"/>
              <a:t>מוצא</a:t>
            </a:r>
            <a:r>
              <a:rPr lang="en-US" sz="5400" b="1" dirty="0" smtClean="0"/>
              <a:t/>
            </a:r>
            <a:br>
              <a:rPr lang="en-US" sz="5400" b="1" dirty="0" smtClean="0"/>
            </a:br>
            <a:r>
              <a:rPr lang="he-IL" sz="5400" b="1" dirty="0" smtClean="0"/>
              <a:t>גם </a:t>
            </a:r>
            <a:r>
              <a:rPr lang="he-IL" sz="5400" b="1" dirty="0"/>
              <a:t>אם הוא נמצא אי שם הרחק </a:t>
            </a:r>
            <a:r>
              <a:rPr lang="he-IL" sz="5400" b="1" dirty="0" smtClean="0"/>
              <a:t>בקצה</a:t>
            </a:r>
            <a:endParaRPr lang="he-IL" sz="5400" b="1" dirty="0"/>
          </a:p>
        </p:txBody>
      </p:sp>
      <p:sp>
        <p:nvSpPr>
          <p:cNvPr id="4" name="כותרת 1"/>
          <p:cNvSpPr txBox="1">
            <a:spLocks/>
          </p:cNvSpPr>
          <p:nvPr/>
        </p:nvSpPr>
        <p:spPr>
          <a:xfrm>
            <a:off x="669388" y="2966091"/>
            <a:ext cx="10570845" cy="3291834"/>
          </a:xfrm>
          <a:prstGeom prst="rect">
            <a:avLst/>
          </a:prstGeom>
        </p:spPr>
        <p:txBody>
          <a:bodyPr vert="horz" lIns="91440" tIns="45720" rIns="91440" bIns="45720" rtlCol="1" anchor="ctr">
            <a:noAutofit/>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r>
              <a:rPr lang="he-IL" sz="9600" b="1" dirty="0" smtClean="0"/>
              <a:t>     </a:t>
            </a:r>
            <a:r>
              <a:rPr lang="he-IL" sz="5400" b="1" dirty="0" smtClean="0"/>
              <a:t>דלתות שמיים לא ננעלו</a:t>
            </a:r>
            <a:r>
              <a:rPr lang="en-US" sz="5400" b="1" dirty="0" smtClean="0"/>
              <a:t/>
            </a:r>
            <a:br>
              <a:rPr lang="en-US" sz="5400" b="1" dirty="0" smtClean="0"/>
            </a:br>
            <a:r>
              <a:rPr lang="he-IL" sz="5400" b="1" dirty="0" smtClean="0"/>
              <a:t>             כשהבן קורא הצילו</a:t>
            </a:r>
            <a:r>
              <a:rPr lang="en-US" sz="5400" b="1" dirty="0" smtClean="0"/>
              <a:t/>
            </a:r>
            <a:br>
              <a:rPr lang="en-US" sz="5400" b="1" dirty="0" smtClean="0"/>
            </a:br>
            <a:r>
              <a:rPr lang="he-IL" sz="5400" b="1" dirty="0" smtClean="0"/>
              <a:t>                  אז אבא שבשמיים מגיע אפילו </a:t>
            </a:r>
            <a:endParaRPr lang="he-IL" sz="5400" b="1" dirty="0"/>
          </a:p>
        </p:txBody>
      </p:sp>
    </p:spTree>
    <p:extLst>
      <p:ext uri="{BB962C8B-B14F-4D97-AF65-F5344CB8AC3E}">
        <p14:creationId xmlns:p14="http://schemas.microsoft.com/office/powerpoint/2010/main" val="3728844230"/>
      </p:ext>
    </p:extLst>
  </p:cSld>
  <p:clrMapOvr>
    <a:masterClrMapping/>
  </p:clrMapOvr>
  <mc:AlternateContent xmlns:mc="http://schemas.openxmlformats.org/markup-compatibility/2006" xmlns:p14="http://schemas.microsoft.com/office/powerpoint/2010/main">
    <mc:Choice Requires="p14">
      <p:transition spd="slow" p14:dur="800" advTm="18000">
        <p:circle/>
      </p:transition>
    </mc:Choice>
    <mc:Fallback xmlns="">
      <p:transition spd="slow" advTm="18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0"/>
                                        <p:tgtEl>
                                          <p:spTgt spid="2"/>
                                        </p:tgtEl>
                                      </p:cBhvr>
                                    </p:animEffect>
                                    <p:anim calcmode="lin" valueType="num">
                                      <p:cBhvr>
                                        <p:cTn id="8" dur="3000" fill="hold"/>
                                        <p:tgtEl>
                                          <p:spTgt spid="2"/>
                                        </p:tgtEl>
                                        <p:attrNameLst>
                                          <p:attrName>ppt_x</p:attrName>
                                        </p:attrNameLst>
                                      </p:cBhvr>
                                      <p:tavLst>
                                        <p:tav tm="0">
                                          <p:val>
                                            <p:strVal val="#ppt_x"/>
                                          </p:val>
                                        </p:tav>
                                        <p:tav tm="100000">
                                          <p:val>
                                            <p:strVal val="#ppt_x"/>
                                          </p:val>
                                        </p:tav>
                                      </p:tavLst>
                                    </p:anim>
                                    <p:anim calcmode="lin" valueType="num">
                                      <p:cBhvr>
                                        <p:cTn id="9" dur="3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3000"/>
                            </p:stCondLst>
                            <p:childTnLst>
                              <p:par>
                                <p:cTn id="11" presetID="42" presetClass="entr" presetSubtype="0" fill="hold" grpId="0" nodeType="afterEffect">
                                  <p:stCondLst>
                                    <p:cond delay="40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4000"/>
                                        <p:tgtEl>
                                          <p:spTgt spid="4"/>
                                        </p:tgtEl>
                                      </p:cBhvr>
                                    </p:animEffect>
                                    <p:anim calcmode="lin" valueType="num">
                                      <p:cBhvr>
                                        <p:cTn id="14" dur="4000" fill="hold"/>
                                        <p:tgtEl>
                                          <p:spTgt spid="4"/>
                                        </p:tgtEl>
                                        <p:attrNameLst>
                                          <p:attrName>ppt_x</p:attrName>
                                        </p:attrNameLst>
                                      </p:cBhvr>
                                      <p:tavLst>
                                        <p:tav tm="0">
                                          <p:val>
                                            <p:strVal val="#ppt_x"/>
                                          </p:val>
                                        </p:tav>
                                        <p:tav tm="100000">
                                          <p:val>
                                            <p:strVal val="#ppt_x"/>
                                          </p:val>
                                        </p:tav>
                                      </p:tavLst>
                                    </p:anim>
                                    <p:anim calcmode="lin" valueType="num">
                                      <p:cBhvr>
                                        <p:cTn id="15" dur="4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he.bcdn.biz/Images/2012/7/19/efa6d13b-77c9-4df1-87d7-d9bec8b27858.jpg"/>
          <p:cNvPicPr>
            <a:picLocks noChangeAspect="1" noChangeArrowheads="1"/>
          </p:cNvPicPr>
          <p:nvPr/>
        </p:nvPicPr>
        <p:blipFill rotWithShape="1">
          <a:blip r:embed="rId2">
            <a:extLst>
              <a:ext uri="{28A0092B-C50C-407E-A947-70E740481C1C}">
                <a14:useLocalDpi xmlns:a14="http://schemas.microsoft.com/office/drawing/2010/main" val="0"/>
              </a:ext>
            </a:extLst>
          </a:blip>
          <a:srcRect l="9692" b="22705"/>
          <a:stretch/>
        </p:blipFill>
        <p:spPr bwMode="auto">
          <a:xfrm>
            <a:off x="1"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כותרת 1"/>
          <p:cNvSpPr>
            <a:spLocks noGrp="1"/>
          </p:cNvSpPr>
          <p:nvPr>
            <p:ph type="title"/>
          </p:nvPr>
        </p:nvSpPr>
        <p:spPr>
          <a:xfrm>
            <a:off x="1205345" y="217304"/>
            <a:ext cx="10653933" cy="2239319"/>
          </a:xfrm>
        </p:spPr>
        <p:txBody>
          <a:bodyPr>
            <a:normAutofit/>
          </a:bodyPr>
          <a:lstStyle/>
          <a:p>
            <a:r>
              <a:rPr lang="he-IL" sz="4800" b="1" dirty="0" smtClean="0">
                <a:solidFill>
                  <a:srgbClr val="FFFF00"/>
                </a:solidFill>
                <a:effectLst>
                  <a:outerShdw blurRad="38100" dist="38100" dir="2700000" algn="tl">
                    <a:srgbClr val="000000">
                      <a:alpha val="43137"/>
                    </a:srgbClr>
                  </a:outerShdw>
                </a:effectLst>
              </a:rPr>
              <a:t>פזמון : </a:t>
            </a:r>
            <a:br>
              <a:rPr lang="he-IL" sz="4800" b="1" dirty="0" smtClean="0">
                <a:solidFill>
                  <a:srgbClr val="FFFF00"/>
                </a:solidFill>
                <a:effectLst>
                  <a:outerShdw blurRad="38100" dist="38100" dir="2700000" algn="tl">
                    <a:srgbClr val="000000">
                      <a:alpha val="43137"/>
                    </a:srgbClr>
                  </a:outerShdw>
                </a:effectLst>
              </a:rPr>
            </a:br>
            <a:r>
              <a:rPr lang="he-IL" sz="4800" b="1" dirty="0">
                <a:solidFill>
                  <a:srgbClr val="FFFF00"/>
                </a:solidFill>
                <a:effectLst>
                  <a:outerShdw blurRad="38100" dist="38100" dir="2700000" algn="tl">
                    <a:srgbClr val="000000">
                      <a:alpha val="43137"/>
                    </a:srgbClr>
                  </a:outerShdw>
                </a:effectLst>
              </a:rPr>
              <a:t>	</a:t>
            </a:r>
            <a:r>
              <a:rPr lang="he-IL" sz="4800" b="1" dirty="0" smtClean="0">
                <a:solidFill>
                  <a:srgbClr val="FFFF00"/>
                </a:solidFill>
                <a:effectLst>
                  <a:outerShdw blurRad="38100" dist="38100" dir="2700000" algn="tl">
                    <a:srgbClr val="000000">
                      <a:alpha val="43137"/>
                    </a:srgbClr>
                  </a:outerShdw>
                </a:effectLst>
              </a:rPr>
              <a:t>	 אפילו </a:t>
            </a:r>
            <a:r>
              <a:rPr lang="he-IL" sz="4800" b="1" dirty="0">
                <a:solidFill>
                  <a:srgbClr val="FFFF00"/>
                </a:solidFill>
                <a:effectLst>
                  <a:outerShdw blurRad="38100" dist="38100" dir="2700000" algn="tl">
                    <a:srgbClr val="000000">
                      <a:alpha val="43137"/>
                    </a:srgbClr>
                  </a:outerShdw>
                </a:effectLst>
              </a:rPr>
              <a:t>שעשינו משהו </a:t>
            </a:r>
            <a:r>
              <a:rPr lang="he-IL" sz="4800" b="1" dirty="0" smtClean="0">
                <a:solidFill>
                  <a:srgbClr val="FFFF00"/>
                </a:solidFill>
                <a:effectLst>
                  <a:outerShdw blurRad="38100" dist="38100" dir="2700000" algn="tl">
                    <a:srgbClr val="000000">
                      <a:alpha val="43137"/>
                    </a:srgbClr>
                  </a:outerShdw>
                </a:effectLst>
              </a:rPr>
              <a:t>רע</a:t>
            </a:r>
            <a:br>
              <a:rPr lang="he-IL" sz="4800" b="1" dirty="0" smtClean="0">
                <a:solidFill>
                  <a:srgbClr val="FFFF00"/>
                </a:solidFill>
                <a:effectLst>
                  <a:outerShdw blurRad="38100" dist="38100" dir="2700000" algn="tl">
                    <a:srgbClr val="000000">
                      <a:alpha val="43137"/>
                    </a:srgbClr>
                  </a:outerShdw>
                </a:effectLst>
              </a:rPr>
            </a:br>
            <a:r>
              <a:rPr lang="he-IL" sz="4800" b="1" dirty="0" smtClean="0">
                <a:solidFill>
                  <a:srgbClr val="FFFF00"/>
                </a:solidFill>
                <a:effectLst>
                  <a:outerShdw blurRad="38100" dist="38100" dir="2700000" algn="tl">
                    <a:srgbClr val="000000">
                      <a:alpha val="43137"/>
                    </a:srgbClr>
                  </a:outerShdw>
                </a:effectLst>
              </a:rPr>
              <a:t>               	 הוא מוחל וסולח </a:t>
            </a:r>
            <a:r>
              <a:rPr lang="en-US" sz="4800" b="1" dirty="0" smtClean="0">
                <a:solidFill>
                  <a:srgbClr val="FFFF00"/>
                </a:solidFill>
                <a:effectLst>
                  <a:outerShdw blurRad="38100" dist="38100" dir="2700000" algn="tl">
                    <a:srgbClr val="000000">
                      <a:alpha val="43137"/>
                    </a:srgbClr>
                  </a:outerShdw>
                </a:effectLst>
              </a:rPr>
              <a:t>   </a:t>
            </a:r>
            <a:r>
              <a:rPr lang="he-IL" sz="4800" b="1" dirty="0" smtClean="0">
                <a:solidFill>
                  <a:srgbClr val="FFFF00"/>
                </a:solidFill>
                <a:effectLst>
                  <a:outerShdw blurRad="38100" dist="38100" dir="2700000" algn="tl">
                    <a:srgbClr val="000000">
                      <a:alpha val="43137"/>
                    </a:srgbClr>
                  </a:outerShdw>
                </a:effectLst>
              </a:rPr>
              <a:t>מוחל וסולח</a:t>
            </a:r>
            <a:endParaRPr lang="he-IL" sz="4800" b="1" dirty="0">
              <a:solidFill>
                <a:srgbClr val="FFFF00"/>
              </a:solidFill>
              <a:effectLst>
                <a:outerShdw blurRad="38100" dist="38100" dir="2700000" algn="tl">
                  <a:srgbClr val="000000">
                    <a:alpha val="43137"/>
                  </a:srgbClr>
                </a:outerShdw>
              </a:effectLst>
            </a:endParaRPr>
          </a:p>
        </p:txBody>
      </p:sp>
      <p:sp>
        <p:nvSpPr>
          <p:cNvPr id="4" name="כותרת 1"/>
          <p:cNvSpPr txBox="1">
            <a:spLocks/>
          </p:cNvSpPr>
          <p:nvPr/>
        </p:nvSpPr>
        <p:spPr>
          <a:xfrm>
            <a:off x="623454" y="2673927"/>
            <a:ext cx="10359684" cy="2937164"/>
          </a:xfrm>
          <a:prstGeom prst="rect">
            <a:avLst/>
          </a:prstGeom>
        </p:spPr>
        <p:txBody>
          <a:bodyPr vert="horz" lIns="91440" tIns="45720" rIns="91440" bIns="45720" rtlCol="1" anchor="ctr">
            <a:normAutofit/>
          </a:bodyPr>
          <a:lstStyle>
            <a:lvl1pPr algn="r" defTabSz="914400" rtl="1" eaLnBrk="1" latinLnBrk="0" hangingPunct="1">
              <a:lnSpc>
                <a:spcPct val="90000"/>
              </a:lnSpc>
              <a:spcBef>
                <a:spcPct val="0"/>
              </a:spcBef>
              <a:buNone/>
              <a:defRPr sz="4400" kern="1200">
                <a:solidFill>
                  <a:schemeClr val="tx1"/>
                </a:solidFill>
                <a:latin typeface="+mj-lt"/>
                <a:ea typeface="+mj-ea"/>
                <a:cs typeface="+mj-cs"/>
              </a:defRPr>
            </a:lvl1pPr>
          </a:lstStyle>
          <a:p>
            <a:r>
              <a:rPr lang="he-IL" sz="4800" b="1" dirty="0" smtClean="0">
                <a:solidFill>
                  <a:srgbClr val="FFFF00"/>
                </a:solidFill>
                <a:effectLst>
                  <a:outerShdw blurRad="38100" dist="38100" dir="2700000" algn="tl">
                    <a:srgbClr val="000000">
                      <a:alpha val="43137"/>
                    </a:srgbClr>
                  </a:outerShdw>
                </a:effectLst>
              </a:rPr>
              <a:t>                      מושיט ידו לעזרה</a:t>
            </a:r>
            <a:br>
              <a:rPr lang="he-IL" sz="4800" b="1" dirty="0" smtClean="0">
                <a:solidFill>
                  <a:srgbClr val="FFFF00"/>
                </a:solidFill>
                <a:effectLst>
                  <a:outerShdw blurRad="38100" dist="38100" dir="2700000" algn="tl">
                    <a:srgbClr val="000000">
                      <a:alpha val="43137"/>
                    </a:srgbClr>
                  </a:outerShdw>
                </a:effectLst>
              </a:rPr>
            </a:br>
            <a:r>
              <a:rPr lang="he-IL" sz="4800" b="1" dirty="0" smtClean="0">
                <a:solidFill>
                  <a:srgbClr val="FFFF00"/>
                </a:solidFill>
                <a:effectLst>
                  <a:outerShdw blurRad="38100" dist="38100" dir="2700000" algn="tl">
                    <a:srgbClr val="000000">
                      <a:alpha val="43137"/>
                    </a:srgbClr>
                  </a:outerShdw>
                </a:effectLst>
              </a:rPr>
              <a:t>                           ונותן ברחמיו</a:t>
            </a:r>
            <a:br>
              <a:rPr lang="he-IL" sz="4800" b="1" dirty="0" smtClean="0">
                <a:solidFill>
                  <a:srgbClr val="FFFF00"/>
                </a:solidFill>
                <a:effectLst>
                  <a:outerShdw blurRad="38100" dist="38100" dir="2700000" algn="tl">
                    <a:srgbClr val="000000">
                      <a:alpha val="43137"/>
                    </a:srgbClr>
                  </a:outerShdw>
                </a:effectLst>
              </a:rPr>
            </a:br>
            <a:r>
              <a:rPr lang="he-IL" sz="4800" b="1" dirty="0" smtClean="0">
                <a:solidFill>
                  <a:srgbClr val="FFFF00"/>
                </a:solidFill>
                <a:effectLst>
                  <a:outerShdw blurRad="38100" dist="38100" dir="2700000" algn="tl">
                    <a:srgbClr val="000000">
                      <a:alpha val="43137"/>
                    </a:srgbClr>
                  </a:outerShdw>
                </a:effectLst>
              </a:rPr>
              <a:t>                                     את </a:t>
            </a:r>
            <a:r>
              <a:rPr lang="he-IL" sz="4800" b="1" dirty="0" err="1" smtClean="0">
                <a:solidFill>
                  <a:srgbClr val="FFFF00"/>
                </a:solidFill>
                <a:effectLst>
                  <a:outerShdw blurRad="38100" dist="38100" dir="2700000" algn="tl">
                    <a:srgbClr val="000000">
                      <a:alpha val="43137"/>
                    </a:srgbClr>
                  </a:outerShdw>
                </a:effectLst>
              </a:rPr>
              <a:t>הכח</a:t>
            </a:r>
            <a:r>
              <a:rPr lang="he-IL" sz="4800" b="1" dirty="0" smtClean="0">
                <a:solidFill>
                  <a:srgbClr val="FFFF00"/>
                </a:solidFill>
                <a:effectLst>
                  <a:outerShdw blurRad="38100" dist="38100" dir="2700000" algn="tl">
                    <a:srgbClr val="000000">
                      <a:alpha val="43137"/>
                    </a:srgbClr>
                  </a:outerShdw>
                </a:effectLst>
              </a:rPr>
              <a:t> לתקן</a:t>
            </a:r>
            <a:br>
              <a:rPr lang="he-IL" sz="4800" b="1" dirty="0" smtClean="0">
                <a:solidFill>
                  <a:srgbClr val="FFFF00"/>
                </a:solidFill>
                <a:effectLst>
                  <a:outerShdw blurRad="38100" dist="38100" dir="2700000" algn="tl">
                    <a:srgbClr val="000000">
                      <a:alpha val="43137"/>
                    </a:srgbClr>
                  </a:outerShdw>
                </a:effectLst>
              </a:rPr>
            </a:br>
            <a:r>
              <a:rPr lang="he-IL" sz="4800" b="1" dirty="0" smtClean="0">
                <a:solidFill>
                  <a:srgbClr val="FFFF00"/>
                </a:solidFill>
                <a:effectLst>
                  <a:outerShdw blurRad="38100" dist="38100" dir="2700000" algn="tl">
                    <a:srgbClr val="000000">
                      <a:alpha val="43137"/>
                    </a:srgbClr>
                  </a:outerShdw>
                </a:effectLst>
              </a:rPr>
              <a:t>                                                לשוב אליו  </a:t>
            </a:r>
            <a:endParaRPr lang="he-IL" sz="4800" b="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01725495"/>
      </p:ext>
    </p:extLst>
  </p:cSld>
  <p:clrMapOvr>
    <a:masterClrMapping/>
  </p:clrMapOvr>
  <mc:AlternateContent xmlns:mc="http://schemas.openxmlformats.org/markup-compatibility/2006" xmlns:p14="http://schemas.microsoft.com/office/powerpoint/2010/main">
    <mc:Choice Requires="p14">
      <p:transition spd="slow" p14:dur="800" advTm="33000">
        <p:circle/>
      </p:transition>
    </mc:Choice>
    <mc:Fallback xmlns="">
      <p:transition spd="slow" advTm="33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250"/>
                                        <p:tgtEl>
                                          <p:spTgt spid="2"/>
                                        </p:tgtEl>
                                      </p:cBhvr>
                                    </p:animEffect>
                                    <p:anim calcmode="lin" valueType="num">
                                      <p:cBhvr>
                                        <p:cTn id="8" dur="1250" fill="hold"/>
                                        <p:tgtEl>
                                          <p:spTgt spid="2"/>
                                        </p:tgtEl>
                                        <p:attrNameLst>
                                          <p:attrName>ppt_x</p:attrName>
                                        </p:attrNameLst>
                                      </p:cBhvr>
                                      <p:tavLst>
                                        <p:tav tm="0">
                                          <p:val>
                                            <p:strVal val="#ppt_x"/>
                                          </p:val>
                                        </p:tav>
                                        <p:tav tm="100000">
                                          <p:val>
                                            <p:strVal val="#ppt_x"/>
                                          </p:val>
                                        </p:tav>
                                      </p:tavLst>
                                    </p:anim>
                                    <p:anim calcmode="lin" valueType="num">
                                      <p:cBhvr>
                                        <p:cTn id="9" dur="125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250"/>
                            </p:stCondLst>
                            <p:childTnLst>
                              <p:par>
                                <p:cTn id="11" presetID="42" presetClass="entr" presetSubtype="0" fill="hold" grpId="0" nodeType="afterEffect">
                                  <p:stCondLst>
                                    <p:cond delay="500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3000"/>
                                        <p:tgtEl>
                                          <p:spTgt spid="4"/>
                                        </p:tgtEl>
                                      </p:cBhvr>
                                    </p:animEffect>
                                    <p:anim calcmode="lin" valueType="num">
                                      <p:cBhvr>
                                        <p:cTn id="14" dur="3000" fill="hold"/>
                                        <p:tgtEl>
                                          <p:spTgt spid="4"/>
                                        </p:tgtEl>
                                        <p:attrNameLst>
                                          <p:attrName>ppt_x</p:attrName>
                                        </p:attrNameLst>
                                      </p:cBhvr>
                                      <p:tavLst>
                                        <p:tav tm="0">
                                          <p:val>
                                            <p:strVal val="#ppt_x"/>
                                          </p:val>
                                        </p:tav>
                                        <p:tav tm="100000">
                                          <p:val>
                                            <p:strVal val="#ppt_x"/>
                                          </p:val>
                                        </p:tav>
                                      </p:tavLst>
                                    </p:anim>
                                    <p:anim calcmode="lin" valueType="num">
                                      <p:cBhvr>
                                        <p:cTn id="15" dur="3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he.bcdn.biz/Images/2012/7/19/efa6d13b-77c9-4df1-87d7-d9bec8b27858.jpg"/>
          <p:cNvPicPr>
            <a:picLocks noChangeAspect="1" noChangeArrowheads="1"/>
          </p:cNvPicPr>
          <p:nvPr/>
        </p:nvPicPr>
        <p:blipFill rotWithShape="1">
          <a:blip r:embed="rId2">
            <a:extLst>
              <a:ext uri="{28A0092B-C50C-407E-A947-70E740481C1C}">
                <a14:useLocalDpi xmlns:a14="http://schemas.microsoft.com/office/drawing/2010/main" val="0"/>
              </a:ext>
            </a:extLst>
          </a:blip>
          <a:srcRect l="9692" b="22705"/>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תמונה של לב"/>
          <p:cNvPicPr>
            <a:picLocks noChangeAspect="1" noChangeArrowheads="1"/>
          </p:cNvPicPr>
          <p:nvPr/>
        </p:nvPicPr>
        <p:blipFill>
          <a:blip r:embed="rId3" cstate="print">
            <a:clrChange>
              <a:clrFrom>
                <a:srgbClr val="FFFFFF"/>
              </a:clrFrom>
              <a:clrTo>
                <a:srgbClr val="FFFFFF">
                  <a:alpha val="0"/>
                </a:srgbClr>
              </a:clrTo>
            </a:clrChang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8989258" y="0"/>
            <a:ext cx="1786597" cy="1607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4280808"/>
      </p:ext>
    </p:extLst>
  </p:cSld>
  <p:clrMapOvr>
    <a:masterClrMapping/>
  </p:clrMapOvr>
  <mc:AlternateContent xmlns:mc="http://schemas.openxmlformats.org/markup-compatibility/2006" xmlns:p14="http://schemas.microsoft.com/office/powerpoint/2010/main">
    <mc:Choice Requires="p14">
      <p:transition spd="slow" p14:dur="800" advTm="7000">
        <p:circle/>
      </p:transition>
    </mc:Choice>
    <mc:Fallback xmlns="">
      <p:transition spd="slow" advTm="7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1026"/>
                                        </p:tgtEl>
                                        <p:attrNameLst>
                                          <p:attrName>style.visibility</p:attrName>
                                        </p:attrNameLst>
                                      </p:cBhvr>
                                      <p:to>
                                        <p:strVal val="visible"/>
                                      </p:to>
                                    </p:set>
                                    <p:anim calcmode="lin" valueType="num">
                                      <p:cBhvr>
                                        <p:cTn id="7" dur="4750" fill="hold"/>
                                        <p:tgtEl>
                                          <p:spTgt spid="1026"/>
                                        </p:tgtEl>
                                        <p:attrNameLst>
                                          <p:attrName>ppt_w</p:attrName>
                                        </p:attrNameLst>
                                      </p:cBhvr>
                                      <p:tavLst>
                                        <p:tav tm="0">
                                          <p:val>
                                            <p:fltVal val="0"/>
                                          </p:val>
                                        </p:tav>
                                        <p:tav tm="100000">
                                          <p:val>
                                            <p:strVal val="#ppt_w"/>
                                          </p:val>
                                        </p:tav>
                                      </p:tavLst>
                                    </p:anim>
                                    <p:anim calcmode="lin" valueType="num">
                                      <p:cBhvr>
                                        <p:cTn id="8" dur="4750" fill="hold"/>
                                        <p:tgtEl>
                                          <p:spTgt spid="1026"/>
                                        </p:tgtEl>
                                        <p:attrNameLst>
                                          <p:attrName>ppt_h</p:attrName>
                                        </p:attrNameLst>
                                      </p:cBhvr>
                                      <p:tavLst>
                                        <p:tav tm="0">
                                          <p:val>
                                            <p:fltVal val="0"/>
                                          </p:val>
                                        </p:tav>
                                        <p:tav tm="100000">
                                          <p:val>
                                            <p:strVal val="#ppt_h"/>
                                          </p:val>
                                        </p:tav>
                                      </p:tavLst>
                                    </p:anim>
                                    <p:animEffect transition="in" filter="fade">
                                      <p:cBhvr>
                                        <p:cTn id="9" dur="475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he.bcdn.biz/Images/2012/7/19/efa6d13b-77c9-4df1-87d7-d9bec8b27858.jpg"/>
          <p:cNvPicPr>
            <a:picLocks noChangeAspect="1" noChangeArrowheads="1"/>
          </p:cNvPicPr>
          <p:nvPr/>
        </p:nvPicPr>
        <p:blipFill rotWithShape="1">
          <a:blip r:embed="rId2">
            <a:extLst>
              <a:ext uri="{28A0092B-C50C-407E-A947-70E740481C1C}">
                <a14:useLocalDpi xmlns:a14="http://schemas.microsoft.com/office/drawing/2010/main" val="0"/>
              </a:ext>
            </a:extLst>
          </a:blip>
          <a:srcRect l="9692" b="22705"/>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תמונה של לב"/>
          <p:cNvPicPr>
            <a:picLocks noChangeAspect="1" noChangeArrowheads="1"/>
          </p:cNvPicPr>
          <p:nvPr/>
        </p:nvPicPr>
        <p:blipFill>
          <a:blip r:embed="rId3" cstate="print">
            <a:clrChange>
              <a:clrFrom>
                <a:srgbClr val="FFFFFF"/>
              </a:clrFrom>
              <a:clrTo>
                <a:srgbClr val="FFFFFF">
                  <a:alpha val="0"/>
                </a:srgbClr>
              </a:clrTo>
            </a:clrChang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9344026" y="112541"/>
            <a:ext cx="1846168" cy="1607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0138706"/>
      </p:ext>
    </p:extLst>
  </p:cSld>
  <p:clrMapOvr>
    <a:masterClrMapping/>
  </p:clrMapOvr>
  <mc:AlternateContent xmlns:mc="http://schemas.openxmlformats.org/markup-compatibility/2006">
    <mc:Choice xmlns:p14="http://schemas.microsoft.com/office/powerpoint/2010/main" Requires="p14">
      <p:transition spd="slow" p14:dur="800" advTm="16000">
        <p:circle/>
      </p:transition>
    </mc:Choice>
    <mc:Fallback>
      <p:transition spd="slow" advTm="16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path" presetSubtype="0" accel="50000" decel="50000" fill="hold" nodeType="withEffect">
                                  <p:stCondLst>
                                    <p:cond delay="750"/>
                                  </p:stCondLst>
                                  <p:childTnLst>
                                    <p:animMotion origin="layout" path="M -0.07318 -0.025 L -0.75664 0.99538 " pathEditMode="relative" rAng="0" ptsTypes="AA">
                                      <p:cBhvr>
                                        <p:cTn id="6" dur="5000" fill="hold"/>
                                        <p:tgtEl>
                                          <p:spTgt spid="1026"/>
                                        </p:tgtEl>
                                        <p:attrNameLst>
                                          <p:attrName>ppt_x</p:attrName>
                                          <p:attrName>ppt_y</p:attrName>
                                        </p:attrNameLst>
                                      </p:cBhvr>
                                      <p:rCtr x="-34180" y="5101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p:cNvPicPr>
            <a:picLocks noChangeAspect="1"/>
          </p:cNvPicPr>
          <p:nvPr/>
        </p:nvPicPr>
        <p:blipFill>
          <a:blip r:embed="rId2">
            <a:extLst>
              <a:ext uri="{BEBA8EAE-BF5A-486C-A8C5-ECC9F3942E4B}">
                <a14:imgProps xmlns:a14="http://schemas.microsoft.com/office/drawing/2010/main">
                  <a14:imgLayer r:embed="rId3">
                    <a14:imgEffect>
                      <a14:colorTemperature colorTemp="72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כותרת 3"/>
          <p:cNvSpPr>
            <a:spLocks noGrp="1"/>
          </p:cNvSpPr>
          <p:nvPr>
            <p:ph type="title"/>
          </p:nvPr>
        </p:nvSpPr>
        <p:spPr>
          <a:xfrm>
            <a:off x="548640" y="538962"/>
            <a:ext cx="10367889" cy="6192429"/>
          </a:xfrm>
        </p:spPr>
        <p:txBody>
          <a:bodyPr>
            <a:normAutofit/>
          </a:bodyPr>
          <a:lstStyle/>
          <a:p>
            <a:pPr>
              <a:lnSpc>
                <a:spcPct val="150000"/>
              </a:lnSpc>
            </a:pPr>
            <a:r>
              <a:rPr lang="he-IL" sz="6000" b="1" dirty="0" smtClean="0">
                <a:solidFill>
                  <a:srgbClr val="FFFF00"/>
                </a:solidFill>
                <a:effectLst>
                  <a:outerShdw blurRad="38100" dist="38100" dir="2700000" algn="tl">
                    <a:srgbClr val="000000">
                      <a:alpha val="43137"/>
                    </a:srgbClr>
                  </a:outerShdw>
                </a:effectLst>
              </a:rPr>
              <a:t>הגיע </a:t>
            </a:r>
            <a:r>
              <a:rPr lang="he-IL" sz="6000" b="1" dirty="0">
                <a:solidFill>
                  <a:srgbClr val="FFFF00"/>
                </a:solidFill>
                <a:effectLst>
                  <a:outerShdw blurRad="38100" dist="38100" dir="2700000" algn="tl">
                    <a:srgbClr val="000000">
                      <a:alpha val="43137"/>
                    </a:srgbClr>
                  </a:outerShdw>
                </a:effectLst>
              </a:rPr>
              <a:t>הזמן </a:t>
            </a:r>
            <a:r>
              <a:rPr lang="he-IL" sz="6000" b="1" dirty="0" smtClean="0">
                <a:solidFill>
                  <a:srgbClr val="FFFF00"/>
                </a:solidFill>
                <a:effectLst>
                  <a:outerShdw blurRad="38100" dist="38100" dir="2700000" algn="tl">
                    <a:srgbClr val="000000">
                      <a:alpha val="43137"/>
                    </a:srgbClr>
                  </a:outerShdw>
                </a:effectLst>
              </a:rPr>
              <a:t>להתעורר</a:t>
            </a:r>
            <a:br>
              <a:rPr lang="he-IL" sz="6000" b="1" dirty="0" smtClean="0">
                <a:solidFill>
                  <a:srgbClr val="FFFF00"/>
                </a:solidFill>
                <a:effectLst>
                  <a:outerShdw blurRad="38100" dist="38100" dir="2700000" algn="tl">
                    <a:srgbClr val="000000">
                      <a:alpha val="43137"/>
                    </a:srgbClr>
                  </a:outerShdw>
                </a:effectLst>
              </a:rPr>
            </a:br>
            <a:r>
              <a:rPr lang="he-IL" sz="6000" b="1" dirty="0" smtClean="0">
                <a:solidFill>
                  <a:srgbClr val="FFFF00"/>
                </a:solidFill>
                <a:effectLst>
                  <a:outerShdw blurRad="38100" dist="38100" dir="2700000" algn="tl">
                    <a:srgbClr val="000000">
                      <a:alpha val="43137"/>
                    </a:srgbClr>
                  </a:outerShdw>
                </a:effectLst>
              </a:rPr>
              <a:t>         לעזוב </a:t>
            </a:r>
            <a:r>
              <a:rPr lang="he-IL" sz="6000" b="1" dirty="0" err="1">
                <a:solidFill>
                  <a:srgbClr val="FFFF00"/>
                </a:solidFill>
                <a:effectLst>
                  <a:outerShdw blurRad="38100" dist="38100" dir="2700000" algn="tl">
                    <a:srgbClr val="000000">
                      <a:alpha val="43137"/>
                    </a:srgbClr>
                  </a:outerShdw>
                </a:effectLst>
              </a:rPr>
              <a:t>הכל</a:t>
            </a:r>
            <a:r>
              <a:rPr lang="he-IL" sz="6000" b="1" dirty="0">
                <a:solidFill>
                  <a:srgbClr val="FFFF00"/>
                </a:solidFill>
                <a:effectLst>
                  <a:outerShdw blurRad="38100" dist="38100" dir="2700000" algn="tl">
                    <a:srgbClr val="000000">
                      <a:alpha val="43137"/>
                    </a:srgbClr>
                  </a:outerShdw>
                </a:effectLst>
              </a:rPr>
              <a:t> </a:t>
            </a:r>
            <a:r>
              <a:rPr lang="he-IL" sz="6000" b="1" dirty="0" smtClean="0">
                <a:solidFill>
                  <a:srgbClr val="FFFF00"/>
                </a:solidFill>
                <a:effectLst>
                  <a:outerShdw blurRad="38100" dist="38100" dir="2700000" algn="tl">
                    <a:srgbClr val="000000">
                      <a:alpha val="43137"/>
                    </a:srgbClr>
                  </a:outerShdw>
                </a:effectLst>
              </a:rPr>
              <a:t>להתגבר</a:t>
            </a:r>
            <a:br>
              <a:rPr lang="he-IL" sz="6000" b="1" dirty="0" smtClean="0">
                <a:solidFill>
                  <a:srgbClr val="FFFF00"/>
                </a:solidFill>
                <a:effectLst>
                  <a:outerShdw blurRad="38100" dist="38100" dir="2700000" algn="tl">
                    <a:srgbClr val="000000">
                      <a:alpha val="43137"/>
                    </a:srgbClr>
                  </a:outerShdw>
                </a:effectLst>
              </a:rPr>
            </a:br>
            <a:r>
              <a:rPr lang="he-IL" sz="6000" b="1" dirty="0" smtClean="0">
                <a:solidFill>
                  <a:srgbClr val="FFFF00"/>
                </a:solidFill>
                <a:effectLst>
                  <a:outerShdw blurRad="38100" dist="38100" dir="2700000" algn="tl">
                    <a:srgbClr val="000000">
                      <a:alpha val="43137"/>
                    </a:srgbClr>
                  </a:outerShdw>
                </a:effectLst>
              </a:rPr>
              <a:t>                              לשוב הביתה...</a:t>
            </a:r>
            <a:endParaRPr lang="he-IL" sz="6000" b="1" dirty="0">
              <a:solidFill>
                <a:srgbClr val="FFFF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80926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200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6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1484</TotalTime>
  <Words>46</Words>
  <Application>Microsoft Office PowerPoint</Application>
  <PresentationFormat>מסך רחב</PresentationFormat>
  <Paragraphs>13</Paragraphs>
  <Slides>12</Slides>
  <Notes>0</Notes>
  <HiddenSlides>0</HiddenSlides>
  <MMClips>1</MMClips>
  <ScaleCrop>false</ScaleCrop>
  <HeadingPairs>
    <vt:vector size="6" baseType="variant">
      <vt:variant>
        <vt:lpstr>גופנים בשימוש</vt:lpstr>
      </vt:variant>
      <vt:variant>
        <vt:i4>4</vt:i4>
      </vt:variant>
      <vt:variant>
        <vt:lpstr>ערכת נושא</vt:lpstr>
      </vt:variant>
      <vt:variant>
        <vt:i4>1</vt:i4>
      </vt:variant>
      <vt:variant>
        <vt:lpstr>כותרות שקופיות</vt:lpstr>
      </vt:variant>
      <vt:variant>
        <vt:i4>12</vt:i4>
      </vt:variant>
    </vt:vector>
  </HeadingPairs>
  <TitlesOfParts>
    <vt:vector size="17" baseType="lpstr">
      <vt:lpstr>Arial</vt:lpstr>
      <vt:lpstr>Calibri</vt:lpstr>
      <vt:lpstr>Calibri Light</vt:lpstr>
      <vt:lpstr>Times New Roman</vt:lpstr>
      <vt:lpstr>ערכת נושא Office</vt:lpstr>
      <vt:lpstr>לשוב הביתה  הגיע הזמן להתעורר לעזוב הכל להתגבר לשוב הביתה לא לחפש מקום אחר</vt:lpstr>
      <vt:lpstr>הגיע הזמן להשתנות גם אם פספסנו תחנות אפשר לרדת יש רכבת חזרה לשכונות</vt:lpstr>
      <vt:lpstr>הכל אפשר רק אם נרצה המחפש תמיד מוצא גם אם הוא נמצא אי שם הרחק בקצה </vt:lpstr>
      <vt:lpstr>פזמון :     אפילו שעשינו משהו רע                  הוא מוחל וסולח    מוחל וסולח</vt:lpstr>
      <vt:lpstr>מצגת של PowerPoint‏</vt:lpstr>
      <vt:lpstr>מצגת של PowerPoint‏</vt:lpstr>
      <vt:lpstr>הגיע הזמן להתחרט אם כבר לברוח אז מהחטא אם כבר לקחת אז לקחת בשביל לתת </vt:lpstr>
      <vt:lpstr>הכל אפשר רק אם נרצה המחפש תמיד מוצא גם אם הוא נמצא אי שם הרחק בקצה</vt:lpstr>
      <vt:lpstr>פזמון :     אפילו שעשינו משהו רע                  הוא מוחל וסולח    מוחל וסולח</vt:lpstr>
      <vt:lpstr>מצגת של PowerPoint‏</vt:lpstr>
      <vt:lpstr>מצגת של PowerPoint‏</vt:lpstr>
      <vt:lpstr>הגיע הזמן להתעורר          לעזוב הכל להתגבר                               לשוב הביתה...</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מילים: ישי ריבו לחן: ישי ריבו ומאור שושן עיבוד והפקה מוזיקלית : מאור שושן וישי ריבו לשוב הביתה הגיע הזמן להתעורר לעזוב הכל להתגבר לשוב הביתה לא לחפש מקום אחר הגיע הזמן להשתנות גם אם פספסנו כמה תחנות אפשר לרדת יש רכבת חזרה לשכונות הכל אפשר רק אם נרצה המחפש תמיד מוצא גם אם הוא נמצא אי שם הרחק בקצה דלתות שמיים לא ננעלו כשהבן קורא הצילו אז אבא שבשמיים מגיע אפילו פזמון אפילו שעשינו משהו רע הוא מוחל וסולח מוחל וסולח מושיט ידו לעזרה ונותן ברחמיו את הכח לתקן ולשוב אליו הגיע הזמן להתחרט אם כבר לברוח אז מהחטא אם כבר לקחת אז לקחת בשביל לתת וזה הזמן להתקרב לא לפחד מהכאב ואם לתת אז כבר לתת מכל הלב הכל אפשר רק אם נרצה המחפש תמיד מוצא גם אם הוא נמצא אי שם הרחק בקצה דלתות שמיים לא ננעלו כשהבן קורא הצילו אז אבא שבשמיים מגיע אפילו </dc:title>
  <dc:creator>adnim</dc:creator>
  <cp:lastModifiedBy>‏‏משתמש Windows</cp:lastModifiedBy>
  <cp:revision>25</cp:revision>
  <dcterms:created xsi:type="dcterms:W3CDTF">2018-08-27T06:16:58Z</dcterms:created>
  <dcterms:modified xsi:type="dcterms:W3CDTF">2020-09-13T16:58:13Z</dcterms:modified>
</cp:coreProperties>
</file>