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Fb Tkuma" panose="02020503050405020304" pitchFamily="18" charset="-79"/>
      <p:regular r:id="rId12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548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533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855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021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0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922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495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469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417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502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219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3944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B6014DE-2409-4CF2-AC14-1832AACDE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C870FC1-551B-4505-8FBE-084381A61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83" y="719324"/>
            <a:ext cx="8433833" cy="3514351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5E6F941D-B3D1-4083-B9E3-BC4B4CBCCA6D}"/>
              </a:ext>
            </a:extLst>
          </p:cNvPr>
          <p:cNvSpPr/>
          <p:nvPr/>
        </p:nvSpPr>
        <p:spPr>
          <a:xfrm>
            <a:off x="1359420" y="4106675"/>
            <a:ext cx="64251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הכנה לראש השנה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D515CDF-8A45-45D9-9522-194D8783326B}"/>
              </a:ext>
            </a:extLst>
          </p:cNvPr>
          <p:cNvSpPr/>
          <p:nvPr/>
        </p:nvSpPr>
        <p:spPr>
          <a:xfrm>
            <a:off x="3236538" y="5299131"/>
            <a:ext cx="267092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כ' אלול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DEEDD387-FC64-44D7-B75B-792D57C7D2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40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934">
        <p14:reveal thruBlk="1" dir="r"/>
      </p:transition>
    </mc:Choice>
    <mc:Fallback xmlns="">
      <p:transition spd="slow" advTm="1934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תמונה 20">
            <a:extLst>
              <a:ext uri="{FF2B5EF4-FFF2-40B4-BE49-F238E27FC236}">
                <a16:creationId xmlns:a16="http://schemas.microsoft.com/office/drawing/2014/main" id="{60662F3B-119E-49E8-A43E-546A5D067B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8" t="7222" r="10589" b="55133"/>
          <a:stretch/>
        </p:blipFill>
        <p:spPr>
          <a:xfrm>
            <a:off x="-148968" y="15058"/>
            <a:ext cx="9441936" cy="6842942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68EECD2E-5FFB-444C-B353-F2BF70EE088B}"/>
              </a:ext>
            </a:extLst>
          </p:cNvPr>
          <p:cNvSpPr/>
          <p:nvPr/>
        </p:nvSpPr>
        <p:spPr>
          <a:xfrm>
            <a:off x="960120" y="1092200"/>
            <a:ext cx="7288530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154C623-79ED-4426-8774-86BAD356773C}"/>
              </a:ext>
            </a:extLst>
          </p:cNvPr>
          <p:cNvSpPr/>
          <p:nvPr/>
        </p:nvSpPr>
        <p:spPr>
          <a:xfrm>
            <a:off x="960120" y="1464945"/>
            <a:ext cx="7434580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A24403-5B07-4B70-92E9-8AD3076977BA}"/>
              </a:ext>
            </a:extLst>
          </p:cNvPr>
          <p:cNvSpPr/>
          <p:nvPr/>
        </p:nvSpPr>
        <p:spPr>
          <a:xfrm>
            <a:off x="7444740" y="1868170"/>
            <a:ext cx="949960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71750290-22AF-4733-A0CC-0A2A3520798E}"/>
              </a:ext>
            </a:extLst>
          </p:cNvPr>
          <p:cNvSpPr/>
          <p:nvPr/>
        </p:nvSpPr>
        <p:spPr>
          <a:xfrm>
            <a:off x="960120" y="2413000"/>
            <a:ext cx="7288530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0B6973-9118-42D4-A59A-3F118BCFF45A}"/>
              </a:ext>
            </a:extLst>
          </p:cNvPr>
          <p:cNvSpPr/>
          <p:nvPr/>
        </p:nvSpPr>
        <p:spPr>
          <a:xfrm>
            <a:off x="960121" y="2765425"/>
            <a:ext cx="7434578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27887972-AFA3-4128-8950-D4DC1EC4B48E}"/>
              </a:ext>
            </a:extLst>
          </p:cNvPr>
          <p:cNvSpPr/>
          <p:nvPr/>
        </p:nvSpPr>
        <p:spPr>
          <a:xfrm>
            <a:off x="960120" y="3154216"/>
            <a:ext cx="7434578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7FCB6376-E721-49C0-A434-846FFBB16FF6}"/>
              </a:ext>
            </a:extLst>
          </p:cNvPr>
          <p:cNvSpPr/>
          <p:nvPr/>
        </p:nvSpPr>
        <p:spPr>
          <a:xfrm>
            <a:off x="7010400" y="3561774"/>
            <a:ext cx="1384296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40CC3304-87A2-44DD-808B-D2A9575E6483}"/>
              </a:ext>
            </a:extLst>
          </p:cNvPr>
          <p:cNvSpPr/>
          <p:nvPr/>
        </p:nvSpPr>
        <p:spPr>
          <a:xfrm>
            <a:off x="960121" y="4106091"/>
            <a:ext cx="7288530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48B9B385-63BA-4128-8CE0-F5BF36CC27C4}"/>
              </a:ext>
            </a:extLst>
          </p:cNvPr>
          <p:cNvSpPr/>
          <p:nvPr/>
        </p:nvSpPr>
        <p:spPr>
          <a:xfrm>
            <a:off x="960117" y="4445000"/>
            <a:ext cx="7434579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4C00F08-72D3-4450-947F-8E91DB79C75D}"/>
              </a:ext>
            </a:extLst>
          </p:cNvPr>
          <p:cNvSpPr/>
          <p:nvPr/>
        </p:nvSpPr>
        <p:spPr>
          <a:xfrm>
            <a:off x="5070764" y="4865279"/>
            <a:ext cx="3323932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68DC5496-65CC-4B3D-83D3-ED86EDE67894}"/>
              </a:ext>
            </a:extLst>
          </p:cNvPr>
          <p:cNvSpPr/>
          <p:nvPr/>
        </p:nvSpPr>
        <p:spPr>
          <a:xfrm>
            <a:off x="1274618" y="5389929"/>
            <a:ext cx="7120078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אגרת קודש 2">
            <a:hlinkClick r:id="" action="ppaction://media"/>
            <a:extLst>
              <a:ext uri="{FF2B5EF4-FFF2-40B4-BE49-F238E27FC236}">
                <a16:creationId xmlns:a16="http://schemas.microsoft.com/office/drawing/2014/main" id="{BC11C355-7754-453A-A6F3-6E4FDED0DCD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34400" y="223982"/>
            <a:ext cx="609600" cy="60960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1775EE90-82BD-44CB-A4EA-B99D16ABB0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988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4539">
        <p14:reveal thruBlk="1" dir="r"/>
      </p:transition>
    </mc:Choice>
    <mc:Fallback xmlns="">
      <p:transition spd="slow" advTm="645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  <p:extLst mod="1">
    <p:ext uri="{E180D4A7-C9FB-4DFB-919C-405C955672EB}">
      <p14:showEvtLst xmlns:p14="http://schemas.microsoft.com/office/powerpoint/2010/main">
        <p14:playEvt time="1" objId="2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A5E166E-A937-40C0-A567-20C502536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692" y="-85351"/>
            <a:ext cx="8433833" cy="3514351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038BC68E-A2B6-4225-A185-99012169AB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98" t="49363" r="13982" b="42481"/>
          <a:stretch/>
        </p:blipFill>
        <p:spPr>
          <a:xfrm>
            <a:off x="697652" y="2632364"/>
            <a:ext cx="7975119" cy="2028536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A18871DB-CDD0-4A16-AF77-54291FB38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3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1982">
        <p14:reveal thruBlk="1" dir="r"/>
      </p:transition>
    </mc:Choice>
    <mc:Fallback xmlns="">
      <p:transition spd="slow" advTm="1198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6EB638A5-7F41-408B-A489-9615826274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1" t="62554" r="15090" b="6769"/>
          <a:stretch/>
        </p:blipFill>
        <p:spPr>
          <a:xfrm>
            <a:off x="384172" y="2106887"/>
            <a:ext cx="6892926" cy="4599606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D4A55B20-C4CE-4B2B-B0DC-B9C0CC456981}"/>
              </a:ext>
            </a:extLst>
          </p:cNvPr>
          <p:cNvSpPr/>
          <p:nvPr/>
        </p:nvSpPr>
        <p:spPr>
          <a:xfrm>
            <a:off x="738909" y="2225570"/>
            <a:ext cx="6277841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60F12219-5F77-44AC-884D-4DBBCF4913A4}"/>
              </a:ext>
            </a:extLst>
          </p:cNvPr>
          <p:cNvSpPr/>
          <p:nvPr/>
        </p:nvSpPr>
        <p:spPr>
          <a:xfrm>
            <a:off x="3362036" y="2568365"/>
            <a:ext cx="3826163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EE79B42A-08C4-4F37-9ABB-3B25673B2E25}"/>
              </a:ext>
            </a:extLst>
          </p:cNvPr>
          <p:cNvSpPr/>
          <p:nvPr/>
        </p:nvSpPr>
        <p:spPr>
          <a:xfrm>
            <a:off x="738909" y="2955672"/>
            <a:ext cx="6277841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C1A0C88F-F10D-4853-83E2-42A01C9BB67B}"/>
              </a:ext>
            </a:extLst>
          </p:cNvPr>
          <p:cNvSpPr/>
          <p:nvPr/>
        </p:nvSpPr>
        <p:spPr>
          <a:xfrm>
            <a:off x="738909" y="3326535"/>
            <a:ext cx="6360965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59F87347-0D06-4889-A4E7-0B8860E3DE03}"/>
              </a:ext>
            </a:extLst>
          </p:cNvPr>
          <p:cNvSpPr/>
          <p:nvPr/>
        </p:nvSpPr>
        <p:spPr>
          <a:xfrm>
            <a:off x="1866899" y="3665017"/>
            <a:ext cx="5321299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C8CEA07A-6009-4740-A632-C5CEA54FA417}"/>
              </a:ext>
            </a:extLst>
          </p:cNvPr>
          <p:cNvSpPr/>
          <p:nvPr/>
        </p:nvSpPr>
        <p:spPr>
          <a:xfrm>
            <a:off x="1846263" y="4025035"/>
            <a:ext cx="5149851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C494E29B-3B31-4276-815F-867C76007E91}"/>
              </a:ext>
            </a:extLst>
          </p:cNvPr>
          <p:cNvSpPr/>
          <p:nvPr/>
        </p:nvSpPr>
        <p:spPr>
          <a:xfrm>
            <a:off x="2854036" y="4409760"/>
            <a:ext cx="4334161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335003F2-130B-4379-AC8A-E66E53F574C0}"/>
              </a:ext>
            </a:extLst>
          </p:cNvPr>
          <p:cNvSpPr/>
          <p:nvPr/>
        </p:nvSpPr>
        <p:spPr>
          <a:xfrm>
            <a:off x="1866899" y="4788905"/>
            <a:ext cx="5149851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58D9F866-B979-488D-80F1-7AB499A56581}"/>
              </a:ext>
            </a:extLst>
          </p:cNvPr>
          <p:cNvSpPr/>
          <p:nvPr/>
        </p:nvSpPr>
        <p:spPr>
          <a:xfrm>
            <a:off x="1866900" y="5119105"/>
            <a:ext cx="5280026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7B51B49C-FAE9-411B-9E89-35B4096DD540}"/>
              </a:ext>
            </a:extLst>
          </p:cNvPr>
          <p:cNvSpPr/>
          <p:nvPr/>
        </p:nvSpPr>
        <p:spPr>
          <a:xfrm>
            <a:off x="3519055" y="5449305"/>
            <a:ext cx="3627872" cy="3302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E2CD3748-6B09-476C-AEF2-61D11F8965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2683" y="207242"/>
            <a:ext cx="2689353" cy="2018436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330319F7-BF49-4BA1-A423-2F747682BA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032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1686">
        <p14:reveal thruBlk="1" dir="r"/>
      </p:transition>
    </mc:Choice>
    <mc:Fallback xmlns="">
      <p:transition spd="slow" advTm="616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3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5.8|5.8|2.4|6.1|8|6.4|2.5|6.1|7.2|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.6|3.8|6.8|7.6|7.2|5|5.5|6.4|5.8"/>
</p:tagLst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6</Words>
  <Application>Microsoft Office PowerPoint</Application>
  <PresentationFormat>‫הצגה על המסך (4:3)</PresentationFormat>
  <Paragraphs>2</Paragraphs>
  <Slides>4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0" baseType="lpstr">
      <vt:lpstr>Calibri Light</vt:lpstr>
      <vt:lpstr>Fb Tkuma</vt:lpstr>
      <vt:lpstr>Calibri</vt:lpstr>
      <vt:lpstr>Arial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משתמש</dc:creator>
  <cp:lastModifiedBy>משתמש</cp:lastModifiedBy>
  <cp:revision>7</cp:revision>
  <dcterms:created xsi:type="dcterms:W3CDTF">2018-08-30T06:01:52Z</dcterms:created>
  <dcterms:modified xsi:type="dcterms:W3CDTF">2018-08-30T08:44:27Z</dcterms:modified>
</cp:coreProperties>
</file>