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3750" autoAdjust="0"/>
    <p:restoredTop sz="94660"/>
  </p:normalViewPr>
  <p:slideViewPr>
    <p:cSldViewPr>
      <p:cViewPr>
        <p:scale>
          <a:sx n="66" d="100"/>
          <a:sy n="66" d="100"/>
        </p:scale>
        <p:origin x="-136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54F8362-8454-4C51-8C60-A61C51C19503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3AF0818-EF27-4ED2-9D9D-5802FFE4AD5F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54952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aseline="0" dirty="0" smtClean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AF0818-EF27-4ED2-9D9D-5802FFE4AD5F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67184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713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2746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1052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837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0694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6477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4024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0864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58560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3554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5829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4C085F-56F6-444A-BD14-BB31787458C0}" type="datetimeFigureOut">
              <a:rPr lang="he-IL" smtClean="0"/>
              <a:t>כ"ה/תמוז/תשע"ו</a:t>
            </a:fld>
            <a:endParaRPr lang="he-IL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01635-775B-4C80-8D85-F5E1617B2120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9959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bmp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bm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2"/>
          <a:stretch/>
        </p:blipFill>
        <p:spPr>
          <a:xfrm>
            <a:off x="4960928" y="1556792"/>
            <a:ext cx="3628437" cy="3888432"/>
          </a:xfrm>
          <a:prstGeom prst="rect">
            <a:avLst/>
          </a:prstGeom>
        </p:spPr>
      </p:pic>
      <p:sp>
        <p:nvSpPr>
          <p:cNvPr id="6" name="מלבן 5"/>
          <p:cNvSpPr/>
          <p:nvPr/>
        </p:nvSpPr>
        <p:spPr>
          <a:xfrm>
            <a:off x="4688958" y="908720"/>
            <a:ext cx="39709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.Narkisim" pitchFamily="2" charset="0"/>
                <a:cs typeface="+mj-cs"/>
              </a:rPr>
              <a:t>מָה יִהְיֶה כְּשֶׁיָבוֹא הַמָּשִׁיחַ?</a:t>
            </a:r>
            <a:endParaRPr lang="he-IL" sz="32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  <a:latin typeface=".Narkisim" pitchFamily="2" charset="0"/>
              <a:cs typeface="+mj-cs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351582" y="908720"/>
            <a:ext cx="40366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.Narkisim" pitchFamily="2" charset="0"/>
                <a:cs typeface="+mj-cs"/>
              </a:rPr>
              <a:t>מָה נִרְצֶה </a:t>
            </a:r>
            <a:r>
              <a:rPr lang="he-IL" sz="32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.Narkisim" pitchFamily="2" charset="0"/>
                <a:cs typeface="+mj-cs"/>
              </a:rPr>
              <a:t>כְּשֶׁיָבוֹא הַמָּשִׁיחַ?</a:t>
            </a:r>
          </a:p>
        </p:txBody>
      </p:sp>
      <p:cxnSp>
        <p:nvCxnSpPr>
          <p:cNvPr id="10" name="מחבר ישר 9"/>
          <p:cNvCxnSpPr/>
          <p:nvPr/>
        </p:nvCxnSpPr>
        <p:spPr>
          <a:xfrm>
            <a:off x="0" y="5589240"/>
            <a:ext cx="91733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788818" y="260648"/>
            <a:ext cx="11756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latin typeface=".Narkisim" pitchFamily="2" charset="0"/>
                <a:cs typeface="+mj-cs"/>
              </a:rPr>
              <a:t>ב"ה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326" y="5984495"/>
            <a:ext cx="826010" cy="652273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01" y="5876290"/>
            <a:ext cx="1076263" cy="78448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75"/>
          <a:stretch/>
        </p:blipFill>
        <p:spPr>
          <a:xfrm>
            <a:off x="2987824" y="5877272"/>
            <a:ext cx="1152128" cy="83785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15" name="תמונה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1"/>
          <a:stretch/>
        </p:blipFill>
        <p:spPr>
          <a:xfrm>
            <a:off x="1327783" y="2350819"/>
            <a:ext cx="2495680" cy="2376264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318" y="5866052"/>
            <a:ext cx="643047" cy="87891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17" name="תמונה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1"/>
          <a:stretch/>
        </p:blipFill>
        <p:spPr>
          <a:xfrm>
            <a:off x="5796136" y="5824636"/>
            <a:ext cx="564911" cy="920335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18" name="תמונה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0"/>
          <a:stretch/>
        </p:blipFill>
        <p:spPr>
          <a:xfrm>
            <a:off x="4569215" y="5876291"/>
            <a:ext cx="722865" cy="760478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419" y="5707687"/>
            <a:ext cx="520349" cy="1097685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401231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12</Words>
  <Application>Microsoft Office PowerPoint</Application>
  <PresentationFormat>‫הצגה על המסך (4:3)</PresentationFormat>
  <Paragraphs>4</Paragraphs>
  <Slides>1</Slides>
  <Notes>1</Notes>
  <HiddenSlides>1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HP</dc:creator>
  <cp:lastModifiedBy>HP</cp:lastModifiedBy>
  <cp:revision>8</cp:revision>
  <dcterms:created xsi:type="dcterms:W3CDTF">2016-05-10T16:53:26Z</dcterms:created>
  <dcterms:modified xsi:type="dcterms:W3CDTF">2016-07-31T18:53:29Z</dcterms:modified>
</cp:coreProperties>
</file>