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Fb Tkuma" panose="02020503050405020304" pitchFamily="18" charset="-79"/>
      <p:regular r:id="rId12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9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48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533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855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21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0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922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495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469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17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502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219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394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B6014DE-2409-4CF2-AC14-1832AACDE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C870FC1-551B-4505-8FBE-084381A61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83" y="719324"/>
            <a:ext cx="8433833" cy="3514351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5E6F941D-B3D1-4083-B9E3-BC4B4CBCCA6D}"/>
              </a:ext>
            </a:extLst>
          </p:cNvPr>
          <p:cNvSpPr/>
          <p:nvPr/>
        </p:nvSpPr>
        <p:spPr>
          <a:xfrm>
            <a:off x="1359420" y="4106675"/>
            <a:ext cx="64251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הכנה לראש השנה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D515CDF-8A45-45D9-9522-194D8783326B}"/>
              </a:ext>
            </a:extLst>
          </p:cNvPr>
          <p:cNvSpPr/>
          <p:nvPr/>
        </p:nvSpPr>
        <p:spPr>
          <a:xfrm>
            <a:off x="3027347" y="5299131"/>
            <a:ext cx="308930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כ"ו אלול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57E88DE5-D2FE-44C5-A939-7DBDF353A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09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908">
        <p14:reveal thruBlk="1" dir="r"/>
      </p:transition>
    </mc:Choice>
    <mc:Fallback>
      <p:transition spd="slow" advTm="90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7E15380-A07F-4A74-BCC6-829F3A4D0C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7171" r="8097" b="50864"/>
          <a:stretch/>
        </p:blipFill>
        <p:spPr>
          <a:xfrm>
            <a:off x="6386" y="0"/>
            <a:ext cx="9137613" cy="6858000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68EECD2E-5FFB-444C-B353-F2BF70EE088B}"/>
              </a:ext>
            </a:extLst>
          </p:cNvPr>
          <p:cNvSpPr/>
          <p:nvPr/>
        </p:nvSpPr>
        <p:spPr>
          <a:xfrm>
            <a:off x="1296785" y="988181"/>
            <a:ext cx="6640711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154C623-79ED-4426-8774-86BAD356773C}"/>
              </a:ext>
            </a:extLst>
          </p:cNvPr>
          <p:cNvSpPr/>
          <p:nvPr/>
        </p:nvSpPr>
        <p:spPr>
          <a:xfrm>
            <a:off x="1296784" y="1345730"/>
            <a:ext cx="6891251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A24403-5B07-4B70-92E9-8AD3076977BA}"/>
              </a:ext>
            </a:extLst>
          </p:cNvPr>
          <p:cNvSpPr/>
          <p:nvPr/>
        </p:nvSpPr>
        <p:spPr>
          <a:xfrm>
            <a:off x="1296784" y="1675930"/>
            <a:ext cx="6891251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71750290-22AF-4733-A0CC-0A2A3520798E}"/>
              </a:ext>
            </a:extLst>
          </p:cNvPr>
          <p:cNvSpPr/>
          <p:nvPr/>
        </p:nvSpPr>
        <p:spPr>
          <a:xfrm>
            <a:off x="2460568" y="2012727"/>
            <a:ext cx="5727468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0B6973-9118-42D4-A59A-3F118BCFF45A}"/>
              </a:ext>
            </a:extLst>
          </p:cNvPr>
          <p:cNvSpPr/>
          <p:nvPr/>
        </p:nvSpPr>
        <p:spPr>
          <a:xfrm>
            <a:off x="1296783" y="2483347"/>
            <a:ext cx="6891252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27887972-AFA3-4128-8950-D4DC1EC4B48E}"/>
              </a:ext>
            </a:extLst>
          </p:cNvPr>
          <p:cNvSpPr/>
          <p:nvPr/>
        </p:nvSpPr>
        <p:spPr>
          <a:xfrm>
            <a:off x="1296783" y="2820144"/>
            <a:ext cx="6891501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7FCB6376-E721-49C0-A434-846FFBB16FF6}"/>
              </a:ext>
            </a:extLst>
          </p:cNvPr>
          <p:cNvSpPr/>
          <p:nvPr/>
        </p:nvSpPr>
        <p:spPr>
          <a:xfrm>
            <a:off x="5453149" y="3156941"/>
            <a:ext cx="273488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40CC3304-87A2-44DD-808B-D2A9575E6483}"/>
              </a:ext>
            </a:extLst>
          </p:cNvPr>
          <p:cNvSpPr/>
          <p:nvPr/>
        </p:nvSpPr>
        <p:spPr>
          <a:xfrm>
            <a:off x="1296533" y="3648313"/>
            <a:ext cx="6891502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48B9B385-63BA-4128-8CE0-F5BF36CC27C4}"/>
              </a:ext>
            </a:extLst>
          </p:cNvPr>
          <p:cNvSpPr/>
          <p:nvPr/>
        </p:nvSpPr>
        <p:spPr>
          <a:xfrm>
            <a:off x="1296534" y="4005862"/>
            <a:ext cx="6891502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4" name="תמונה 23">
            <a:extLst>
              <a:ext uri="{FF2B5EF4-FFF2-40B4-BE49-F238E27FC236}">
                <a16:creationId xmlns:a16="http://schemas.microsoft.com/office/drawing/2014/main" id="{0D4259B4-41A3-47CE-856E-69BF09F00C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  <p:sp>
        <p:nvSpPr>
          <p:cNvPr id="18" name="מלבן 17">
            <a:extLst>
              <a:ext uri="{FF2B5EF4-FFF2-40B4-BE49-F238E27FC236}">
                <a16:creationId xmlns:a16="http://schemas.microsoft.com/office/drawing/2014/main" id="{75FCB95E-DAA0-4048-B5E8-C2975A6AA3AA}"/>
              </a:ext>
            </a:extLst>
          </p:cNvPr>
          <p:cNvSpPr/>
          <p:nvPr/>
        </p:nvSpPr>
        <p:spPr>
          <a:xfrm>
            <a:off x="7090755" y="4363411"/>
            <a:ext cx="1097279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אגרת קודש 7">
            <a:hlinkClick r:id="" action="ppaction://media"/>
            <a:extLst>
              <a:ext uri="{FF2B5EF4-FFF2-40B4-BE49-F238E27FC236}">
                <a16:creationId xmlns:a16="http://schemas.microsoft.com/office/drawing/2014/main" id="{5B1DD6E2-5E84-4BAF-8814-D9BBF8FFFDF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53166" y="10089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9886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6690">
        <p14:reveal thruBlk="1" dir="r"/>
      </p:transition>
    </mc:Choice>
    <mc:Fallback>
      <p:transition spd="slow" advTm="666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  <p:extLst mod="1">
    <p:ext uri="{E180D4A7-C9FB-4DFB-919C-405C955672EB}">
      <p14:showEvtLst xmlns:p14="http://schemas.microsoft.com/office/powerpoint/2010/main">
        <p14:playEvt time="1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A5E166E-A937-40C0-A567-20C502536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692" y="-85351"/>
            <a:ext cx="8433833" cy="3514351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027AA0B-BB0F-468F-9BF1-4F7D09E7AA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EFC292D-D4F2-4A8E-B1B0-267263D8CC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1" t="54680" r="15681" b="38249"/>
          <a:stretch/>
        </p:blipFill>
        <p:spPr>
          <a:xfrm>
            <a:off x="548638" y="2784763"/>
            <a:ext cx="8195073" cy="160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36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8572">
        <p14:reveal thruBlk="1" dir="r"/>
      </p:transition>
    </mc:Choice>
    <mc:Fallback>
      <p:transition spd="slow" advTm="857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44BB3376-977B-4C7A-881B-69E3438A51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8" t="61475" r="12884" b="4648"/>
          <a:stretch/>
        </p:blipFill>
        <p:spPr>
          <a:xfrm>
            <a:off x="6387" y="1872382"/>
            <a:ext cx="7300499" cy="4985617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4A55B20-C4CE-4B2B-B0DC-B9C0CC456981}"/>
              </a:ext>
            </a:extLst>
          </p:cNvPr>
          <p:cNvSpPr/>
          <p:nvPr/>
        </p:nvSpPr>
        <p:spPr>
          <a:xfrm>
            <a:off x="738909" y="2242196"/>
            <a:ext cx="6060901" cy="330200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60F12219-5F77-44AC-884D-4DBBCF4913A4}"/>
              </a:ext>
            </a:extLst>
          </p:cNvPr>
          <p:cNvSpPr/>
          <p:nvPr/>
        </p:nvSpPr>
        <p:spPr>
          <a:xfrm>
            <a:off x="738910" y="2576678"/>
            <a:ext cx="6218843" cy="315297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EE79B42A-08C4-4F37-9ABB-3B25673B2E25}"/>
              </a:ext>
            </a:extLst>
          </p:cNvPr>
          <p:cNvSpPr/>
          <p:nvPr/>
        </p:nvSpPr>
        <p:spPr>
          <a:xfrm>
            <a:off x="6301047" y="2955393"/>
            <a:ext cx="643396" cy="282314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C1A0C88F-F10D-4853-83E2-42A01C9BB67B}"/>
              </a:ext>
            </a:extLst>
          </p:cNvPr>
          <p:cNvSpPr/>
          <p:nvPr/>
        </p:nvSpPr>
        <p:spPr>
          <a:xfrm>
            <a:off x="738909" y="3379871"/>
            <a:ext cx="6060901" cy="235173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59F87347-0D06-4889-A4E7-0B8860E3DE03}"/>
              </a:ext>
            </a:extLst>
          </p:cNvPr>
          <p:cNvSpPr/>
          <p:nvPr/>
        </p:nvSpPr>
        <p:spPr>
          <a:xfrm>
            <a:off x="6284420" y="3649453"/>
            <a:ext cx="643397" cy="330200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C8CEA07A-6009-4740-A632-C5CEA54FA417}"/>
              </a:ext>
            </a:extLst>
          </p:cNvPr>
          <p:cNvSpPr/>
          <p:nvPr/>
        </p:nvSpPr>
        <p:spPr>
          <a:xfrm>
            <a:off x="1837114" y="4060924"/>
            <a:ext cx="5090703" cy="330200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C494E29B-3B31-4276-815F-867C76007E91}"/>
              </a:ext>
            </a:extLst>
          </p:cNvPr>
          <p:cNvSpPr/>
          <p:nvPr/>
        </p:nvSpPr>
        <p:spPr>
          <a:xfrm>
            <a:off x="1837114" y="4422667"/>
            <a:ext cx="5090703" cy="263097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58D9F866-B979-488D-80F1-7AB499A56581}"/>
              </a:ext>
            </a:extLst>
          </p:cNvPr>
          <p:cNvSpPr/>
          <p:nvPr/>
        </p:nvSpPr>
        <p:spPr>
          <a:xfrm>
            <a:off x="1837114" y="4881982"/>
            <a:ext cx="4937758" cy="263097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7B51B49C-FAE9-411B-9E89-35B4096DD540}"/>
              </a:ext>
            </a:extLst>
          </p:cNvPr>
          <p:cNvSpPr/>
          <p:nvPr/>
        </p:nvSpPr>
        <p:spPr>
          <a:xfrm>
            <a:off x="5759713" y="5170689"/>
            <a:ext cx="1168104" cy="253226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4EA7C1F1-EECE-433B-8B0C-9EEFE790260A}"/>
              </a:ext>
            </a:extLst>
          </p:cNvPr>
          <p:cNvSpPr/>
          <p:nvPr/>
        </p:nvSpPr>
        <p:spPr>
          <a:xfrm>
            <a:off x="1837115" y="5591189"/>
            <a:ext cx="4962696" cy="253226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9" name="תמונה 28">
            <a:extLst>
              <a:ext uri="{FF2B5EF4-FFF2-40B4-BE49-F238E27FC236}">
                <a16:creationId xmlns:a16="http://schemas.microsoft.com/office/drawing/2014/main" id="{E58A5503-3088-4E49-8A0F-8EBE36957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651260A-D71A-46C4-BB0B-8F87EC7734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713" y="66759"/>
            <a:ext cx="2465730" cy="2216036"/>
          </a:xfrm>
          <a:prstGeom prst="rect">
            <a:avLst/>
          </a:prstGeom>
        </p:spPr>
      </p:pic>
      <p:sp>
        <p:nvSpPr>
          <p:cNvPr id="21" name="מלבן 20">
            <a:extLst>
              <a:ext uri="{FF2B5EF4-FFF2-40B4-BE49-F238E27FC236}">
                <a16:creationId xmlns:a16="http://schemas.microsoft.com/office/drawing/2014/main" id="{52C28AA2-BEB3-43C4-BDF8-44098218C243}"/>
              </a:ext>
            </a:extLst>
          </p:cNvPr>
          <p:cNvSpPr/>
          <p:nvPr/>
        </p:nvSpPr>
        <p:spPr>
          <a:xfrm>
            <a:off x="1837114" y="5908840"/>
            <a:ext cx="5155464" cy="253226"/>
          </a:xfrm>
          <a:prstGeom prst="rect">
            <a:avLst/>
          </a:prstGeom>
          <a:solidFill>
            <a:schemeClr val="accent6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0329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1660">
        <p14:reveal thruBlk="1" dir="r"/>
      </p:transition>
    </mc:Choice>
    <mc:Fallback>
      <p:transition spd="slow" advTm="616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22" grpId="0" animBg="1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6.7|5.6|6.7|7.3|11.1|7.7|2.6|6.7|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7.5|11.1|1.7|6.3|1.5|5.9|6|6.8|1.5|5.7"/>
</p:tagLst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5</Words>
  <Application>Microsoft Office PowerPoint</Application>
  <PresentationFormat>‫הצגה על המסך (4:3)</PresentationFormat>
  <Paragraphs>2</Paragraphs>
  <Slides>4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Calibri Light</vt:lpstr>
      <vt:lpstr>Calibri</vt:lpstr>
      <vt:lpstr>Arial</vt:lpstr>
      <vt:lpstr>Fb Tkuma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משתמש</dc:creator>
  <cp:lastModifiedBy>משתמש</cp:lastModifiedBy>
  <cp:revision>15</cp:revision>
  <dcterms:created xsi:type="dcterms:W3CDTF">2018-08-30T06:01:52Z</dcterms:created>
  <dcterms:modified xsi:type="dcterms:W3CDTF">2018-08-30T18:12:54Z</dcterms:modified>
</cp:coreProperties>
</file>