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Fb Tkuma" panose="02020503050405020304" pitchFamily="18" charset="-79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48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533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855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21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922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495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46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17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502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219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94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B6014DE-2409-4CF2-AC14-1832AACD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C870FC1-551B-4505-8FBE-084381A61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83" y="719324"/>
            <a:ext cx="8433833" cy="3514351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5E6F941D-B3D1-4083-B9E3-BC4B4CBCCA6D}"/>
              </a:ext>
            </a:extLst>
          </p:cNvPr>
          <p:cNvSpPr/>
          <p:nvPr/>
        </p:nvSpPr>
        <p:spPr>
          <a:xfrm>
            <a:off x="1359420" y="4106675"/>
            <a:ext cx="64251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הכנה לראש השנה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D515CDF-8A45-45D9-9522-194D8783326B}"/>
              </a:ext>
            </a:extLst>
          </p:cNvPr>
          <p:cNvSpPr/>
          <p:nvPr/>
        </p:nvSpPr>
        <p:spPr>
          <a:xfrm>
            <a:off x="2935976" y="5299131"/>
            <a:ext cx="32720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כ"ג אלול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C207F4B1-996C-43C4-9F25-6833F308E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0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254">
        <p14:reveal thruBlk="1" dir="r"/>
      </p:transition>
    </mc:Choice>
    <mc:Fallback xmlns="">
      <p:transition spd="slow" advTm="225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FF03D48F-E0A7-4AB0-BF1C-1BB166E0CE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4" t="7273" r="10983" b="55514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68EECD2E-5FFB-444C-B353-F2BF70EE088B}"/>
              </a:ext>
            </a:extLst>
          </p:cNvPr>
          <p:cNvSpPr/>
          <p:nvPr/>
        </p:nvSpPr>
        <p:spPr>
          <a:xfrm>
            <a:off x="760611" y="1067262"/>
            <a:ext cx="7434579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154C623-79ED-4426-8774-86BAD356773C}"/>
              </a:ext>
            </a:extLst>
          </p:cNvPr>
          <p:cNvSpPr/>
          <p:nvPr/>
        </p:nvSpPr>
        <p:spPr>
          <a:xfrm>
            <a:off x="757684" y="1440007"/>
            <a:ext cx="758355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A24403-5B07-4B70-92E9-8AD3076977BA}"/>
              </a:ext>
            </a:extLst>
          </p:cNvPr>
          <p:cNvSpPr/>
          <p:nvPr/>
        </p:nvSpPr>
        <p:spPr>
          <a:xfrm>
            <a:off x="7381702" y="1843232"/>
            <a:ext cx="95953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71750290-22AF-4733-A0CC-0A2A3520798E}"/>
              </a:ext>
            </a:extLst>
          </p:cNvPr>
          <p:cNvSpPr/>
          <p:nvPr/>
        </p:nvSpPr>
        <p:spPr>
          <a:xfrm>
            <a:off x="760610" y="2366971"/>
            <a:ext cx="7431707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0B6973-9118-42D4-A59A-3F118BCFF45A}"/>
              </a:ext>
            </a:extLst>
          </p:cNvPr>
          <p:cNvSpPr/>
          <p:nvPr/>
        </p:nvSpPr>
        <p:spPr>
          <a:xfrm>
            <a:off x="760612" y="2719396"/>
            <a:ext cx="758062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7887972-AFA3-4128-8950-D4DC1EC4B48E}"/>
              </a:ext>
            </a:extLst>
          </p:cNvPr>
          <p:cNvSpPr/>
          <p:nvPr/>
        </p:nvSpPr>
        <p:spPr>
          <a:xfrm>
            <a:off x="760611" y="3108187"/>
            <a:ext cx="758062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7FCB6376-E721-49C0-A434-846FFBB16FF6}"/>
              </a:ext>
            </a:extLst>
          </p:cNvPr>
          <p:cNvSpPr/>
          <p:nvPr/>
        </p:nvSpPr>
        <p:spPr>
          <a:xfrm>
            <a:off x="757680" y="3536836"/>
            <a:ext cx="758355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40CC3304-87A2-44DD-808B-D2A9575E6483}"/>
              </a:ext>
            </a:extLst>
          </p:cNvPr>
          <p:cNvSpPr/>
          <p:nvPr/>
        </p:nvSpPr>
        <p:spPr>
          <a:xfrm>
            <a:off x="757679" y="3963830"/>
            <a:ext cx="7580623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48B9B385-63BA-4128-8CE0-F5BF36CC27C4}"/>
              </a:ext>
            </a:extLst>
          </p:cNvPr>
          <p:cNvSpPr/>
          <p:nvPr/>
        </p:nvSpPr>
        <p:spPr>
          <a:xfrm>
            <a:off x="5137265" y="4365892"/>
            <a:ext cx="320397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4C00F08-72D3-4450-947F-8E91DB79C75D}"/>
              </a:ext>
            </a:extLst>
          </p:cNvPr>
          <p:cNvSpPr/>
          <p:nvPr/>
        </p:nvSpPr>
        <p:spPr>
          <a:xfrm>
            <a:off x="686372" y="4879767"/>
            <a:ext cx="7505945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68DC5496-65CC-4B3D-83D3-ED86EDE67894}"/>
              </a:ext>
            </a:extLst>
          </p:cNvPr>
          <p:cNvSpPr/>
          <p:nvPr/>
        </p:nvSpPr>
        <p:spPr>
          <a:xfrm>
            <a:off x="5852160" y="5269893"/>
            <a:ext cx="248907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אגרת קודש 4">
            <a:hlinkClick r:id="" action="ppaction://media"/>
            <a:extLst>
              <a:ext uri="{FF2B5EF4-FFF2-40B4-BE49-F238E27FC236}">
                <a16:creationId xmlns:a16="http://schemas.microsoft.com/office/drawing/2014/main" id="{C6836C15-9E92-4E7B-946D-213A2A5D69D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591" y="149201"/>
            <a:ext cx="609600" cy="60960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064E9E23-04AC-430C-91B0-37B2E4F7D7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98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3242">
        <p14:reveal thruBlk="1" dir="r"/>
      </p:transition>
    </mc:Choice>
    <mc:Fallback xmlns="">
      <p:transition spd="slow" advTm="632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  <p:extLst mod="1">
    <p:ext uri="{E180D4A7-C9FB-4DFB-919C-405C955672EB}">
      <p14:showEvtLst xmlns:p14="http://schemas.microsoft.com/office/powerpoint/2010/main">
        <p14:playEvt time="1" objId="8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5E166E-A937-40C0-A567-20C502536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692" y="-85351"/>
            <a:ext cx="8433833" cy="3514351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F595FB4-8AC5-4D88-9A28-A3B34861EC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5" t="49808" r="15215" b="44283"/>
          <a:stretch/>
        </p:blipFill>
        <p:spPr>
          <a:xfrm>
            <a:off x="330225" y="2897159"/>
            <a:ext cx="8242275" cy="1503391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9782BF1-E570-4849-9369-6D145573B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3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787">
        <p14:reveal thruBlk="1" dir="r"/>
      </p:transition>
    </mc:Choice>
    <mc:Fallback xmlns="">
      <p:transition spd="slow" advTm="8787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278754DF-DAD5-452B-B813-B62BB9707F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4" t="57008" r="10983" b="5779"/>
          <a:stretch/>
        </p:blipFill>
        <p:spPr>
          <a:xfrm>
            <a:off x="2417142" y="1938474"/>
            <a:ext cx="6559369" cy="4919526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4A55B20-C4CE-4B2B-B0DC-B9C0CC456981}"/>
              </a:ext>
            </a:extLst>
          </p:cNvPr>
          <p:cNvSpPr/>
          <p:nvPr/>
        </p:nvSpPr>
        <p:spPr>
          <a:xfrm>
            <a:off x="2742277" y="2225570"/>
            <a:ext cx="5661890" cy="330200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60F12219-5F77-44AC-884D-4DBBCF4913A4}"/>
              </a:ext>
            </a:extLst>
          </p:cNvPr>
          <p:cNvSpPr/>
          <p:nvPr/>
        </p:nvSpPr>
        <p:spPr>
          <a:xfrm>
            <a:off x="4081549" y="2568365"/>
            <a:ext cx="4422371" cy="315297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EE79B42A-08C4-4F37-9ABB-3B25673B2E25}"/>
              </a:ext>
            </a:extLst>
          </p:cNvPr>
          <p:cNvSpPr/>
          <p:nvPr/>
        </p:nvSpPr>
        <p:spPr>
          <a:xfrm>
            <a:off x="2809703" y="2955672"/>
            <a:ext cx="5561215" cy="282314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C1A0C88F-F10D-4853-83E2-42A01C9BB67B}"/>
              </a:ext>
            </a:extLst>
          </p:cNvPr>
          <p:cNvSpPr/>
          <p:nvPr/>
        </p:nvSpPr>
        <p:spPr>
          <a:xfrm>
            <a:off x="8004117" y="3253220"/>
            <a:ext cx="499803" cy="235173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59F87347-0D06-4889-A4E7-0B8860E3DE03}"/>
              </a:ext>
            </a:extLst>
          </p:cNvPr>
          <p:cNvSpPr/>
          <p:nvPr/>
        </p:nvSpPr>
        <p:spPr>
          <a:xfrm>
            <a:off x="4174223" y="3616072"/>
            <a:ext cx="4155131" cy="330200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C8CEA07A-6009-4740-A632-C5CEA54FA417}"/>
              </a:ext>
            </a:extLst>
          </p:cNvPr>
          <p:cNvSpPr/>
          <p:nvPr/>
        </p:nvSpPr>
        <p:spPr>
          <a:xfrm>
            <a:off x="3391593" y="3949772"/>
            <a:ext cx="4937762" cy="330200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C494E29B-3B31-4276-815F-867C76007E91}"/>
              </a:ext>
            </a:extLst>
          </p:cNvPr>
          <p:cNvSpPr/>
          <p:nvPr/>
        </p:nvSpPr>
        <p:spPr>
          <a:xfrm>
            <a:off x="4771505" y="4290891"/>
            <a:ext cx="3674227" cy="263097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335003F2-130B-4379-AC8A-E66E53F574C0}"/>
              </a:ext>
            </a:extLst>
          </p:cNvPr>
          <p:cNvSpPr/>
          <p:nvPr/>
        </p:nvSpPr>
        <p:spPr>
          <a:xfrm>
            <a:off x="3840480" y="4641420"/>
            <a:ext cx="4488874" cy="263097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8D9F866-B979-488D-80F1-7AB499A56581}"/>
              </a:ext>
            </a:extLst>
          </p:cNvPr>
          <p:cNvSpPr/>
          <p:nvPr/>
        </p:nvSpPr>
        <p:spPr>
          <a:xfrm>
            <a:off x="7340138" y="4923546"/>
            <a:ext cx="1163782" cy="263097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7B51B49C-FAE9-411B-9E89-35B4096DD540}"/>
              </a:ext>
            </a:extLst>
          </p:cNvPr>
          <p:cNvSpPr/>
          <p:nvPr/>
        </p:nvSpPr>
        <p:spPr>
          <a:xfrm>
            <a:off x="3840480" y="5311950"/>
            <a:ext cx="4530438" cy="253226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4EA7C1F1-EECE-433B-8B0C-9EEFE790260A}"/>
              </a:ext>
            </a:extLst>
          </p:cNvPr>
          <p:cNvSpPr/>
          <p:nvPr/>
        </p:nvSpPr>
        <p:spPr>
          <a:xfrm>
            <a:off x="3840480" y="5594076"/>
            <a:ext cx="4663440" cy="253226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6E1D98B1-59C7-4C82-A73A-C0486B8663C1}"/>
              </a:ext>
            </a:extLst>
          </p:cNvPr>
          <p:cNvSpPr/>
          <p:nvPr/>
        </p:nvSpPr>
        <p:spPr>
          <a:xfrm>
            <a:off x="3840480" y="5885368"/>
            <a:ext cx="4663440" cy="253226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2D2A4AFE-9524-4E0E-AD7D-5E679F44EE98}"/>
              </a:ext>
            </a:extLst>
          </p:cNvPr>
          <p:cNvSpPr/>
          <p:nvPr/>
        </p:nvSpPr>
        <p:spPr>
          <a:xfrm>
            <a:off x="6849686" y="6176660"/>
            <a:ext cx="1654233" cy="253226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5A77F8B-9951-4F01-B1F5-7E090F6582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5" y="88569"/>
            <a:ext cx="2808823" cy="2108101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46A4280A-FA2B-4D33-8F96-EB5D2DD440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3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1466">
        <p14:reveal thruBlk="1" dir="r"/>
      </p:transition>
    </mc:Choice>
    <mc:Fallback xmlns="">
      <p:transition spd="slow" advTm="714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4" grpId="0" animBg="1"/>
      <p:bldP spid="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5.8|6.4|1.8|5.4|6|6.3|8.3|6.3|3.7|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|4|9.4|1.2|5.6|6.8|5.2|7.1|2.1|7.8|4.6|5"/>
</p:tagLst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</TotalTime>
  <Words>5</Words>
  <Application>Microsoft Office PowerPoint</Application>
  <PresentationFormat>‫הצגה על המסך (4:3)</PresentationFormat>
  <Paragraphs>2</Paragraphs>
  <Slides>4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Calibri Light</vt:lpstr>
      <vt:lpstr>Fb Tkuma</vt:lpstr>
      <vt:lpstr>Calibri</vt:lpstr>
      <vt:lpstr>Arial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משתמש</dc:creator>
  <cp:lastModifiedBy>משתמש</cp:lastModifiedBy>
  <cp:revision>10</cp:revision>
  <dcterms:created xsi:type="dcterms:W3CDTF">2018-08-30T06:01:52Z</dcterms:created>
  <dcterms:modified xsi:type="dcterms:W3CDTF">2018-08-30T08:46:12Z</dcterms:modified>
</cp:coreProperties>
</file>