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saveSubsetFonts="1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Calibri Light" panose="020F0302020204030204" pitchFamily="34" charset="0"/>
      <p:regular r:id="rId10"/>
      <p:italic r:id="rId11"/>
    </p:embeddedFont>
    <p:embeddedFont>
      <p:font typeface="Fb Tkuma" panose="02020503050405020304" pitchFamily="18" charset="-79"/>
      <p:regular r:id="rId12"/>
      <p:bold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548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7533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855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90216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073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69229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495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469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7417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5502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2197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412EC-FFF7-48BA-A955-7CF7A02D905E}" type="datetimeFigureOut">
              <a:rPr lang="he-IL" smtClean="0"/>
              <a:t>י"ט/אלול/תשע"ח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3134C-7E51-45E0-9A90-E8D2E037038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3944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3B6014DE-2409-4CF2-AC14-1832AACDE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EC870FC1-551B-4505-8FBE-084381A61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83" y="719324"/>
            <a:ext cx="8433833" cy="3514351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5E6F941D-B3D1-4083-B9E3-BC4B4CBCCA6D}"/>
              </a:ext>
            </a:extLst>
          </p:cNvPr>
          <p:cNvSpPr/>
          <p:nvPr/>
        </p:nvSpPr>
        <p:spPr>
          <a:xfrm>
            <a:off x="1359420" y="4106675"/>
            <a:ext cx="64251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הכנה לראש השנה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D515CDF-8A45-45D9-9522-194D8783326B}"/>
              </a:ext>
            </a:extLst>
          </p:cNvPr>
          <p:cNvSpPr/>
          <p:nvPr/>
        </p:nvSpPr>
        <p:spPr>
          <a:xfrm>
            <a:off x="2935976" y="5299131"/>
            <a:ext cx="327205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7200" b="1" cap="none" spc="0" dirty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b Tkuma" panose="02020503050405020304" pitchFamily="18" charset="-79"/>
                <a:cs typeface="Fb Tkuma" panose="02020503050405020304" pitchFamily="18" charset="-79"/>
              </a:rPr>
              <a:t>כ"ב אלול</a:t>
            </a:r>
          </a:p>
        </p:txBody>
      </p:sp>
      <p:pic>
        <p:nvPicPr>
          <p:cNvPr id="9" name="תמונה 8">
            <a:extLst>
              <a:ext uri="{FF2B5EF4-FFF2-40B4-BE49-F238E27FC236}">
                <a16:creationId xmlns:a16="http://schemas.microsoft.com/office/drawing/2014/main" id="{095EA25D-4189-4A81-B601-8092C23ED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40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458">
        <p14:reveal thruBlk="1" dir="r"/>
      </p:transition>
    </mc:Choice>
    <mc:Fallback xmlns="">
      <p:transition spd="slow" advTm="1458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EFF9E13F-A5C7-4B8B-9032-0804F9C794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t="7151" r="15254" b="54861"/>
          <a:stretch/>
        </p:blipFill>
        <p:spPr>
          <a:xfrm>
            <a:off x="0" y="-31868"/>
            <a:ext cx="9155471" cy="7032567"/>
          </a:xfrm>
          <a:prstGeom prst="rect">
            <a:avLst/>
          </a:prstGeom>
        </p:spPr>
      </p:pic>
      <p:sp>
        <p:nvSpPr>
          <p:cNvPr id="7" name="מלבן 6">
            <a:extLst>
              <a:ext uri="{FF2B5EF4-FFF2-40B4-BE49-F238E27FC236}">
                <a16:creationId xmlns:a16="http://schemas.microsoft.com/office/drawing/2014/main" id="{68EECD2E-5FFB-444C-B353-F2BF70EE088B}"/>
              </a:ext>
            </a:extLst>
          </p:cNvPr>
          <p:cNvSpPr/>
          <p:nvPr/>
        </p:nvSpPr>
        <p:spPr>
          <a:xfrm>
            <a:off x="614566" y="1125451"/>
            <a:ext cx="7434579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154C623-79ED-4426-8774-86BAD356773C}"/>
              </a:ext>
            </a:extLst>
          </p:cNvPr>
          <p:cNvSpPr/>
          <p:nvPr/>
        </p:nvSpPr>
        <p:spPr>
          <a:xfrm>
            <a:off x="611639" y="1498196"/>
            <a:ext cx="7583556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0AA24403-5B07-4B70-92E9-8AD3076977BA}"/>
              </a:ext>
            </a:extLst>
          </p:cNvPr>
          <p:cNvSpPr/>
          <p:nvPr/>
        </p:nvSpPr>
        <p:spPr>
          <a:xfrm>
            <a:off x="4572000" y="1901421"/>
            <a:ext cx="3623195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71750290-22AF-4733-A0CC-0A2A3520798E}"/>
              </a:ext>
            </a:extLst>
          </p:cNvPr>
          <p:cNvSpPr/>
          <p:nvPr/>
        </p:nvSpPr>
        <p:spPr>
          <a:xfrm>
            <a:off x="614565" y="2425160"/>
            <a:ext cx="7431707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0B6973-9118-42D4-A59A-3F118BCFF45A}"/>
              </a:ext>
            </a:extLst>
          </p:cNvPr>
          <p:cNvSpPr/>
          <p:nvPr/>
        </p:nvSpPr>
        <p:spPr>
          <a:xfrm>
            <a:off x="614567" y="2777585"/>
            <a:ext cx="7580624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27887972-AFA3-4128-8950-D4DC1EC4B48E}"/>
              </a:ext>
            </a:extLst>
          </p:cNvPr>
          <p:cNvSpPr/>
          <p:nvPr/>
        </p:nvSpPr>
        <p:spPr>
          <a:xfrm>
            <a:off x="614566" y="3166376"/>
            <a:ext cx="7580624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7FCB6376-E721-49C0-A434-846FFBB16FF6}"/>
              </a:ext>
            </a:extLst>
          </p:cNvPr>
          <p:cNvSpPr/>
          <p:nvPr/>
        </p:nvSpPr>
        <p:spPr>
          <a:xfrm>
            <a:off x="4871259" y="3595025"/>
            <a:ext cx="3323932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40CC3304-87A2-44DD-808B-D2A9575E6483}"/>
              </a:ext>
            </a:extLst>
          </p:cNvPr>
          <p:cNvSpPr/>
          <p:nvPr/>
        </p:nvSpPr>
        <p:spPr>
          <a:xfrm>
            <a:off x="611639" y="4139342"/>
            <a:ext cx="7395942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48B9B385-63BA-4128-8CE0-F5BF36CC27C4}"/>
              </a:ext>
            </a:extLst>
          </p:cNvPr>
          <p:cNvSpPr/>
          <p:nvPr/>
        </p:nvSpPr>
        <p:spPr>
          <a:xfrm>
            <a:off x="4023360" y="4548769"/>
            <a:ext cx="4171830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44C00F08-72D3-4450-947F-8E91DB79C75D}"/>
              </a:ext>
            </a:extLst>
          </p:cNvPr>
          <p:cNvSpPr/>
          <p:nvPr/>
        </p:nvSpPr>
        <p:spPr>
          <a:xfrm>
            <a:off x="540327" y="5066306"/>
            <a:ext cx="7505945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68DC5496-65CC-4B3D-83D3-ED86EDE67894}"/>
              </a:ext>
            </a:extLst>
          </p:cNvPr>
          <p:cNvSpPr/>
          <p:nvPr/>
        </p:nvSpPr>
        <p:spPr>
          <a:xfrm>
            <a:off x="1075113" y="5423180"/>
            <a:ext cx="7120078" cy="330200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אגרת קודש 3">
            <a:hlinkClick r:id="" action="ppaction://media"/>
            <a:extLst>
              <a:ext uri="{FF2B5EF4-FFF2-40B4-BE49-F238E27FC236}">
                <a16:creationId xmlns:a16="http://schemas.microsoft.com/office/drawing/2014/main" id="{EEFD8E20-1F12-4F96-AFCD-8B6576FD8A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95190" y="706156"/>
            <a:ext cx="609600" cy="60960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DC7E4DD7-626A-48B3-8733-0AAA0C03D4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10" y="243284"/>
            <a:ext cx="778422" cy="962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2988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8702">
        <p14:reveal thruBlk="1" dir="r"/>
      </p:transition>
    </mc:Choice>
    <mc:Fallback xmlns="">
      <p:transition spd="slow" advTm="687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  <p:extLst mod="1">
    <p:ext uri="{E180D4A7-C9FB-4DFB-919C-405C955672EB}">
      <p14:showEvtLst xmlns:p14="http://schemas.microsoft.com/office/powerpoint/2010/main">
        <p14:playEvt time="1" objId="4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A5E166E-A937-40C0-A567-20C502536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1692" y="-85351"/>
            <a:ext cx="8433833" cy="3514351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053EB38-8C0D-4111-97BB-6810E80506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2" t="51283" r="29581" b="40904"/>
          <a:stretch/>
        </p:blipFill>
        <p:spPr>
          <a:xfrm>
            <a:off x="228981" y="2572788"/>
            <a:ext cx="8548016" cy="176645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CDBCABB-E8C8-4F6E-BFA6-CDDCC4E36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6" y="243284"/>
            <a:ext cx="778422" cy="962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83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8287">
        <p14:reveal thruBlk="1" dir="r"/>
      </p:transition>
    </mc:Choice>
    <mc:Fallback xmlns="">
      <p:transition spd="slow" advTm="8287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תמונה 19">
            <a:extLst>
              <a:ext uri="{FF2B5EF4-FFF2-40B4-BE49-F238E27FC236}">
                <a16:creationId xmlns:a16="http://schemas.microsoft.com/office/drawing/2014/main" id="{C03BAC3C-FF47-48C4-8E33-B85B593BC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  <p:pic>
        <p:nvPicPr>
          <p:cNvPr id="18" name="תמונה 17">
            <a:extLst>
              <a:ext uri="{FF2B5EF4-FFF2-40B4-BE49-F238E27FC236}">
                <a16:creationId xmlns:a16="http://schemas.microsoft.com/office/drawing/2014/main" id="{59969251-472D-4433-832B-34C3E3DCE1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8" t="61970" r="18204" b="5834"/>
          <a:stretch/>
        </p:blipFill>
        <p:spPr>
          <a:xfrm>
            <a:off x="525029" y="1913660"/>
            <a:ext cx="6705600" cy="4552949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D4A55B20-C4CE-4B2B-B0DC-B9C0CC456981}"/>
              </a:ext>
            </a:extLst>
          </p:cNvPr>
          <p:cNvSpPr/>
          <p:nvPr/>
        </p:nvSpPr>
        <p:spPr>
          <a:xfrm>
            <a:off x="738910" y="2225570"/>
            <a:ext cx="6060902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60F12219-5F77-44AC-884D-4DBBCF4913A4}"/>
              </a:ext>
            </a:extLst>
          </p:cNvPr>
          <p:cNvSpPr/>
          <p:nvPr/>
        </p:nvSpPr>
        <p:spPr>
          <a:xfrm>
            <a:off x="2576945" y="2568365"/>
            <a:ext cx="4347558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EE79B42A-08C4-4F37-9ABB-3B25673B2E25}"/>
              </a:ext>
            </a:extLst>
          </p:cNvPr>
          <p:cNvSpPr/>
          <p:nvPr/>
        </p:nvSpPr>
        <p:spPr>
          <a:xfrm>
            <a:off x="806335" y="2955672"/>
            <a:ext cx="5993477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C1A0C88F-F10D-4853-83E2-42A01C9BB67B}"/>
              </a:ext>
            </a:extLst>
          </p:cNvPr>
          <p:cNvSpPr/>
          <p:nvPr/>
        </p:nvSpPr>
        <p:spPr>
          <a:xfrm>
            <a:off x="2576945" y="3293283"/>
            <a:ext cx="4222867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59F87347-0D06-4889-A4E7-0B8860E3DE03}"/>
              </a:ext>
            </a:extLst>
          </p:cNvPr>
          <p:cNvSpPr/>
          <p:nvPr/>
        </p:nvSpPr>
        <p:spPr>
          <a:xfrm>
            <a:off x="2576944" y="3665017"/>
            <a:ext cx="3059085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C8CEA07A-6009-4740-A632-C5CEA54FA417}"/>
              </a:ext>
            </a:extLst>
          </p:cNvPr>
          <p:cNvSpPr/>
          <p:nvPr/>
        </p:nvSpPr>
        <p:spPr>
          <a:xfrm>
            <a:off x="897775" y="4049974"/>
            <a:ext cx="4738255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C494E29B-3B31-4276-815F-867C76007E91}"/>
              </a:ext>
            </a:extLst>
          </p:cNvPr>
          <p:cNvSpPr/>
          <p:nvPr/>
        </p:nvSpPr>
        <p:spPr>
          <a:xfrm>
            <a:off x="3100647" y="4409760"/>
            <a:ext cx="2726576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335003F2-130B-4379-AC8A-E66E53F574C0}"/>
              </a:ext>
            </a:extLst>
          </p:cNvPr>
          <p:cNvSpPr/>
          <p:nvPr/>
        </p:nvSpPr>
        <p:spPr>
          <a:xfrm>
            <a:off x="806335" y="4788905"/>
            <a:ext cx="4829695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58D9F866-B979-488D-80F1-7AB499A56581}"/>
              </a:ext>
            </a:extLst>
          </p:cNvPr>
          <p:cNvSpPr/>
          <p:nvPr/>
        </p:nvSpPr>
        <p:spPr>
          <a:xfrm>
            <a:off x="806336" y="5119105"/>
            <a:ext cx="5020888" cy="330200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7B51B49C-FAE9-411B-9E89-35B4096DD540}"/>
              </a:ext>
            </a:extLst>
          </p:cNvPr>
          <p:cNvSpPr/>
          <p:nvPr/>
        </p:nvSpPr>
        <p:spPr>
          <a:xfrm>
            <a:off x="806335" y="5449305"/>
            <a:ext cx="5020888" cy="253226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6A69B46-A960-4613-90AB-D6960FC28A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583" y="107181"/>
            <a:ext cx="2584632" cy="2912839"/>
          </a:xfrm>
          <a:prstGeom prst="rect">
            <a:avLst/>
          </a:prstGeom>
        </p:spPr>
      </p:pic>
      <p:sp>
        <p:nvSpPr>
          <p:cNvPr id="22" name="מלבן 21">
            <a:extLst>
              <a:ext uri="{FF2B5EF4-FFF2-40B4-BE49-F238E27FC236}">
                <a16:creationId xmlns:a16="http://schemas.microsoft.com/office/drawing/2014/main" id="{4EA7C1F1-EECE-433B-8B0C-9EEFE790260A}"/>
              </a:ext>
            </a:extLst>
          </p:cNvPr>
          <p:cNvSpPr/>
          <p:nvPr/>
        </p:nvSpPr>
        <p:spPr>
          <a:xfrm>
            <a:off x="1837113" y="5701837"/>
            <a:ext cx="3990110" cy="253226"/>
          </a:xfrm>
          <a:prstGeom prst="rect">
            <a:avLst/>
          </a:prstGeom>
          <a:solidFill>
            <a:schemeClr val="accent1">
              <a:lumMod val="60000"/>
              <a:lumOff val="4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336C9BA5-8723-48F2-A84D-706852E599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" y="243284"/>
            <a:ext cx="778422" cy="9620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032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60842">
        <p14:reveal thruBlk="1" dir="r"/>
      </p:transition>
    </mc:Choice>
    <mc:Fallback xmlns="">
      <p:transition spd="slow" advTm="608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3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7|5.8|4.9|6.3|5.8|6.2|4.3|7.9|5.8|5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5.9|7.3|6.9|5.2|3.5|5.2|2.5|6.5|5.2|5.5"/>
</p:tagLst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</TotalTime>
  <Words>5</Words>
  <Application>Microsoft Office PowerPoint</Application>
  <PresentationFormat>‫הצגה על המסך (4:3)</PresentationFormat>
  <Paragraphs>2</Paragraphs>
  <Slides>4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0" baseType="lpstr">
      <vt:lpstr>Calibri Light</vt:lpstr>
      <vt:lpstr>Fb Tkuma</vt:lpstr>
      <vt:lpstr>Calibri</vt:lpstr>
      <vt:lpstr>Arial</vt:lpstr>
      <vt:lpstr>Times New Roman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משתמש</dc:creator>
  <cp:lastModifiedBy>משתמש</cp:lastModifiedBy>
  <cp:revision>9</cp:revision>
  <dcterms:created xsi:type="dcterms:W3CDTF">2018-08-30T06:01:52Z</dcterms:created>
  <dcterms:modified xsi:type="dcterms:W3CDTF">2018-08-30T08:45:16Z</dcterms:modified>
</cp:coreProperties>
</file>