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embeddedFontLst>
    <p:embeddedFont>
      <p:font typeface="Agas" pitchFamily="2" charset="-79"/>
      <p:regular r:id="rId9"/>
    </p:embeddedFont>
    <p:embeddedFont>
      <p:font typeface="AgasLight" pitchFamily="2" charset="-79"/>
      <p:regular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Fb Gandalf Medium" panose="02020503050405020304" pitchFamily="18" charset="-79"/>
      <p:regular r:id="rId17"/>
    </p:embeddedFont>
    <p:embeddedFont>
      <p:font typeface="Fb Juggling" panose="02020503050405020304" pitchFamily="18" charset="-79"/>
      <p:regular r:id="rId18"/>
    </p:embeddedFont>
    <p:embeddedFont>
      <p:font typeface="Fb Pere" panose="02020503050405020304" pitchFamily="18" charset="-79"/>
      <p:regular r:id="rId19"/>
    </p:embeddedFont>
  </p:embeddedFontLst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0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5E8AB56-E8D1-4B1D-92E5-423B79CCE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453A27C3-D07F-485A-9013-B8553BF1C5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670BE54-6BA8-4737-81B7-682D983A9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C8EF7-2077-4080-956E-AD69C977AA83}" type="datetimeFigureOut">
              <a:rPr lang="he-IL" smtClean="0"/>
              <a:t>כ"ז/אב/תשע"ח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FC6212F-1705-400A-9AA4-ABA9F94AD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0A2B6E2-8191-49F5-8EB3-539F65461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AA37-1C27-4A47-8FD9-899B571B6F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67085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8A64AD0-BFDF-4F25-BD7E-598E589F4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D604E51-A633-4E0F-BBC7-E298AD48D9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E690D64-6F2A-475A-B15D-B282E3C77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C8EF7-2077-4080-956E-AD69C977AA83}" type="datetimeFigureOut">
              <a:rPr lang="he-IL" smtClean="0"/>
              <a:t>כ"ז/אב/תשע"ח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EFF7974-9D9D-4815-91B5-1E27A2F40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43B587D-0D64-4FA6-A8EF-355390DCB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AA37-1C27-4A47-8FD9-899B571B6F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24633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66B67A6-A652-4C15-A553-2789537DB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EFBCB19-E23B-42F1-9330-CC93061FD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BB9D6D3-422B-4214-AE6B-A6E8E6289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C8EF7-2077-4080-956E-AD69C977AA83}" type="datetimeFigureOut">
              <a:rPr lang="he-IL" smtClean="0"/>
              <a:t>כ"ז/אב/תשע"ח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0E19FF6-3F45-46D9-85EA-E390A9B45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7D6269B-EC29-476B-85D6-2D5701D9D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AA37-1C27-4A47-8FD9-899B571B6F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7154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5021AB0-4DA1-4E03-999A-B6B46F4AA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DF5B34A-9150-4C0F-9BF8-CAB2881141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9EAC6D70-71B2-4FF0-B073-DD8608CC46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328D43A-8B35-4A7B-B920-1C5533038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C8EF7-2077-4080-956E-AD69C977AA83}" type="datetimeFigureOut">
              <a:rPr lang="he-IL" smtClean="0"/>
              <a:t>כ"ז/אב/תשע"ח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4E9B930-2488-40D3-99A0-C3E098DED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04523498-6AFF-4C59-8C37-6D89D7CC3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AA37-1C27-4A47-8FD9-899B571B6F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1251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01A1075-668C-49BD-BD73-3F8DE356E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405BA16-1566-423A-B331-E3DF3D37F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4BC8B153-1125-419B-9778-B9FD4D7BD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7A5B0D5D-46BB-46FE-BABA-369417CBBA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8E70F155-18CF-4224-95BB-2B098C3526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6A546A96-F889-4590-A18E-9A83DD20B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C8EF7-2077-4080-956E-AD69C977AA83}" type="datetimeFigureOut">
              <a:rPr lang="he-IL" smtClean="0"/>
              <a:t>כ"ז/אב/תשע"ח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52B5B1FF-8051-4ACA-B437-F481CD927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0C6FD345-3813-46FD-A7A9-8CC623102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AA37-1C27-4A47-8FD9-899B571B6F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8828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A3229A5-D434-4D31-81C8-71443BCCB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B6FF1A76-816C-4E74-9059-F56BF6D05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C8EF7-2077-4080-956E-AD69C977AA83}" type="datetimeFigureOut">
              <a:rPr lang="he-IL" smtClean="0"/>
              <a:t>כ"ז/אב/תשע"ח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5D79B934-518F-442C-89F6-3EBB06DC7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415B7B42-FAC3-4CB7-8EC9-DDE77CAD9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AA37-1C27-4A47-8FD9-899B571B6F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82351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E31381EB-FB44-4A7E-95FC-1ABD637C3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C8EF7-2077-4080-956E-AD69C977AA83}" type="datetimeFigureOut">
              <a:rPr lang="he-IL" smtClean="0"/>
              <a:t>כ"ז/אב/תשע"ח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2B4E21F9-A603-4CAE-B598-3D75848B8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BCCE1B2-C611-450F-91C0-8C944A6C0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AA37-1C27-4A47-8FD9-899B571B6F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5380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9156C49-05C2-4DB6-A8AB-6F8968F8A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1C42330-1C65-434E-8A8C-84A8BAA29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6CD5C9E-9912-4489-BAE0-00D97E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FF10D0C-CBEE-4C93-8CD4-361038CBC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C8EF7-2077-4080-956E-AD69C977AA83}" type="datetimeFigureOut">
              <a:rPr lang="he-IL" smtClean="0"/>
              <a:t>כ"ז/אב/תשע"ח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86B6BD7-CBA2-4C11-9A14-27B478A68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E6CE7C2-2234-4DF5-86A7-785558CE3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AA37-1C27-4A47-8FD9-899B571B6F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4500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96C67D8-C654-4ADC-8DDD-C269CCFA5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5AF7C02E-8546-41F9-82E6-D3479923D9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F2D68F19-0F42-4CFC-B6F4-A72C6B8BE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E3FB521-9525-4EF9-90EB-3644D6778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C8EF7-2077-4080-956E-AD69C977AA83}" type="datetimeFigureOut">
              <a:rPr lang="he-IL" smtClean="0"/>
              <a:t>כ"ז/אב/תשע"ח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1B50EF2-967E-4B93-89D8-C8E2568EC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762C302-55EB-4B8F-B9FE-048E0460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AA37-1C27-4A47-8FD9-899B571B6F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24946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2D4B7C4-97A4-49B2-9158-D2E7D7A89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5683E1B-A3A3-457C-A872-59BA940E6E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0C4549F-5214-4475-8135-B9938FB69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C8EF7-2077-4080-956E-AD69C977AA83}" type="datetimeFigureOut">
              <a:rPr lang="he-IL" smtClean="0"/>
              <a:t>כ"ז/אב/תשע"ח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DC3E3EA-7849-46B8-B992-BD28579FB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346520A-AE2F-4E69-8A29-77BC9B777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AA37-1C27-4A47-8FD9-899B571B6F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1197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11B705C5-75BA-4B62-BCA7-A423C37268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43C3416-80DD-44C4-9514-F09E8F51E0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CCF0EDF-FDAA-4703-B80D-AC045BCDE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C8EF7-2077-4080-956E-AD69C977AA83}" type="datetimeFigureOut">
              <a:rPr lang="he-IL" smtClean="0"/>
              <a:t>כ"ז/אב/תשע"ח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394099D-3FC1-4915-9207-ABBC7FBCB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FBEDEC4-3FE5-4C63-A03D-039E84541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AA37-1C27-4A47-8FD9-899B571B6F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45127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1600D555-F6D2-49E3-ADA0-992916537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F59A673-F839-4A14-AADA-7A7C29185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35453C7-F383-40F0-B677-2793D02C02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C8EF7-2077-4080-956E-AD69C977AA83}" type="datetimeFigureOut">
              <a:rPr lang="he-IL" smtClean="0"/>
              <a:t>כ"ז/אב/תשע"ח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C6C71B9-D625-483C-8B11-677947D5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49E9A5D-8F11-4FF5-81CA-55AD05F1F6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DAA37-1C27-4A47-8FD9-899B571B6F6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9251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B264FC2C-8504-43FE-ADCD-27E4523190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" y="0"/>
            <a:ext cx="12178983" cy="6852051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CD07D4E8-0B88-4151-A639-AB756BDCD9F9}"/>
              </a:ext>
            </a:extLst>
          </p:cNvPr>
          <p:cNvSpPr/>
          <p:nvPr/>
        </p:nvSpPr>
        <p:spPr>
          <a:xfrm>
            <a:off x="4374949" y="314687"/>
            <a:ext cx="41296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Pere" panose="02020503050405020304" pitchFamily="18" charset="-79"/>
                <a:cs typeface="Fb Pere" panose="02020503050405020304" pitchFamily="18" charset="-79"/>
              </a:rPr>
              <a:t>המלך בשדה</a:t>
            </a:r>
          </a:p>
        </p:txBody>
      </p:sp>
      <p:pic>
        <p:nvPicPr>
          <p:cNvPr id="2" name="המלך בשדה - הקלטה">
            <a:hlinkClick r:id="" action="ppaction://media"/>
            <a:extLst>
              <a:ext uri="{FF2B5EF4-FFF2-40B4-BE49-F238E27FC236}">
                <a16:creationId xmlns:a16="http://schemas.microsoft.com/office/drawing/2014/main" id="{C210ECA7-FEAF-435E-B108-06B899277A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56578" y="237990"/>
            <a:ext cx="609600" cy="609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BF0E92-1476-4256-9019-48CE836A6F74}"/>
              </a:ext>
            </a:extLst>
          </p:cNvPr>
          <p:cNvSpPr txBox="1"/>
          <p:nvPr/>
        </p:nvSpPr>
        <p:spPr>
          <a:xfrm>
            <a:off x="1873188" y="1337507"/>
            <a:ext cx="9170634" cy="427809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>
                <a:solidFill>
                  <a:srgbClr val="FF0000"/>
                </a:solidFill>
                <a:cs typeface="Agas" pitchFamily="2" charset="-79"/>
              </a:rPr>
              <a:t>המלך </a:t>
            </a:r>
          </a:p>
          <a:p>
            <a:r>
              <a:rPr lang="he-IL" b="1" dirty="0">
                <a:cs typeface="AgasLight" pitchFamily="2" charset="-79"/>
              </a:rPr>
              <a:t>זהו </a:t>
            </a:r>
            <a:r>
              <a:rPr lang="he-IL" sz="2400" b="1" dirty="0">
                <a:cs typeface="AgasLight" pitchFamily="2" charset="-79"/>
              </a:rPr>
              <a:t>הקדוש ברוך הוא</a:t>
            </a:r>
            <a:r>
              <a:rPr lang="he-IL" b="1" dirty="0">
                <a:cs typeface="AgasLight" pitchFamily="2" charset="-79"/>
              </a:rPr>
              <a:t>, בורא העולם, מי שמשגיח עלינו ודואג לנו בכל רגע ממש. בנו הוא בחר לעם, והוא המלך שלנו.</a:t>
            </a:r>
          </a:p>
          <a:p>
            <a:endParaRPr lang="he-IL" b="1" dirty="0">
              <a:cs typeface="AgasLight" pitchFamily="2" charset="-79"/>
            </a:endParaRPr>
          </a:p>
          <a:p>
            <a:r>
              <a:rPr lang="he-IL" sz="2400" b="1" dirty="0">
                <a:solidFill>
                  <a:srgbClr val="FF0000"/>
                </a:solidFill>
                <a:cs typeface="Agas" pitchFamily="2" charset="-79"/>
              </a:rPr>
              <a:t>השדה </a:t>
            </a:r>
          </a:p>
          <a:p>
            <a:r>
              <a:rPr lang="he-IL" b="1" dirty="0">
                <a:cs typeface="AgasLight" pitchFamily="2" charset="-79"/>
              </a:rPr>
              <a:t>אלו חיי היום יום שלנו. המקומות והמעשים שבהם אנחנו נמצאים בכל יום רגיל.</a:t>
            </a:r>
          </a:p>
          <a:p>
            <a:endParaRPr lang="he-IL" b="1" dirty="0">
              <a:cs typeface="AgasLight" pitchFamily="2" charset="-79"/>
            </a:endParaRPr>
          </a:p>
          <a:p>
            <a:r>
              <a:rPr lang="he-IL" sz="2400" b="1" dirty="0">
                <a:solidFill>
                  <a:srgbClr val="FF0000"/>
                </a:solidFill>
                <a:cs typeface="Agas" pitchFamily="2" charset="-79"/>
              </a:rPr>
              <a:t>בחודש אלול </a:t>
            </a:r>
            <a:r>
              <a:rPr lang="he-IL" b="1" dirty="0">
                <a:cs typeface="AgasLight" pitchFamily="2" charset="-79"/>
              </a:rPr>
              <a:t>יש לנו הזדמנות מיוחדת!</a:t>
            </a:r>
          </a:p>
          <a:p>
            <a:r>
              <a:rPr lang="he-IL" b="1" dirty="0">
                <a:cs typeface="AgasLight" pitchFamily="2" charset="-79"/>
              </a:rPr>
              <a:t>בתוך שיגרת החיים, פתאום השם מתקרב אלינו במיוחד, מאיר לנו פנים,  ומאפשר לנו מתוך קירבה - להתקדם, לבקש, להרגיש קרובים ולעשות תשובה בלב שלם.</a:t>
            </a:r>
          </a:p>
          <a:p>
            <a:pPr algn="ctr"/>
            <a:r>
              <a:rPr lang="he-IL" sz="3200" b="1" dirty="0">
                <a:solidFill>
                  <a:srgbClr val="FF0000"/>
                </a:solidFill>
                <a:cs typeface="Agas" pitchFamily="2" charset="-79"/>
              </a:rPr>
              <a:t>ננצל כל רגע!</a:t>
            </a:r>
          </a:p>
          <a:p>
            <a:br>
              <a:rPr lang="he-IL" b="1" dirty="0">
                <a:cs typeface="AgasLight" pitchFamily="2" charset="-79"/>
              </a:rPr>
            </a:br>
            <a:endParaRPr lang="he-IL" b="1" dirty="0">
              <a:cs typeface="AgasLigh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71003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reveal thruBlk="1"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5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3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3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7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99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B264FC2C-8504-43FE-ADCD-27E452319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" y="0"/>
            <a:ext cx="12178983" cy="6852051"/>
          </a:xfrm>
          <a:prstGeom prst="rect">
            <a:avLst/>
          </a:prstGeom>
        </p:spPr>
      </p:pic>
      <p:sp>
        <p:nvSpPr>
          <p:cNvPr id="2" name="מלבן 1">
            <a:extLst>
              <a:ext uri="{FF2B5EF4-FFF2-40B4-BE49-F238E27FC236}">
                <a16:creationId xmlns:a16="http://schemas.microsoft.com/office/drawing/2014/main" id="{270A1DA7-69D6-4970-B70D-5B6703DEECD6}"/>
              </a:ext>
            </a:extLst>
          </p:cNvPr>
          <p:cNvSpPr/>
          <p:nvPr/>
        </p:nvSpPr>
        <p:spPr>
          <a:xfrm>
            <a:off x="6903165" y="240761"/>
            <a:ext cx="47532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Juggling" panose="02020503050405020304" pitchFamily="18" charset="-79"/>
                <a:cs typeface="Fb Juggling" panose="02020503050405020304" pitchFamily="18" charset="-79"/>
              </a:rPr>
              <a:t>פוגשים את המלך באלול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137E24F0-91B6-4E1C-B8DA-DCA409FFE50E}"/>
              </a:ext>
            </a:extLst>
          </p:cNvPr>
          <p:cNvSpPr/>
          <p:nvPr/>
        </p:nvSpPr>
        <p:spPr>
          <a:xfrm>
            <a:off x="2463627" y="1847888"/>
            <a:ext cx="758092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שמעתם? הזדמנות של פעם בשנה!</a:t>
            </a:r>
          </a:p>
          <a:p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 </a:t>
            </a:r>
          </a:p>
          <a:p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הי, אל תפספסו את הדקות, חבל ______!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14DB3D5A-08E6-4C27-B559-101F279FDF49}"/>
              </a:ext>
            </a:extLst>
          </p:cNvPr>
          <p:cNvSpPr/>
          <p:nvPr/>
        </p:nvSpPr>
        <p:spPr>
          <a:xfrm rot="10800000">
            <a:off x="11271508" y="6432573"/>
            <a:ext cx="76976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e-IL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לחכות</a:t>
            </a:r>
          </a:p>
        </p:txBody>
      </p:sp>
    </p:spTree>
    <p:extLst>
      <p:ext uri="{BB962C8B-B14F-4D97-AF65-F5344CB8AC3E}">
        <p14:creationId xmlns:p14="http://schemas.microsoft.com/office/powerpoint/2010/main" val="1296802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B264FC2C-8504-43FE-ADCD-27E452319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" y="0"/>
            <a:ext cx="12178983" cy="6852051"/>
          </a:xfrm>
          <a:prstGeom prst="rect">
            <a:avLst/>
          </a:prstGeom>
        </p:spPr>
      </p:pic>
      <p:sp>
        <p:nvSpPr>
          <p:cNvPr id="2" name="מלבן 1">
            <a:extLst>
              <a:ext uri="{FF2B5EF4-FFF2-40B4-BE49-F238E27FC236}">
                <a16:creationId xmlns:a16="http://schemas.microsoft.com/office/drawing/2014/main" id="{270A1DA7-69D6-4970-B70D-5B6703DEECD6}"/>
              </a:ext>
            </a:extLst>
          </p:cNvPr>
          <p:cNvSpPr/>
          <p:nvPr/>
        </p:nvSpPr>
        <p:spPr>
          <a:xfrm>
            <a:off x="6903165" y="240761"/>
            <a:ext cx="47532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Juggling" panose="02020503050405020304" pitchFamily="18" charset="-79"/>
                <a:cs typeface="Fb Juggling" panose="02020503050405020304" pitchFamily="18" charset="-79"/>
              </a:rPr>
              <a:t>פוגשים את המלך באלול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137E24F0-91B6-4E1C-B8DA-DCA409FFE50E}"/>
              </a:ext>
            </a:extLst>
          </p:cNvPr>
          <p:cNvSpPr/>
          <p:nvPr/>
        </p:nvSpPr>
        <p:spPr>
          <a:xfrm>
            <a:off x="3223449" y="1847888"/>
            <a:ext cx="682109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פגישה אישית, עם המלך, מוכנים?</a:t>
            </a:r>
          </a:p>
          <a:p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 </a:t>
            </a:r>
          </a:p>
          <a:p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איך שאתם, מי שאתם, אתם ______!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52E5224F-D260-4D00-B344-B580FFBEDB02}"/>
              </a:ext>
            </a:extLst>
          </p:cNvPr>
          <p:cNvSpPr/>
          <p:nvPr/>
        </p:nvSpPr>
        <p:spPr>
          <a:xfrm rot="10800000">
            <a:off x="11200978" y="6432573"/>
            <a:ext cx="91082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e-IL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מוזמנים</a:t>
            </a:r>
          </a:p>
        </p:txBody>
      </p:sp>
    </p:spTree>
    <p:extLst>
      <p:ext uri="{BB962C8B-B14F-4D97-AF65-F5344CB8AC3E}">
        <p14:creationId xmlns:p14="http://schemas.microsoft.com/office/powerpoint/2010/main" val="48712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B264FC2C-8504-43FE-ADCD-27E452319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" y="0"/>
            <a:ext cx="12178983" cy="6852051"/>
          </a:xfrm>
          <a:prstGeom prst="rect">
            <a:avLst/>
          </a:prstGeom>
        </p:spPr>
      </p:pic>
      <p:sp>
        <p:nvSpPr>
          <p:cNvPr id="2" name="מלבן 1">
            <a:extLst>
              <a:ext uri="{FF2B5EF4-FFF2-40B4-BE49-F238E27FC236}">
                <a16:creationId xmlns:a16="http://schemas.microsoft.com/office/drawing/2014/main" id="{270A1DA7-69D6-4970-B70D-5B6703DEECD6}"/>
              </a:ext>
            </a:extLst>
          </p:cNvPr>
          <p:cNvSpPr/>
          <p:nvPr/>
        </p:nvSpPr>
        <p:spPr>
          <a:xfrm>
            <a:off x="6903165" y="240761"/>
            <a:ext cx="47532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Juggling" panose="02020503050405020304" pitchFamily="18" charset="-79"/>
                <a:cs typeface="Fb Juggling" panose="02020503050405020304" pitchFamily="18" charset="-79"/>
              </a:rPr>
              <a:t>פוגשים את המלך באלול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137E24F0-91B6-4E1C-B8DA-DCA409FFE50E}"/>
              </a:ext>
            </a:extLst>
          </p:cNvPr>
          <p:cNvSpPr/>
          <p:nvPr/>
        </p:nvSpPr>
        <p:spPr>
          <a:xfrm>
            <a:off x="3673893" y="1847888"/>
            <a:ext cx="6370655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התפילה שלי אחרת לגמרי!</a:t>
            </a:r>
          </a:p>
          <a:p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 </a:t>
            </a:r>
          </a:p>
          <a:p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היחס לחברים- _____ לגמרי!</a:t>
            </a:r>
          </a:p>
          <a:p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 </a:t>
            </a:r>
          </a:p>
          <a:p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לימוד התורה שלי- אחרת ______!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B232D77B-E377-48B3-94BD-5ED2824B5606}"/>
              </a:ext>
            </a:extLst>
          </p:cNvPr>
          <p:cNvSpPr/>
          <p:nvPr/>
        </p:nvSpPr>
        <p:spPr>
          <a:xfrm rot="10800000">
            <a:off x="11299528" y="6098131"/>
            <a:ext cx="7137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e-IL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אחרת</a:t>
            </a:r>
          </a:p>
          <a:p>
            <a:r>
              <a:rPr lang="he-IL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לגמרי</a:t>
            </a:r>
          </a:p>
        </p:txBody>
      </p:sp>
    </p:spTree>
    <p:extLst>
      <p:ext uri="{BB962C8B-B14F-4D97-AF65-F5344CB8AC3E}">
        <p14:creationId xmlns:p14="http://schemas.microsoft.com/office/powerpoint/2010/main" val="322435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B264FC2C-8504-43FE-ADCD-27E452319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" y="0"/>
            <a:ext cx="12178983" cy="6852051"/>
          </a:xfrm>
          <a:prstGeom prst="rect">
            <a:avLst/>
          </a:prstGeom>
        </p:spPr>
      </p:pic>
      <p:sp>
        <p:nvSpPr>
          <p:cNvPr id="2" name="מלבן 1">
            <a:extLst>
              <a:ext uri="{FF2B5EF4-FFF2-40B4-BE49-F238E27FC236}">
                <a16:creationId xmlns:a16="http://schemas.microsoft.com/office/drawing/2014/main" id="{270A1DA7-69D6-4970-B70D-5B6703DEECD6}"/>
              </a:ext>
            </a:extLst>
          </p:cNvPr>
          <p:cNvSpPr/>
          <p:nvPr/>
        </p:nvSpPr>
        <p:spPr>
          <a:xfrm>
            <a:off x="6903165" y="240761"/>
            <a:ext cx="47532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Juggling" panose="02020503050405020304" pitchFamily="18" charset="-79"/>
                <a:cs typeface="Fb Juggling" panose="02020503050405020304" pitchFamily="18" charset="-79"/>
              </a:rPr>
              <a:t>פוגשים את המלך באלול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137E24F0-91B6-4E1C-B8DA-DCA409FFE50E}"/>
              </a:ext>
            </a:extLst>
          </p:cNvPr>
          <p:cNvSpPr/>
          <p:nvPr/>
        </p:nvSpPr>
        <p:spPr>
          <a:xfrm>
            <a:off x="3058950" y="1631758"/>
            <a:ext cx="6074100" cy="33325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המלך מאיר לכם פנים</a:t>
            </a:r>
          </a:p>
          <a:p>
            <a:pPr algn="ctr">
              <a:lnSpc>
                <a:spcPct val="150000"/>
              </a:lnSpc>
            </a:pPr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נצלו את ה_______! מה תבקשו?</a:t>
            </a:r>
          </a:p>
          <a:p>
            <a:pPr algn="ctr">
              <a:lnSpc>
                <a:spcPct val="150000"/>
              </a:lnSpc>
            </a:pPr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 </a:t>
            </a:r>
          </a:p>
          <a:p>
            <a:pPr algn="ctr">
              <a:lnSpc>
                <a:spcPct val="150000"/>
              </a:lnSpc>
            </a:pPr>
            <a:endParaRPr lang="he-IL" sz="3600" b="1" dirty="0">
              <a:solidFill>
                <a:srgbClr val="FF0000"/>
              </a:solidFill>
              <a:latin typeface="Fb Gandalf Medium" panose="02020503050405020304" pitchFamily="18" charset="-79"/>
              <a:cs typeface="Fb Gandalf Medium" panose="02020503050405020304" pitchFamily="18" charset="-79"/>
            </a:endParaRP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054C6ED6-8E6C-4A88-B066-BA3366AF2694}"/>
              </a:ext>
            </a:extLst>
          </p:cNvPr>
          <p:cNvSpPr/>
          <p:nvPr/>
        </p:nvSpPr>
        <p:spPr>
          <a:xfrm rot="10800000">
            <a:off x="11092955" y="6432573"/>
            <a:ext cx="95891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e-IL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הזדמנות</a:t>
            </a:r>
          </a:p>
        </p:txBody>
      </p:sp>
    </p:spTree>
    <p:extLst>
      <p:ext uri="{BB962C8B-B14F-4D97-AF65-F5344CB8AC3E}">
        <p14:creationId xmlns:p14="http://schemas.microsoft.com/office/powerpoint/2010/main" val="316420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B264FC2C-8504-43FE-ADCD-27E452319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" y="0"/>
            <a:ext cx="12178983" cy="6852051"/>
          </a:xfrm>
          <a:prstGeom prst="rect">
            <a:avLst/>
          </a:prstGeom>
        </p:spPr>
      </p:pic>
      <p:sp>
        <p:nvSpPr>
          <p:cNvPr id="2" name="מלבן 1">
            <a:extLst>
              <a:ext uri="{FF2B5EF4-FFF2-40B4-BE49-F238E27FC236}">
                <a16:creationId xmlns:a16="http://schemas.microsoft.com/office/drawing/2014/main" id="{270A1DA7-69D6-4970-B70D-5B6703DEECD6}"/>
              </a:ext>
            </a:extLst>
          </p:cNvPr>
          <p:cNvSpPr/>
          <p:nvPr/>
        </p:nvSpPr>
        <p:spPr>
          <a:xfrm>
            <a:off x="6903165" y="240761"/>
            <a:ext cx="47532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Juggling" panose="02020503050405020304" pitchFamily="18" charset="-79"/>
                <a:cs typeface="Fb Juggling" panose="02020503050405020304" pitchFamily="18" charset="-79"/>
              </a:rPr>
              <a:t>פוגשים את המלך באלול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137E24F0-91B6-4E1C-B8DA-DCA409FFE50E}"/>
              </a:ext>
            </a:extLst>
          </p:cNvPr>
          <p:cNvSpPr/>
          <p:nvPr/>
        </p:nvSpPr>
        <p:spPr>
          <a:xfrm>
            <a:off x="3089407" y="1631758"/>
            <a:ext cx="6013185" cy="16705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מה שתיקחו על עצמכם ______ </a:t>
            </a:r>
          </a:p>
          <a:p>
            <a:pPr algn="ctr">
              <a:lnSpc>
                <a:spcPct val="150000"/>
              </a:lnSpc>
            </a:pPr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לא יהיה לשווא!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7A58E3E1-5B4E-4F36-8DE4-44CD68A6B79C}"/>
              </a:ext>
            </a:extLst>
          </p:cNvPr>
          <p:cNvSpPr/>
          <p:nvPr/>
        </p:nvSpPr>
        <p:spPr>
          <a:xfrm rot="10800000">
            <a:off x="11283532" y="6432573"/>
            <a:ext cx="74571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e-IL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עכשיו</a:t>
            </a:r>
          </a:p>
        </p:txBody>
      </p:sp>
    </p:spTree>
    <p:extLst>
      <p:ext uri="{BB962C8B-B14F-4D97-AF65-F5344CB8AC3E}">
        <p14:creationId xmlns:p14="http://schemas.microsoft.com/office/powerpoint/2010/main" val="261005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B264FC2C-8504-43FE-ADCD-27E452319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" y="0"/>
            <a:ext cx="12178983" cy="6852051"/>
          </a:xfrm>
          <a:prstGeom prst="rect">
            <a:avLst/>
          </a:prstGeom>
        </p:spPr>
      </p:pic>
      <p:sp>
        <p:nvSpPr>
          <p:cNvPr id="2" name="מלבן 1">
            <a:extLst>
              <a:ext uri="{FF2B5EF4-FFF2-40B4-BE49-F238E27FC236}">
                <a16:creationId xmlns:a16="http://schemas.microsoft.com/office/drawing/2014/main" id="{270A1DA7-69D6-4970-B70D-5B6703DEECD6}"/>
              </a:ext>
            </a:extLst>
          </p:cNvPr>
          <p:cNvSpPr/>
          <p:nvPr/>
        </p:nvSpPr>
        <p:spPr>
          <a:xfrm>
            <a:off x="6903165" y="240761"/>
            <a:ext cx="47532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Juggling" panose="02020503050405020304" pitchFamily="18" charset="-79"/>
                <a:cs typeface="Fb Juggling" panose="02020503050405020304" pitchFamily="18" charset="-79"/>
              </a:rPr>
              <a:t>פוגשים את המלך באלול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137E24F0-91B6-4E1C-B8DA-DCA409FFE50E}"/>
              </a:ext>
            </a:extLst>
          </p:cNvPr>
          <p:cNvSpPr/>
          <p:nvPr/>
        </p:nvSpPr>
        <p:spPr>
          <a:xfrm>
            <a:off x="4432724" y="1631758"/>
            <a:ext cx="4669868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המלך אוהב ______!</a:t>
            </a:r>
          </a:p>
          <a:p>
            <a:pPr algn="ctr"/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 </a:t>
            </a:r>
          </a:p>
          <a:p>
            <a:pPr algn="ctr"/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המלך מחכה ___, עכשיו!</a:t>
            </a:r>
          </a:p>
          <a:p>
            <a:pPr algn="ctr"/>
            <a:r>
              <a:rPr lang="he-IL" sz="3600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 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188987A3-A220-41B1-A010-1E7DACA5556B}"/>
              </a:ext>
            </a:extLst>
          </p:cNvPr>
          <p:cNvSpPr/>
          <p:nvPr/>
        </p:nvSpPr>
        <p:spPr>
          <a:xfrm rot="10800000">
            <a:off x="11332390" y="6116388"/>
            <a:ext cx="6479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אותך</a:t>
            </a:r>
          </a:p>
          <a:p>
            <a:pPr algn="ctr"/>
            <a:r>
              <a:rPr lang="he-IL" b="1" dirty="0">
                <a:solidFill>
                  <a:srgbClr val="FF0000"/>
                </a:solidFill>
                <a:latin typeface="Fb Gandalf Medium" panose="02020503050405020304" pitchFamily="18" charset="-79"/>
                <a:cs typeface="Fb Gandalf Medium" panose="02020503050405020304" pitchFamily="18" charset="-79"/>
              </a:rPr>
              <a:t>לך</a:t>
            </a:r>
          </a:p>
        </p:txBody>
      </p:sp>
    </p:spTree>
    <p:extLst>
      <p:ext uri="{BB962C8B-B14F-4D97-AF65-F5344CB8AC3E}">
        <p14:creationId xmlns:p14="http://schemas.microsoft.com/office/powerpoint/2010/main" val="139234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136</Words>
  <Application>Microsoft Office PowerPoint</Application>
  <PresentationFormat>מסך רחב</PresentationFormat>
  <Paragraphs>45</Paragraphs>
  <Slides>7</Slides>
  <Notes>0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9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17" baseType="lpstr">
      <vt:lpstr>AgasLight</vt:lpstr>
      <vt:lpstr>Calibri</vt:lpstr>
      <vt:lpstr>Fb Gandalf Medium</vt:lpstr>
      <vt:lpstr>Calibri Light</vt:lpstr>
      <vt:lpstr>Fb Pere</vt:lpstr>
      <vt:lpstr>Fb Juggling</vt:lpstr>
      <vt:lpstr>Agas</vt:lpstr>
      <vt:lpstr>Times New Roman</vt:lpstr>
      <vt:lpstr>Arial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chani marzel</dc:creator>
  <cp:lastModifiedBy>chani marzel</cp:lastModifiedBy>
  <cp:revision>6</cp:revision>
  <dcterms:created xsi:type="dcterms:W3CDTF">2018-08-07T23:00:39Z</dcterms:created>
  <dcterms:modified xsi:type="dcterms:W3CDTF">2018-08-07T23:29:39Z</dcterms:modified>
</cp:coreProperties>
</file>