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embeddedFontLst>
    <p:embeddedFont>
      <p:font typeface="Libre Franklin"/>
      <p:regular r:id="rId18"/>
      <p:bold r:id="rId19"/>
      <p:italic r:id="rId20"/>
      <p:boldItalic r:id="rId21"/>
    </p:embeddedFont>
    <p:embeddedFont>
      <p:font typeface="Libre Franklin Medium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italic.fntdata"/><Relationship Id="rId22" Type="http://schemas.openxmlformats.org/officeDocument/2006/relationships/font" Target="fonts/LibreFranklinMedium-regular.fntdata"/><Relationship Id="rId21" Type="http://schemas.openxmlformats.org/officeDocument/2006/relationships/font" Target="fonts/LibreFranklin-boldItalic.fntdata"/><Relationship Id="rId24" Type="http://schemas.openxmlformats.org/officeDocument/2006/relationships/font" Target="fonts/LibreFranklinMedium-italic.fntdata"/><Relationship Id="rId23" Type="http://schemas.openxmlformats.org/officeDocument/2006/relationships/font" Target="fonts/LibreFranklin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ibreFranklin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LibreFranklin-bold.fntdata"/><Relationship Id="rId18" Type="http://schemas.openxmlformats.org/officeDocument/2006/relationships/font" Target="fonts/LibreFrankli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3"/>
          <p:cNvCxnSpPr/>
          <p:nvPr/>
        </p:nvCxnSpPr>
        <p:spPr>
          <a:xfrm>
            <a:off x="514350" y="5349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 txBox="1"/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>
                <a:solidFill>
                  <a:srgbClr val="44332A"/>
                </a:solidFill>
              </a:defRPr>
            </a:lvl1pPr>
            <a:lvl2pPr lvl="1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5pPr>
            <a:lvl6pPr lvl="5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6pPr>
            <a:lvl7pPr lvl="6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8pPr>
            <a:lvl9pPr lvl="8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4"/>
          <p:cNvCxnSpPr/>
          <p:nvPr/>
        </p:nvCxnSpPr>
        <p:spPr>
          <a:xfrm>
            <a:off x="514350" y="3444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DCD0B0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8229600" y="6477000"/>
            <a:ext cx="7620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50" name="Google Shape;50;p6"/>
          <p:cNvCxnSpPr/>
          <p:nvPr/>
        </p:nvCxnSpPr>
        <p:spPr>
          <a:xfrm>
            <a:off x="514350" y="6019800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9"/>
          <p:cNvCxnSpPr/>
          <p:nvPr/>
        </p:nvCxnSpPr>
        <p:spPr>
          <a:xfrm>
            <a:off x="514350" y="5849117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rtl="1" algn="r">
              <a:spcBef>
                <a:spcPts val="640"/>
              </a:spcBef>
              <a:spcAft>
                <a:spcPts val="0"/>
              </a:spcAft>
              <a:buSzPts val="2240"/>
              <a:buChar char="🞭"/>
              <a:defRPr sz="3200"/>
            </a:lvl1pPr>
            <a:lvl2pPr indent="-353060" lvl="1" marL="914400" rtl="1" algn="r">
              <a:spcBef>
                <a:spcPts val="560"/>
              </a:spcBef>
              <a:spcAft>
                <a:spcPts val="0"/>
              </a:spcAft>
              <a:buSzPts val="1960"/>
              <a:buChar char="🞤"/>
              <a:defRPr sz="2800"/>
            </a:lvl2pPr>
            <a:lvl3pPr indent="-335280" lvl="2" marL="1371600" rtl="1" algn="r">
              <a:spcBef>
                <a:spcPts val="480"/>
              </a:spcBef>
              <a:spcAft>
                <a:spcPts val="0"/>
              </a:spcAft>
              <a:buSzPts val="1680"/>
              <a:buChar char="🞫"/>
              <a:defRPr sz="2400"/>
            </a:lvl3pPr>
            <a:lvl4pPr indent="-317500" lvl="3" marL="1828800" rtl="1" algn="r">
              <a:spcBef>
                <a:spcPts val="400"/>
              </a:spcBef>
              <a:spcAft>
                <a:spcPts val="0"/>
              </a:spcAft>
              <a:buSzPts val="1400"/>
              <a:buChar char="🞲"/>
              <a:defRPr sz="2000"/>
            </a:lvl4pPr>
            <a:lvl5pPr indent="-304800" lvl="4" marL="2286000" rtl="1" algn="r">
              <a:spcBef>
                <a:spcPts val="400"/>
              </a:spcBef>
              <a:spcAft>
                <a:spcPts val="0"/>
              </a:spcAft>
              <a:buSzPts val="1200"/>
              <a:buChar char="🞩"/>
              <a:defRPr sz="20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/>
          <p:nvPr>
            <p:ph idx="2" type="pic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900" endA="500" endPos="10000" kx="0" rotWithShape="0" algn="bl" stA="49000" stPos="0" sy="-90000" ky="0"/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73" name="Google Shape;73;p10"/>
          <p:cNvSpPr txBox="1"/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09725" spcFirstLastPara="1" rIns="91425" wrap="square" tIns="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81940" lvl="1" marL="914400" rtl="1" algn="r">
              <a:spcBef>
                <a:spcPts val="240"/>
              </a:spcBef>
              <a:spcAft>
                <a:spcPts val="0"/>
              </a:spcAft>
              <a:buSzPts val="840"/>
              <a:buChar char="🞤"/>
              <a:defRPr sz="1200"/>
            </a:lvl2pPr>
            <a:lvl3pPr indent="-273050" lvl="2" marL="1371600" rtl="1" algn="r">
              <a:spcBef>
                <a:spcPts val="200"/>
              </a:spcBef>
              <a:spcAft>
                <a:spcPts val="0"/>
              </a:spcAft>
              <a:buSzPts val="700"/>
              <a:buChar char="🞫"/>
              <a:defRPr sz="1000"/>
            </a:lvl3pPr>
            <a:lvl4pPr indent="-268605" lvl="3" marL="1828800" rtl="1" algn="r">
              <a:spcBef>
                <a:spcPts val="180"/>
              </a:spcBef>
              <a:spcAft>
                <a:spcPts val="0"/>
              </a:spcAft>
              <a:buSzPts val="630"/>
              <a:buChar char="🞲"/>
              <a:defRPr sz="900"/>
            </a:lvl4pPr>
            <a:lvl5pPr indent="-262889" lvl="4" marL="2286000" rtl="1" algn="r">
              <a:spcBef>
                <a:spcPts val="180"/>
              </a:spcBef>
              <a:spcAft>
                <a:spcPts val="0"/>
              </a:spcAft>
              <a:buSzPts val="540"/>
              <a:buChar char="🞩"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 rot="5400000">
            <a:off x="2385218" y="-526257"/>
            <a:ext cx="4525963" cy="86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306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528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297179" lvl="4" marL="22860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297179" lvl="5" marL="27432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289560" lvl="6" marL="32004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289559" lvl="7" marL="36576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281940" lvl="8" marL="4114800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 b="0" i="0" sz="3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12" name="Google Shape;12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" name="Google Shape;13;p1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916086" y="155679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 Medium"/>
              <a:buNone/>
            </a:pPr>
            <a:r>
              <a:rPr lang="iw-IL" sz="1800"/>
              <a:t>ב''ה</a:t>
            </a:r>
            <a:br>
              <a:rPr lang="iw-IL" sz="6600"/>
            </a:br>
            <a:r>
              <a:rPr lang="iw-IL" sz="6600"/>
              <a:t>איך מבקשים </a:t>
            </a:r>
            <a:br>
              <a:rPr lang="iw-IL" sz="6600"/>
            </a:br>
            <a:r>
              <a:rPr lang="iw-IL" sz="11500"/>
              <a:t>סליחה?</a:t>
            </a:r>
            <a:endParaRPr sz="6600"/>
          </a:p>
        </p:txBody>
      </p:sp>
      <p:sp>
        <p:nvSpPr>
          <p:cNvPr id="92" name="Google Shape;92;p13"/>
          <p:cNvSpPr txBox="1"/>
          <p:nvPr>
            <p:ph idx="1" type="body"/>
          </p:nvPr>
        </p:nvSpPr>
        <p:spPr>
          <a:xfrm>
            <a:off x="-1116632" y="3933056"/>
            <a:ext cx="8229600" cy="470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37160" rtl="1" algn="r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iw-IL"/>
              <a:t>מאת: אמונה אלון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000" y="381000"/>
            <a:ext cx="8128000" cy="6096000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05" name="Google Shape;105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525" y="548680"/>
            <a:ext cx="7376949" cy="5531445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11" name="Google Shape;111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4447" r="0" t="0"/>
          <a:stretch/>
        </p:blipFill>
        <p:spPr>
          <a:xfrm>
            <a:off x="1295400" y="548680"/>
            <a:ext cx="6957116" cy="5459437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17" name="Google Shape;117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4300" r="0" t="0"/>
          <a:stretch/>
        </p:blipFill>
        <p:spPr>
          <a:xfrm>
            <a:off x="899592" y="548680"/>
            <a:ext cx="7059727" cy="5531445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23" name="Google Shape;123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0201" y="1554163"/>
            <a:ext cx="6035998" cy="4525962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4">
            <a:alphaModFix/>
          </a:blip>
          <a:srcRect b="0" l="0" r="54874" t="0"/>
          <a:stretch/>
        </p:blipFill>
        <p:spPr>
          <a:xfrm>
            <a:off x="1403648" y="1268760"/>
            <a:ext cx="2962910" cy="509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30" name="Google Shape;130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525" y="663277"/>
            <a:ext cx="7376949" cy="5531445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36" name="Google Shape;136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548680"/>
            <a:ext cx="7280916" cy="5459437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42" name="Google Shape;142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509" y="476672"/>
            <a:ext cx="7472982" cy="5603453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</a:pPr>
            <a:r>
              <a:t/>
            </a:r>
            <a:endParaRPr/>
          </a:p>
        </p:txBody>
      </p:sp>
      <p:pic>
        <p:nvPicPr>
          <p:cNvPr id="148" name="Google Shape;148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4333" y="260648"/>
            <a:ext cx="2758147" cy="212740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49" name="Google Shape;14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2141" y="254652"/>
            <a:ext cx="2699717" cy="216623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50" name="Google Shape;150;p22"/>
          <p:cNvPicPr preferRelativeResize="0"/>
          <p:nvPr/>
        </p:nvPicPr>
        <p:blipFill rotWithShape="1">
          <a:blip r:embed="rId5">
            <a:alphaModFix/>
          </a:blip>
          <a:srcRect b="6384" l="5045" r="41406" t="5903"/>
          <a:stretch/>
        </p:blipFill>
        <p:spPr>
          <a:xfrm>
            <a:off x="827584" y="254653"/>
            <a:ext cx="1912961" cy="252627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51" name="Google Shape;151;p22"/>
          <p:cNvPicPr preferRelativeResize="0"/>
          <p:nvPr/>
        </p:nvPicPr>
        <p:blipFill rotWithShape="1">
          <a:blip r:embed="rId6">
            <a:alphaModFix/>
          </a:blip>
          <a:srcRect b="8128" l="43733" r="6363" t="8990"/>
          <a:stretch/>
        </p:blipFill>
        <p:spPr>
          <a:xfrm>
            <a:off x="6660232" y="3284984"/>
            <a:ext cx="2139672" cy="275888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14545" y="3645024"/>
            <a:ext cx="3090971" cy="238405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53" name="Google Shape;153;p22"/>
          <p:cNvSpPr/>
          <p:nvPr/>
        </p:nvSpPr>
        <p:spPr>
          <a:xfrm>
            <a:off x="3707904" y="3933056"/>
            <a:ext cx="1008112" cy="72008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9512" y="3645024"/>
            <a:ext cx="2952328" cy="242443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55" name="Google Shape;155;p22"/>
          <p:cNvSpPr/>
          <p:nvPr/>
        </p:nvSpPr>
        <p:spPr>
          <a:xfrm>
            <a:off x="6084168" y="2564904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135389" y="2564904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7" name="Google Shape;157;p22"/>
          <p:cNvSpPr/>
          <p:nvPr/>
        </p:nvSpPr>
        <p:spPr>
          <a:xfrm>
            <a:off x="150824" y="2924944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6084168" y="6208547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9" name="Google Shape;159;p22"/>
          <p:cNvSpPr/>
          <p:nvPr/>
        </p:nvSpPr>
        <p:spPr>
          <a:xfrm>
            <a:off x="68230" y="6208545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0" name="Google Shape;160;p22"/>
          <p:cNvSpPr/>
          <p:nvPr/>
        </p:nvSpPr>
        <p:spPr>
          <a:xfrm>
            <a:off x="3131839" y="6208546"/>
            <a:ext cx="2880320" cy="59150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1" name="Google Shape;161;p22"/>
          <p:cNvSpPr/>
          <p:nvPr/>
        </p:nvSpPr>
        <p:spPr>
          <a:xfrm>
            <a:off x="8559751" y="2629823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1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2" name="Google Shape;162;p22"/>
          <p:cNvSpPr/>
          <p:nvPr/>
        </p:nvSpPr>
        <p:spPr>
          <a:xfrm>
            <a:off x="2468244" y="267661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3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5573432" y="267661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2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8600341" y="267661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1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5" name="Google Shape;165;p22"/>
          <p:cNvSpPr/>
          <p:nvPr/>
        </p:nvSpPr>
        <p:spPr>
          <a:xfrm>
            <a:off x="2708397" y="2989863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3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5685242" y="2616294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2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7" name="Google Shape;167;p22"/>
          <p:cNvSpPr/>
          <p:nvPr/>
        </p:nvSpPr>
        <p:spPr>
          <a:xfrm>
            <a:off x="2620468" y="6274911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6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8" name="Google Shape;168;p22"/>
          <p:cNvSpPr/>
          <p:nvPr/>
        </p:nvSpPr>
        <p:spPr>
          <a:xfrm>
            <a:off x="5681705" y="6274911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5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69" name="Google Shape;169;p22"/>
          <p:cNvSpPr/>
          <p:nvPr/>
        </p:nvSpPr>
        <p:spPr>
          <a:xfrm>
            <a:off x="8559751" y="6273464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4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70" name="Google Shape;170;p22"/>
          <p:cNvSpPr/>
          <p:nvPr/>
        </p:nvSpPr>
        <p:spPr>
          <a:xfrm>
            <a:off x="2828473" y="3702223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6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71" name="Google Shape;171;p22"/>
          <p:cNvSpPr/>
          <p:nvPr/>
        </p:nvSpPr>
        <p:spPr>
          <a:xfrm>
            <a:off x="6087536" y="3645024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5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72" name="Google Shape;172;p22"/>
          <p:cNvSpPr/>
          <p:nvPr/>
        </p:nvSpPr>
        <p:spPr>
          <a:xfrm>
            <a:off x="8550935" y="3285616"/>
            <a:ext cx="2401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FrankRuehl"/>
                <a:ea typeface="FrankRuehl"/>
                <a:cs typeface="FrankRuehl"/>
                <a:sym typeface="FrankRuehl"/>
              </a:rPr>
              <a:t>4</a:t>
            </a:r>
            <a:endParaRPr b="1" i="0" sz="5400" u="none" cap="none" strike="noStrike">
              <a:solidFill>
                <a:srgbClr val="000000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/>
        </p:nvSpPr>
        <p:spPr>
          <a:xfrm>
            <a:off x="4860032" y="210026"/>
            <a:ext cx="4039142" cy="64017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סליחה </a:t>
            </a:r>
            <a:r>
              <a:rPr b="0" i="0" lang="iw-IL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1.________________________________________________________________________________________________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_</a:t>
            </a:r>
            <a:r>
              <a:rPr b="0" i="0" lang="iw-IL" sz="16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2._________________________________________________________________________________________________________________________</a:t>
            </a:r>
            <a:endParaRPr b="0" i="0" sz="16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3.___________________________________________________________________________________________________________________________</a:t>
            </a:r>
            <a:endParaRPr b="0" i="0" sz="16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4.___________________________________________________________________________________________________________________________</a:t>
            </a:r>
            <a:endParaRPr b="0" i="0" sz="16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5.___________________________________________________________________________________________________________________________</a:t>
            </a:r>
            <a:endParaRPr b="0" i="0" sz="16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6.___________________________________________________________________________________________________________________________</a:t>
            </a:r>
            <a:endParaRPr b="0" i="0" sz="16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type="title"/>
          </p:nvPr>
        </p:nvSpPr>
        <p:spPr>
          <a:xfrm>
            <a:off x="228600" y="25908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400"/>
              <a:buFont typeface="Libre Franklin Medium"/>
              <a:buNone/>
            </a:pPr>
            <a:r>
              <a:rPr lang="iw-IL" sz="34400"/>
              <a:t>סוף</a:t>
            </a:r>
            <a:endParaRPr sz="34400"/>
          </a:p>
        </p:txBody>
      </p:sp>
      <p:sp>
        <p:nvSpPr>
          <p:cNvPr id="183" name="Google Shape;183;p24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00660" lvl="0" marL="342900" rtl="1" algn="r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טרק">
  <a:themeElements>
    <a:clrScheme name="טרק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