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6858000" cx="9144000"/>
  <p:notesSz cx="6858000" cy="9144000"/>
  <p:embeddedFontLst>
    <p:embeddedFont>
      <p:font typeface="Century Schoolbook"/>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EA42100-0808-48BA-B5AF-D1C287B7C6CB}">
  <a:tblStyle styleId="{2EA42100-0808-48BA-B5AF-D1C287B7C6CB}" styleName="Table_0">
    <a:wholeTbl>
      <a:tcTxStyle b="off" i="off">
        <a:font>
          <a:latin typeface="Century Schoolbook"/>
          <a:ea typeface="Century Schoolbook"/>
          <a:cs typeface="Century Schoolbook"/>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BEFF8"/>
          </a:solidFill>
        </a:fill>
      </a:tcStyle>
    </a:wholeTbl>
    <a:band1H>
      <a:tcTxStyle/>
      <a:tcStyle>
        <a:fill>
          <a:solidFill>
            <a:srgbClr val="D5DDF1"/>
          </a:solidFill>
        </a:fill>
      </a:tcStyle>
    </a:band1H>
    <a:band2H>
      <a:tcTxStyle/>
    </a:band2H>
    <a:band1V>
      <a:tcTxStyle/>
      <a:tcStyle>
        <a:fill>
          <a:solidFill>
            <a:srgbClr val="D5DDF1"/>
          </a:solidFill>
        </a:fill>
      </a:tcStyle>
    </a:band1V>
    <a:band2V>
      <a:tcTxStyle/>
    </a:band2V>
    <a:lastCol>
      <a:tcTxStyle b="on" i="off">
        <a:font>
          <a:latin typeface="Century Schoolbook"/>
          <a:ea typeface="Century Schoolbook"/>
          <a:cs typeface="Century Schoolbook"/>
        </a:font>
        <a:schemeClr val="lt1"/>
      </a:tcTxStyle>
      <a:tcStyle>
        <a:fill>
          <a:solidFill>
            <a:schemeClr val="accent2"/>
          </a:solidFill>
        </a:fill>
      </a:tcStyle>
    </a:lastCol>
    <a:firstCol>
      <a:tcTxStyle b="on" i="off">
        <a:font>
          <a:latin typeface="Century Schoolbook"/>
          <a:ea typeface="Century Schoolbook"/>
          <a:cs typeface="Century Schoolbook"/>
        </a:font>
        <a:schemeClr val="lt1"/>
      </a:tcTxStyle>
      <a:tcStyle>
        <a:fill>
          <a:solidFill>
            <a:schemeClr val="accent2"/>
          </a:solidFill>
        </a:fill>
      </a:tcStyle>
    </a:firstCol>
    <a:lastRow>
      <a:tcTxStyle b="on" i="off">
        <a:font>
          <a:latin typeface="Century Schoolbook"/>
          <a:ea typeface="Century Schoolbook"/>
          <a:cs typeface="Century Schoolbook"/>
        </a:font>
        <a:schemeClr val="lt1"/>
      </a:tcTxStyle>
      <a:tcStyle>
        <a:tcBdr>
          <a:top>
            <a:ln cap="flat" cmpd="sng" w="38100">
              <a:solidFill>
                <a:schemeClr val="lt1"/>
              </a:solidFill>
              <a:prstDash val="solid"/>
              <a:round/>
              <a:headEnd len="sm" w="sm" type="none"/>
              <a:tailEnd len="sm" w="sm" type="none"/>
            </a:ln>
          </a:top>
        </a:tcBdr>
        <a:fill>
          <a:solidFill>
            <a:schemeClr val="accent2"/>
          </a:solidFill>
        </a:fill>
      </a:tcStyle>
    </a:lastRow>
    <a:seCell>
      <a:tcTxStyle/>
    </a:seCell>
    <a:swCell>
      <a:tcTxStyle/>
    </a:swCell>
    <a:firstRow>
      <a:tcTxStyle b="on" i="off">
        <a:font>
          <a:latin typeface="Century Schoolbook"/>
          <a:ea typeface="Century Schoolbook"/>
          <a:cs typeface="Century Schoolbook"/>
        </a:font>
        <a:schemeClr val="lt1"/>
      </a:tcTxStyle>
      <a:tcStyle>
        <a:tcBdr>
          <a:bottom>
            <a:ln cap="flat" cmpd="sng" w="38100">
              <a:solidFill>
                <a:schemeClr val="lt1"/>
              </a:solidFill>
              <a:prstDash val="solid"/>
              <a:round/>
              <a:headEnd len="sm" w="sm" type="none"/>
              <a:tailEnd len="sm" w="sm" type="none"/>
            </a:ln>
          </a:bottom>
        </a:tcBdr>
        <a:fill>
          <a:solidFill>
            <a:schemeClr val="accent2"/>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CenturySchoolbook-regular.fntdata"/><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CenturySchoolbook-italic.fntdata"/><Relationship Id="rId25" Type="http://schemas.openxmlformats.org/officeDocument/2006/relationships/font" Target="fonts/CenturySchoolbook-bold.fntdata"/><Relationship Id="rId27" Type="http://schemas.openxmlformats.org/officeDocument/2006/relationships/font" Target="fonts/CenturySchoolbook-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showMasterSp="0" type="title">
  <p:cSld name="TITLE">
    <p:bg>
      <p:bgPr>
        <a:solidFill>
          <a:schemeClr val="lt1"/>
        </a:solidFill>
      </p:bgPr>
    </p:bg>
    <p:spTree>
      <p:nvGrpSpPr>
        <p:cNvPr id="17" name="Shape 17"/>
        <p:cNvGrpSpPr/>
        <p:nvPr/>
      </p:nvGrpSpPr>
      <p:grpSpPr>
        <a:xfrm>
          <a:off x="0" y="0"/>
          <a:ext cx="0" cy="0"/>
          <a:chOff x="0" y="0"/>
          <a:chExt cx="0" cy="0"/>
        </a:xfrm>
      </p:grpSpPr>
      <p:sp>
        <p:nvSpPr>
          <p:cNvPr id="18" name="Google Shape;18;p2"/>
          <p:cNvSpPr txBox="1"/>
          <p:nvPr>
            <p:ph type="ctrTitle"/>
          </p:nvPr>
        </p:nvSpPr>
        <p:spPr>
          <a:xfrm>
            <a:off x="2286000" y="3124200"/>
            <a:ext cx="6172200" cy="1894362"/>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3000"/>
              <a:buFont typeface="Century Schoolboo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
          <p:cNvSpPr txBox="1"/>
          <p:nvPr>
            <p:ph idx="1" type="subTitle"/>
          </p:nvPr>
        </p:nvSpPr>
        <p:spPr>
          <a:xfrm>
            <a:off x="2286000" y="5003322"/>
            <a:ext cx="6172200" cy="1371600"/>
          </a:xfrm>
          <a:prstGeom prst="rect">
            <a:avLst/>
          </a:prstGeom>
          <a:noFill/>
          <a:ln>
            <a:noFill/>
          </a:ln>
        </p:spPr>
        <p:txBody>
          <a:bodyPr anchorCtr="0" anchor="t" bIns="45700" lIns="91425" spcFirstLastPara="1" rIns="91425" wrap="square" tIns="45700">
            <a:normAutofit/>
          </a:bodyPr>
          <a:lstStyle>
            <a:lvl1pPr lvl="0" rtl="1" algn="l">
              <a:spcBef>
                <a:spcPts val="600"/>
              </a:spcBef>
              <a:spcAft>
                <a:spcPts val="0"/>
              </a:spcAft>
              <a:buSzPts val="1260"/>
              <a:buNone/>
              <a:defRPr b="1" sz="1800">
                <a:solidFill>
                  <a:schemeClr val="dk2"/>
                </a:solidFill>
              </a:defRPr>
            </a:lvl1pPr>
            <a:lvl2pPr lvl="1" rtl="1" algn="ctr">
              <a:spcBef>
                <a:spcPts val="360"/>
              </a:spcBef>
              <a:spcAft>
                <a:spcPts val="0"/>
              </a:spcAft>
              <a:buSzPts val="1440"/>
              <a:buNone/>
              <a:defRPr/>
            </a:lvl2pPr>
            <a:lvl3pPr lvl="2" rtl="1" algn="ctr">
              <a:spcBef>
                <a:spcPts val="360"/>
              </a:spcBef>
              <a:spcAft>
                <a:spcPts val="0"/>
              </a:spcAft>
              <a:buSzPts val="1080"/>
              <a:buNone/>
              <a:defRPr/>
            </a:lvl3pPr>
            <a:lvl4pPr lvl="3" rtl="1" algn="ctr">
              <a:spcBef>
                <a:spcPts val="360"/>
              </a:spcBef>
              <a:spcAft>
                <a:spcPts val="0"/>
              </a:spcAft>
              <a:buSzPts val="1080"/>
              <a:buNone/>
              <a:defRPr/>
            </a:lvl4pPr>
            <a:lvl5pPr lvl="4" rtl="1" algn="ctr">
              <a:spcBef>
                <a:spcPts val="360"/>
              </a:spcBef>
              <a:spcAft>
                <a:spcPts val="0"/>
              </a:spcAft>
              <a:buSzPts val="1224"/>
              <a:buNone/>
              <a:defRPr/>
            </a:lvl5pPr>
            <a:lvl6pPr lvl="5" rtl="1" algn="ctr">
              <a:spcBef>
                <a:spcPts val="360"/>
              </a:spcBef>
              <a:spcAft>
                <a:spcPts val="0"/>
              </a:spcAft>
              <a:buSzPts val="1800"/>
              <a:buNone/>
              <a:defRPr/>
            </a:lvl6pPr>
            <a:lvl7pPr lvl="6" rtl="1" algn="ctr">
              <a:spcBef>
                <a:spcPts val="360"/>
              </a:spcBef>
              <a:spcAft>
                <a:spcPts val="0"/>
              </a:spcAft>
              <a:buSzPts val="1080"/>
              <a:buNone/>
              <a:defRPr/>
            </a:lvl7pPr>
            <a:lvl8pPr lvl="7" rtl="1" algn="ctr">
              <a:spcBef>
                <a:spcPts val="360"/>
              </a:spcBef>
              <a:spcAft>
                <a:spcPts val="0"/>
              </a:spcAft>
              <a:buSzPts val="1800"/>
              <a:buNone/>
              <a:defRPr/>
            </a:lvl8pPr>
            <a:lvl9pPr lvl="8" rtl="1" algn="ctr">
              <a:spcBef>
                <a:spcPts val="360"/>
              </a:spcBef>
              <a:spcAft>
                <a:spcPts val="0"/>
              </a:spcAft>
              <a:buSzPts val="1800"/>
              <a:buNone/>
              <a:defRPr/>
            </a:lvl9pPr>
          </a:lstStyle>
          <a:p/>
        </p:txBody>
      </p:sp>
      <p:sp>
        <p:nvSpPr>
          <p:cNvPr id="20" name="Google Shape;20;p2"/>
          <p:cNvSpPr txBox="1"/>
          <p:nvPr>
            <p:ph idx="10" type="dt"/>
          </p:nvPr>
        </p:nvSpPr>
        <p:spPr>
          <a:xfrm rot="5400000">
            <a:off x="7764621" y="1174097"/>
            <a:ext cx="2286000" cy="381000"/>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1" name="Google Shape;21;p2"/>
          <p:cNvSpPr txBox="1"/>
          <p:nvPr>
            <p:ph idx="11" type="ftr"/>
          </p:nvPr>
        </p:nvSpPr>
        <p:spPr>
          <a:xfrm rot="5400000">
            <a:off x="7077269" y="4181669"/>
            <a:ext cx="3657600" cy="384048"/>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 name="Google Shape;22;p2"/>
          <p:cNvSpPr/>
          <p:nvPr/>
        </p:nvSpPr>
        <p:spPr>
          <a:xfrm>
            <a:off x="381000" y="0"/>
            <a:ext cx="609600" cy="6858000"/>
          </a:xfrm>
          <a:prstGeom prst="rect">
            <a:avLst/>
          </a:prstGeom>
          <a:solidFill>
            <a:srgbClr val="FEC2AC">
              <a:alpha val="53725"/>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3" name="Google Shape;23;p2"/>
          <p:cNvSpPr/>
          <p:nvPr/>
        </p:nvSpPr>
        <p:spPr>
          <a:xfrm>
            <a:off x="276336" y="0"/>
            <a:ext cx="104664" cy="6858000"/>
          </a:xfrm>
          <a:prstGeom prst="rect">
            <a:avLst/>
          </a:prstGeom>
          <a:solidFill>
            <a:srgbClr val="FFD8CC">
              <a:alpha val="35686"/>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4" name="Google Shape;24;p2"/>
          <p:cNvSpPr/>
          <p:nvPr/>
        </p:nvSpPr>
        <p:spPr>
          <a:xfrm>
            <a:off x="990600" y="0"/>
            <a:ext cx="181872" cy="6858000"/>
          </a:xfrm>
          <a:prstGeom prst="rect">
            <a:avLst/>
          </a:prstGeom>
          <a:solidFill>
            <a:srgbClr val="FFD8CC">
              <a:alpha val="69803"/>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25" name="Google Shape;25;p2"/>
          <p:cNvSpPr/>
          <p:nvPr/>
        </p:nvSpPr>
        <p:spPr>
          <a:xfrm>
            <a:off x="1141320" y="0"/>
            <a:ext cx="230280" cy="6858000"/>
          </a:xfrm>
          <a:prstGeom prst="rect">
            <a:avLst/>
          </a:prstGeom>
          <a:solidFill>
            <a:srgbClr val="FFEDE7">
              <a:alpha val="70980"/>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26" name="Google Shape;26;p2"/>
          <p:cNvCxnSpPr/>
          <p:nvPr/>
        </p:nvCxnSpPr>
        <p:spPr>
          <a:xfrm>
            <a:off x="106344" y="0"/>
            <a:ext cx="0" cy="6858000"/>
          </a:xfrm>
          <a:prstGeom prst="straightConnector1">
            <a:avLst/>
          </a:prstGeom>
          <a:noFill/>
          <a:ln cap="flat" cmpd="sng" w="57150">
            <a:solidFill>
              <a:srgbClr val="FEC2AC">
                <a:alpha val="72941"/>
              </a:srgbClr>
            </a:solidFill>
            <a:prstDash val="solid"/>
            <a:round/>
            <a:headEnd len="sm" w="sm" type="none"/>
            <a:tailEnd len="sm" w="sm" type="none"/>
          </a:ln>
        </p:spPr>
      </p:cxnSp>
      <p:cxnSp>
        <p:nvCxnSpPr>
          <p:cNvPr id="27" name="Google Shape;27;p2"/>
          <p:cNvCxnSpPr/>
          <p:nvPr/>
        </p:nvCxnSpPr>
        <p:spPr>
          <a:xfrm>
            <a:off x="914400" y="0"/>
            <a:ext cx="0" cy="6858000"/>
          </a:xfrm>
          <a:prstGeom prst="straightConnector1">
            <a:avLst/>
          </a:prstGeom>
          <a:noFill/>
          <a:ln cap="flat" cmpd="sng" w="57150">
            <a:solidFill>
              <a:srgbClr val="FFEDE7">
                <a:alpha val="82745"/>
              </a:srgbClr>
            </a:solidFill>
            <a:prstDash val="solid"/>
            <a:round/>
            <a:headEnd len="sm" w="sm" type="none"/>
            <a:tailEnd len="sm" w="sm" type="none"/>
          </a:ln>
        </p:spPr>
      </p:cxnSp>
      <p:cxnSp>
        <p:nvCxnSpPr>
          <p:cNvPr id="28" name="Google Shape;28;p2"/>
          <p:cNvCxnSpPr/>
          <p:nvPr/>
        </p:nvCxnSpPr>
        <p:spPr>
          <a:xfrm>
            <a:off x="854112"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29" name="Google Shape;29;p2"/>
          <p:cNvCxnSpPr/>
          <p:nvPr/>
        </p:nvCxnSpPr>
        <p:spPr>
          <a:xfrm>
            <a:off x="1726640" y="0"/>
            <a:ext cx="0" cy="6858000"/>
          </a:xfrm>
          <a:prstGeom prst="straightConnector1">
            <a:avLst/>
          </a:prstGeom>
          <a:noFill/>
          <a:ln cap="flat" cmpd="sng" w="28575">
            <a:solidFill>
              <a:srgbClr val="FEC2AC">
                <a:alpha val="81960"/>
              </a:srgbClr>
            </a:solidFill>
            <a:prstDash val="solid"/>
            <a:round/>
            <a:headEnd len="sm" w="sm" type="none"/>
            <a:tailEnd len="sm" w="sm" type="none"/>
          </a:ln>
        </p:spPr>
      </p:cxnSp>
      <p:cxnSp>
        <p:nvCxnSpPr>
          <p:cNvPr id="30" name="Google Shape;30;p2"/>
          <p:cNvCxnSpPr/>
          <p:nvPr/>
        </p:nvCxnSpPr>
        <p:spPr>
          <a:xfrm>
            <a:off x="1066800" y="0"/>
            <a:ext cx="0" cy="6858000"/>
          </a:xfrm>
          <a:prstGeom prst="straightConnector1">
            <a:avLst/>
          </a:prstGeom>
          <a:noFill/>
          <a:ln cap="flat" cmpd="sng" w="9525">
            <a:solidFill>
              <a:srgbClr val="FEC2AC"/>
            </a:solidFill>
            <a:prstDash val="solid"/>
            <a:round/>
            <a:headEnd len="sm" w="sm" type="none"/>
            <a:tailEnd len="sm" w="sm" type="none"/>
          </a:ln>
        </p:spPr>
      </p:cxnSp>
      <p:cxnSp>
        <p:nvCxnSpPr>
          <p:cNvPr id="31" name="Google Shape;31;p2"/>
          <p:cNvCxnSpPr/>
          <p:nvPr/>
        </p:nvCxnSpPr>
        <p:spPr>
          <a:xfrm>
            <a:off x="9113856"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32" name="Google Shape;32;p2"/>
          <p:cNvSpPr/>
          <p:nvPr/>
        </p:nvSpPr>
        <p:spPr>
          <a:xfrm>
            <a:off x="1219200" y="0"/>
            <a:ext cx="76200" cy="6858000"/>
          </a:xfrm>
          <a:prstGeom prst="rect">
            <a:avLst/>
          </a:prstGeom>
          <a:solidFill>
            <a:srgbClr val="FEC2AC">
              <a:alpha val="50980"/>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3" name="Google Shape;33;p2"/>
          <p:cNvSpPr/>
          <p:nvPr/>
        </p:nvSpPr>
        <p:spPr>
          <a:xfrm>
            <a:off x="609600" y="3429000"/>
            <a:ext cx="12954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4" name="Google Shape;34;p2"/>
          <p:cNvSpPr/>
          <p:nvPr/>
        </p:nvSpPr>
        <p:spPr>
          <a:xfrm>
            <a:off x="1309632" y="4866752"/>
            <a:ext cx="641424" cy="64142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5" name="Google Shape;35;p2"/>
          <p:cNvSpPr/>
          <p:nvPr/>
        </p:nvSpPr>
        <p:spPr>
          <a:xfrm>
            <a:off x="1091080" y="5500632"/>
            <a:ext cx="137160" cy="1371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6" name="Google Shape;36;p2"/>
          <p:cNvSpPr/>
          <p:nvPr/>
        </p:nvSpPr>
        <p:spPr>
          <a:xfrm>
            <a:off x="1664208" y="5788152"/>
            <a:ext cx="274320" cy="27432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7" name="Google Shape;37;p2"/>
          <p:cNvSpPr/>
          <p:nvPr/>
        </p:nvSpPr>
        <p:spPr>
          <a:xfrm>
            <a:off x="1905000" y="4495800"/>
            <a:ext cx="365760" cy="3657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38" name="Google Shape;38;p2"/>
          <p:cNvSpPr txBox="1"/>
          <p:nvPr>
            <p:ph idx="12" type="sldNum"/>
          </p:nvPr>
        </p:nvSpPr>
        <p:spPr>
          <a:xfrm>
            <a:off x="1325544" y="4928702"/>
            <a:ext cx="609600" cy="517524"/>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39" name="Shape 39"/>
        <p:cNvGrpSpPr/>
        <p:nvPr/>
      </p:nvGrpSpPr>
      <p:grpSpPr>
        <a:xfrm>
          <a:off x="0" y="0"/>
          <a:ext cx="0" cy="0"/>
          <a:chOff x="0" y="0"/>
          <a:chExt cx="0" cy="0"/>
        </a:xfrm>
      </p:grpSpPr>
      <p:sp>
        <p:nvSpPr>
          <p:cNvPr id="40" name="Google Shape;40;p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42" name="Google Shape;42;p3"/>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3" name="Google Shape;43;p3"/>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
        <p:nvSpPr>
          <p:cNvPr id="44" name="Google Shape;44;p3"/>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showMasterSp="0" type="secHead">
  <p:cSld name="SECTION_HEADER">
    <p:bg>
      <p:bgPr>
        <a:solidFill>
          <a:schemeClr val="dk2"/>
        </a:solidFill>
      </p:bgPr>
    </p:bg>
    <p:spTree>
      <p:nvGrpSpPr>
        <p:cNvPr id="45" name="Shape 45"/>
        <p:cNvGrpSpPr/>
        <p:nvPr/>
      </p:nvGrpSpPr>
      <p:grpSpPr>
        <a:xfrm>
          <a:off x="0" y="0"/>
          <a:ext cx="0" cy="0"/>
          <a:chOff x="0" y="0"/>
          <a:chExt cx="0" cy="0"/>
        </a:xfrm>
      </p:grpSpPr>
      <p:sp>
        <p:nvSpPr>
          <p:cNvPr id="46" name="Google Shape;46;p4"/>
          <p:cNvSpPr txBox="1"/>
          <p:nvPr>
            <p:ph type="title"/>
          </p:nvPr>
        </p:nvSpPr>
        <p:spPr>
          <a:xfrm>
            <a:off x="2286000" y="2895600"/>
            <a:ext cx="6172200" cy="205359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lt2"/>
              </a:buClr>
              <a:buSzPts val="3000"/>
              <a:buFont typeface="Century Schoolbook"/>
              <a:buNone/>
              <a:defRPr b="1" sz="3000"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4"/>
          <p:cNvSpPr txBox="1"/>
          <p:nvPr>
            <p:ph idx="1" type="body"/>
          </p:nvPr>
        </p:nvSpPr>
        <p:spPr>
          <a:xfrm>
            <a:off x="2286000" y="5010150"/>
            <a:ext cx="6172200" cy="1371600"/>
          </a:xfrm>
          <a:prstGeom prst="rect">
            <a:avLst/>
          </a:prstGeom>
          <a:noFill/>
          <a:ln>
            <a:noFill/>
          </a:ln>
        </p:spPr>
        <p:txBody>
          <a:bodyPr anchorCtr="0" anchor="t" bIns="45700" lIns="91425" spcFirstLastPara="1" rIns="91425" wrap="square" tIns="45700">
            <a:normAutofit/>
          </a:bodyPr>
          <a:lstStyle>
            <a:lvl1pPr indent="-228600" lvl="0" marL="457200" rtl="1" algn="r">
              <a:spcBef>
                <a:spcPts val="600"/>
              </a:spcBef>
              <a:spcAft>
                <a:spcPts val="0"/>
              </a:spcAft>
              <a:buSzPts val="1260"/>
              <a:buNone/>
              <a:defRPr b="1" sz="1800">
                <a:solidFill>
                  <a:schemeClr val="lt2"/>
                </a:solidFill>
              </a:defRPr>
            </a:lvl1pPr>
            <a:lvl2pPr indent="-228600" lvl="1" marL="914400" rtl="1" algn="r">
              <a:spcBef>
                <a:spcPts val="360"/>
              </a:spcBef>
              <a:spcAft>
                <a:spcPts val="0"/>
              </a:spcAft>
              <a:buSzPts val="1440"/>
              <a:buNone/>
              <a:defRPr sz="1800">
                <a:solidFill>
                  <a:schemeClr val="lt1"/>
                </a:solidFill>
              </a:defRPr>
            </a:lvl2pPr>
            <a:lvl3pPr indent="-228600" lvl="2" marL="1371600" rtl="1" algn="r">
              <a:spcBef>
                <a:spcPts val="320"/>
              </a:spcBef>
              <a:spcAft>
                <a:spcPts val="0"/>
              </a:spcAft>
              <a:buSzPts val="960"/>
              <a:buNone/>
              <a:defRPr sz="1600">
                <a:solidFill>
                  <a:schemeClr val="lt1"/>
                </a:solidFill>
              </a:defRPr>
            </a:lvl3pPr>
            <a:lvl4pPr indent="-228600" lvl="3" marL="1828800" rtl="1" algn="r">
              <a:spcBef>
                <a:spcPts val="280"/>
              </a:spcBef>
              <a:spcAft>
                <a:spcPts val="0"/>
              </a:spcAft>
              <a:buSzPts val="840"/>
              <a:buNone/>
              <a:defRPr sz="1400">
                <a:solidFill>
                  <a:schemeClr val="lt1"/>
                </a:solidFill>
              </a:defRPr>
            </a:lvl4pPr>
            <a:lvl5pPr indent="-228600" lvl="4" marL="2286000" rtl="1" algn="r">
              <a:spcBef>
                <a:spcPts val="280"/>
              </a:spcBef>
              <a:spcAft>
                <a:spcPts val="0"/>
              </a:spcAft>
              <a:buSzPts val="952"/>
              <a:buNone/>
              <a:defRPr sz="1400">
                <a:solidFill>
                  <a:schemeClr val="lt1"/>
                </a:solidFill>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48" name="Google Shape;48;p4"/>
          <p:cNvSpPr txBox="1"/>
          <p:nvPr>
            <p:ph idx="10" type="dt"/>
          </p:nvPr>
        </p:nvSpPr>
        <p:spPr>
          <a:xfrm rot="5400000">
            <a:off x="7763256" y="1170432"/>
            <a:ext cx="2286000" cy="381000"/>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9" name="Google Shape;49;p4"/>
          <p:cNvSpPr txBox="1"/>
          <p:nvPr>
            <p:ph idx="11" type="ftr"/>
          </p:nvPr>
        </p:nvSpPr>
        <p:spPr>
          <a:xfrm rot="5400000">
            <a:off x="7077456" y="4178808"/>
            <a:ext cx="3657600" cy="384048"/>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0" name="Google Shape;50;p4"/>
          <p:cNvSpPr/>
          <p:nvPr/>
        </p:nvSpPr>
        <p:spPr>
          <a:xfrm>
            <a:off x="381000" y="0"/>
            <a:ext cx="609600" cy="6858000"/>
          </a:xfrm>
          <a:prstGeom prst="rect">
            <a:avLst/>
          </a:prstGeom>
          <a:solidFill>
            <a:srgbClr val="FEC2AC">
              <a:alpha val="53725"/>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51" name="Google Shape;51;p4"/>
          <p:cNvSpPr/>
          <p:nvPr/>
        </p:nvSpPr>
        <p:spPr>
          <a:xfrm>
            <a:off x="276336" y="0"/>
            <a:ext cx="104664" cy="6858000"/>
          </a:xfrm>
          <a:prstGeom prst="rect">
            <a:avLst/>
          </a:prstGeom>
          <a:solidFill>
            <a:srgbClr val="FFD8CC">
              <a:alpha val="35686"/>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52" name="Google Shape;52;p4"/>
          <p:cNvSpPr/>
          <p:nvPr/>
        </p:nvSpPr>
        <p:spPr>
          <a:xfrm>
            <a:off x="990600" y="0"/>
            <a:ext cx="181872" cy="6858000"/>
          </a:xfrm>
          <a:prstGeom prst="rect">
            <a:avLst/>
          </a:prstGeom>
          <a:solidFill>
            <a:srgbClr val="FFD8CC">
              <a:alpha val="69803"/>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53" name="Google Shape;53;p4"/>
          <p:cNvSpPr/>
          <p:nvPr/>
        </p:nvSpPr>
        <p:spPr>
          <a:xfrm>
            <a:off x="1141320" y="0"/>
            <a:ext cx="230280" cy="6858000"/>
          </a:xfrm>
          <a:prstGeom prst="rect">
            <a:avLst/>
          </a:prstGeom>
          <a:solidFill>
            <a:srgbClr val="FFEDE7">
              <a:alpha val="70980"/>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cxnSp>
        <p:nvCxnSpPr>
          <p:cNvPr id="54" name="Google Shape;54;p4"/>
          <p:cNvCxnSpPr/>
          <p:nvPr/>
        </p:nvCxnSpPr>
        <p:spPr>
          <a:xfrm>
            <a:off x="106344" y="0"/>
            <a:ext cx="0" cy="6858000"/>
          </a:xfrm>
          <a:prstGeom prst="straightConnector1">
            <a:avLst/>
          </a:prstGeom>
          <a:noFill/>
          <a:ln cap="flat" cmpd="sng" w="57150">
            <a:solidFill>
              <a:srgbClr val="FEC2AC">
                <a:alpha val="72941"/>
              </a:srgbClr>
            </a:solidFill>
            <a:prstDash val="solid"/>
            <a:round/>
            <a:headEnd len="sm" w="sm" type="none"/>
            <a:tailEnd len="sm" w="sm" type="none"/>
          </a:ln>
        </p:spPr>
      </p:cxnSp>
      <p:cxnSp>
        <p:nvCxnSpPr>
          <p:cNvPr id="55" name="Google Shape;55;p4"/>
          <p:cNvCxnSpPr/>
          <p:nvPr/>
        </p:nvCxnSpPr>
        <p:spPr>
          <a:xfrm>
            <a:off x="914400" y="0"/>
            <a:ext cx="0" cy="6858000"/>
          </a:xfrm>
          <a:prstGeom prst="straightConnector1">
            <a:avLst/>
          </a:prstGeom>
          <a:noFill/>
          <a:ln cap="flat" cmpd="sng" w="57150">
            <a:solidFill>
              <a:srgbClr val="FFEDE7">
                <a:alpha val="82745"/>
              </a:srgbClr>
            </a:solidFill>
            <a:prstDash val="solid"/>
            <a:round/>
            <a:headEnd len="sm" w="sm" type="none"/>
            <a:tailEnd len="sm" w="sm" type="none"/>
          </a:ln>
        </p:spPr>
      </p:cxnSp>
      <p:cxnSp>
        <p:nvCxnSpPr>
          <p:cNvPr id="56" name="Google Shape;56;p4"/>
          <p:cNvCxnSpPr/>
          <p:nvPr/>
        </p:nvCxnSpPr>
        <p:spPr>
          <a:xfrm>
            <a:off x="854112" y="0"/>
            <a:ext cx="0" cy="6858000"/>
          </a:xfrm>
          <a:prstGeom prst="straightConnector1">
            <a:avLst/>
          </a:prstGeom>
          <a:noFill/>
          <a:ln cap="flat" cmpd="sng" w="57150">
            <a:solidFill>
              <a:srgbClr val="FEC2AC"/>
            </a:solidFill>
            <a:prstDash val="solid"/>
            <a:round/>
            <a:headEnd len="sm" w="sm" type="none"/>
            <a:tailEnd len="sm" w="sm" type="none"/>
          </a:ln>
        </p:spPr>
      </p:cxnSp>
      <p:cxnSp>
        <p:nvCxnSpPr>
          <p:cNvPr id="57" name="Google Shape;57;p4"/>
          <p:cNvCxnSpPr/>
          <p:nvPr/>
        </p:nvCxnSpPr>
        <p:spPr>
          <a:xfrm>
            <a:off x="1726640" y="0"/>
            <a:ext cx="0" cy="6858000"/>
          </a:xfrm>
          <a:prstGeom prst="straightConnector1">
            <a:avLst/>
          </a:prstGeom>
          <a:noFill/>
          <a:ln cap="flat" cmpd="sng" w="28575">
            <a:solidFill>
              <a:srgbClr val="FEC2AC">
                <a:alpha val="81960"/>
              </a:srgbClr>
            </a:solidFill>
            <a:prstDash val="solid"/>
            <a:round/>
            <a:headEnd len="sm" w="sm" type="none"/>
            <a:tailEnd len="sm" w="sm" type="none"/>
          </a:ln>
        </p:spPr>
      </p:cxnSp>
      <p:cxnSp>
        <p:nvCxnSpPr>
          <p:cNvPr id="58" name="Google Shape;58;p4"/>
          <p:cNvCxnSpPr/>
          <p:nvPr/>
        </p:nvCxnSpPr>
        <p:spPr>
          <a:xfrm>
            <a:off x="1066800" y="0"/>
            <a:ext cx="0" cy="6858000"/>
          </a:xfrm>
          <a:prstGeom prst="straightConnector1">
            <a:avLst/>
          </a:prstGeom>
          <a:noFill/>
          <a:ln cap="flat" cmpd="sng" w="9525">
            <a:solidFill>
              <a:srgbClr val="FEC2AC"/>
            </a:solidFill>
            <a:prstDash val="solid"/>
            <a:round/>
            <a:headEnd len="sm" w="sm" type="none"/>
            <a:tailEnd len="sm" w="sm" type="none"/>
          </a:ln>
        </p:spPr>
      </p:cxnSp>
      <p:sp>
        <p:nvSpPr>
          <p:cNvPr id="59" name="Google Shape;59;p4"/>
          <p:cNvSpPr/>
          <p:nvPr/>
        </p:nvSpPr>
        <p:spPr>
          <a:xfrm>
            <a:off x="1219200" y="0"/>
            <a:ext cx="76200" cy="6858000"/>
          </a:xfrm>
          <a:prstGeom prst="rect">
            <a:avLst/>
          </a:prstGeom>
          <a:solidFill>
            <a:srgbClr val="FEC2AC">
              <a:alpha val="50980"/>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60" name="Google Shape;60;p4"/>
          <p:cNvSpPr/>
          <p:nvPr/>
        </p:nvSpPr>
        <p:spPr>
          <a:xfrm>
            <a:off x="609600" y="3429000"/>
            <a:ext cx="1295400" cy="12954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61" name="Google Shape;61;p4"/>
          <p:cNvSpPr/>
          <p:nvPr/>
        </p:nvSpPr>
        <p:spPr>
          <a:xfrm>
            <a:off x="1324704" y="4866752"/>
            <a:ext cx="641424" cy="641424"/>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62" name="Google Shape;62;p4"/>
          <p:cNvSpPr/>
          <p:nvPr/>
        </p:nvSpPr>
        <p:spPr>
          <a:xfrm>
            <a:off x="1091080" y="5500632"/>
            <a:ext cx="137160" cy="1371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63" name="Google Shape;63;p4"/>
          <p:cNvSpPr/>
          <p:nvPr/>
        </p:nvSpPr>
        <p:spPr>
          <a:xfrm>
            <a:off x="1664208" y="5791200"/>
            <a:ext cx="274320" cy="27432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64" name="Google Shape;64;p4"/>
          <p:cNvSpPr/>
          <p:nvPr/>
        </p:nvSpPr>
        <p:spPr>
          <a:xfrm>
            <a:off x="1879040" y="4479888"/>
            <a:ext cx="365760" cy="36576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cxnSp>
        <p:nvCxnSpPr>
          <p:cNvPr id="65" name="Google Shape;65;p4"/>
          <p:cNvCxnSpPr/>
          <p:nvPr/>
        </p:nvCxnSpPr>
        <p:spPr>
          <a:xfrm>
            <a:off x="9097944" y="0"/>
            <a:ext cx="0" cy="6858000"/>
          </a:xfrm>
          <a:prstGeom prst="straightConnector1">
            <a:avLst/>
          </a:prstGeom>
          <a:noFill/>
          <a:ln cap="flat" cmpd="thickThin" w="57150">
            <a:solidFill>
              <a:srgbClr val="FEC2AC"/>
            </a:solidFill>
            <a:prstDash val="solid"/>
            <a:round/>
            <a:headEnd len="sm" w="sm" type="none"/>
            <a:tailEnd len="sm" w="sm" type="none"/>
          </a:ln>
        </p:spPr>
      </p:cxnSp>
      <p:sp>
        <p:nvSpPr>
          <p:cNvPr id="66" name="Google Shape;66;p4"/>
          <p:cNvSpPr txBox="1"/>
          <p:nvPr>
            <p:ph idx="12" type="sldNum"/>
          </p:nvPr>
        </p:nvSpPr>
        <p:spPr>
          <a:xfrm>
            <a:off x="1340616" y="4928702"/>
            <a:ext cx="609600" cy="517524"/>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67" name="Shape 67"/>
        <p:cNvGrpSpPr/>
        <p:nvPr/>
      </p:nvGrpSpPr>
      <p:grpSpPr>
        <a:xfrm>
          <a:off x="0" y="0"/>
          <a:ext cx="0" cy="0"/>
          <a:chOff x="0" y="0"/>
          <a:chExt cx="0" cy="0"/>
        </a:xfrm>
      </p:grpSpPr>
      <p:sp>
        <p:nvSpPr>
          <p:cNvPr id="68" name="Google Shape;68;p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5"/>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0" name="Google Shape;70;p5"/>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1" name="Google Shape;71;p5"/>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
        <p:nvSpPr>
          <p:cNvPr id="72" name="Google Shape;72;p5"/>
          <p:cNvSpPr txBox="1"/>
          <p:nvPr>
            <p:ph idx="1" type="body"/>
          </p:nvPr>
        </p:nvSpPr>
        <p:spPr>
          <a:xfrm>
            <a:off x="457200" y="1600200"/>
            <a:ext cx="3657600" cy="4572000"/>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73" name="Google Shape;73;p5"/>
          <p:cNvSpPr txBox="1"/>
          <p:nvPr>
            <p:ph idx="2" type="body"/>
          </p:nvPr>
        </p:nvSpPr>
        <p:spPr>
          <a:xfrm>
            <a:off x="4270248" y="1600200"/>
            <a:ext cx="3657600" cy="4572000"/>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74" name="Shape 74"/>
        <p:cNvGrpSpPr/>
        <p:nvPr/>
      </p:nvGrpSpPr>
      <p:grpSpPr>
        <a:xfrm>
          <a:off x="0" y="0"/>
          <a:ext cx="0" cy="0"/>
          <a:chOff x="0" y="0"/>
          <a:chExt cx="0" cy="0"/>
        </a:xfrm>
      </p:grpSpPr>
      <p:sp>
        <p:nvSpPr>
          <p:cNvPr id="75" name="Google Shape;75;p6"/>
          <p:cNvSpPr txBox="1"/>
          <p:nvPr>
            <p:ph type="title"/>
          </p:nvPr>
        </p:nvSpPr>
        <p:spPr>
          <a:xfrm>
            <a:off x="457200" y="273050"/>
            <a:ext cx="7543800" cy="11430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3000"/>
              <a:buFont typeface="Century Schoolboo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6"/>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7" name="Google Shape;77;p6"/>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6"/>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
        <p:nvSpPr>
          <p:cNvPr id="79" name="Google Shape;79;p6"/>
          <p:cNvSpPr txBox="1"/>
          <p:nvPr>
            <p:ph idx="1" type="body"/>
          </p:nvPr>
        </p:nvSpPr>
        <p:spPr>
          <a:xfrm>
            <a:off x="457200" y="2362200"/>
            <a:ext cx="3657600" cy="3886200"/>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80" name="Google Shape;80;p6"/>
          <p:cNvSpPr txBox="1"/>
          <p:nvPr>
            <p:ph idx="2" type="body"/>
          </p:nvPr>
        </p:nvSpPr>
        <p:spPr>
          <a:xfrm>
            <a:off x="4371975" y="2362200"/>
            <a:ext cx="3657600" cy="3886200"/>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81" name="Google Shape;81;p6"/>
          <p:cNvSpPr/>
          <p:nvPr>
            <p:ph idx="3" type="body"/>
          </p:nvPr>
        </p:nvSpPr>
        <p:spPr>
          <a:xfrm>
            <a:off x="4572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rmAutofit/>
          </a:bodyPr>
          <a:lstStyle>
            <a:lvl1pPr indent="-228600" lvl="0" marL="457200" rtl="1" algn="r">
              <a:spcBef>
                <a:spcPts val="600"/>
              </a:spcBef>
              <a:spcAft>
                <a:spcPts val="0"/>
              </a:spcAft>
              <a:buSzPts val="1400"/>
              <a:buFont typeface="Century Schoolbook"/>
              <a:buNone/>
              <a:defRPr b="1" sz="2000">
                <a:solidFill>
                  <a:srgbClr val="FFFFFF"/>
                </a:solidFill>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82" name="Google Shape;82;p6"/>
          <p:cNvSpPr/>
          <p:nvPr>
            <p:ph idx="4" type="body"/>
          </p:nvPr>
        </p:nvSpPr>
        <p:spPr>
          <a:xfrm>
            <a:off x="4343400" y="1569720"/>
            <a:ext cx="3657600" cy="658368"/>
          </a:xfrm>
          <a:prstGeom prst="roundRect">
            <a:avLst>
              <a:gd fmla="val 16667" name="adj"/>
            </a:avLst>
          </a:prstGeom>
          <a:solidFill>
            <a:schemeClr val="accent1"/>
          </a:solidFill>
          <a:ln>
            <a:noFill/>
          </a:ln>
        </p:spPr>
        <p:txBody>
          <a:bodyPr anchorCtr="0" anchor="ctr" bIns="45700" lIns="91425" spcFirstLastPara="1" rIns="91425" wrap="square" tIns="45700">
            <a:normAutofit/>
          </a:bodyPr>
          <a:lstStyle>
            <a:lvl1pPr indent="-228600" lvl="0" marL="457200" rtl="1" algn="r">
              <a:spcBef>
                <a:spcPts val="600"/>
              </a:spcBef>
              <a:spcAft>
                <a:spcPts val="0"/>
              </a:spcAft>
              <a:buSzPts val="1400"/>
              <a:buFont typeface="Century Schoolbook"/>
              <a:buNone/>
              <a:defRPr b="1" sz="2000">
                <a:solidFill>
                  <a:srgbClr val="FFFFFF"/>
                </a:solidFill>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83" name="Shape 83"/>
        <p:cNvGrpSpPr/>
        <p:nvPr/>
      </p:nvGrpSpPr>
      <p:grpSpPr>
        <a:xfrm>
          <a:off x="0" y="0"/>
          <a:ext cx="0" cy="0"/>
          <a:chOff x="0" y="0"/>
          <a:chExt cx="0" cy="0"/>
        </a:xfrm>
      </p:grpSpPr>
      <p:sp>
        <p:nvSpPr>
          <p:cNvPr id="84" name="Google Shape;84;p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7"/>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6" name="Google Shape;86;p7"/>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
        <p:nvSpPr>
          <p:cNvPr id="87" name="Google Shape;87;p7"/>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88" name="Shape 88"/>
        <p:cNvGrpSpPr/>
        <p:nvPr/>
      </p:nvGrpSpPr>
      <p:grpSpPr>
        <a:xfrm>
          <a:off x="0" y="0"/>
          <a:ext cx="0" cy="0"/>
          <a:chOff x="0" y="0"/>
          <a:chExt cx="0" cy="0"/>
        </a:xfrm>
      </p:grpSpPr>
      <p:sp>
        <p:nvSpPr>
          <p:cNvPr id="89" name="Google Shape;89;p8"/>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0" name="Google Shape;90;p8"/>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1" name="Google Shape;91;p8"/>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showMasterSp="0" type="objTx">
  <p:cSld name="OBJECT_WITH_CAPTION_TEXT">
    <p:bg>
      <p:bgPr>
        <a:solidFill>
          <a:schemeClr val="lt1"/>
        </a:solidFill>
      </p:bgPr>
    </p:bg>
    <p:spTree>
      <p:nvGrpSpPr>
        <p:cNvPr id="92" name="Shape 92"/>
        <p:cNvGrpSpPr/>
        <p:nvPr/>
      </p:nvGrpSpPr>
      <p:grpSpPr>
        <a:xfrm>
          <a:off x="0" y="0"/>
          <a:ext cx="0" cy="0"/>
          <a:chOff x="0" y="0"/>
          <a:chExt cx="0" cy="0"/>
        </a:xfrm>
      </p:grpSpPr>
      <p:cxnSp>
        <p:nvCxnSpPr>
          <p:cNvPr id="93" name="Google Shape;93;p9"/>
          <p:cNvCxnSpPr/>
          <p:nvPr/>
        </p:nvCxnSpPr>
        <p:spPr>
          <a:xfrm>
            <a:off x="8763000" y="0"/>
            <a:ext cx="0" cy="6858000"/>
          </a:xfrm>
          <a:prstGeom prst="straightConnector1">
            <a:avLst/>
          </a:prstGeom>
          <a:noFill/>
          <a:ln cap="flat" cmpd="sng" w="38100">
            <a:solidFill>
              <a:srgbClr val="FEC2AC">
                <a:alpha val="92941"/>
              </a:srgbClr>
            </a:solidFill>
            <a:prstDash val="solid"/>
            <a:round/>
            <a:headEnd len="sm" w="sm" type="none"/>
            <a:tailEnd len="sm" w="sm" type="none"/>
          </a:ln>
        </p:spPr>
      </p:cxnSp>
      <p:sp>
        <p:nvSpPr>
          <p:cNvPr id="94" name="Google Shape;94;p9"/>
          <p:cNvSpPr txBox="1"/>
          <p:nvPr>
            <p:ph type="title"/>
          </p:nvPr>
        </p:nvSpPr>
        <p:spPr>
          <a:xfrm rot="5400000">
            <a:off x="3371850" y="3200400"/>
            <a:ext cx="6309360" cy="4572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2000"/>
              <a:buFont typeface="Century Schoolbook"/>
              <a:buNone/>
              <a:defRPr b="1" sz="2000" cap="small"/>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9"/>
          <p:cNvSpPr txBox="1"/>
          <p:nvPr>
            <p:ph idx="1" type="body"/>
          </p:nvPr>
        </p:nvSpPr>
        <p:spPr>
          <a:xfrm>
            <a:off x="6812280" y="274320"/>
            <a:ext cx="1527048" cy="4983480"/>
          </a:xfrm>
          <a:prstGeom prst="rect">
            <a:avLst/>
          </a:prstGeom>
          <a:noFill/>
          <a:ln>
            <a:noFill/>
          </a:ln>
        </p:spPr>
        <p:txBody>
          <a:bodyPr anchorCtr="0" anchor="t" bIns="45700" lIns="91425" spcFirstLastPara="1" rIns="91425" wrap="square" tIns="45700">
            <a:normAutofit/>
          </a:bodyPr>
          <a:lstStyle>
            <a:lvl1pPr indent="-228600" lvl="0" marL="457200" rtl="1" algn="r">
              <a:spcBef>
                <a:spcPts val="400"/>
              </a:spcBef>
              <a:spcAft>
                <a:spcPts val="0"/>
              </a:spcAft>
              <a:buSzPts val="840"/>
              <a:buNone/>
              <a:defRPr sz="1200"/>
            </a:lvl1pPr>
            <a:lvl2pPr indent="-228600" lvl="1" marL="914400" rtl="1" algn="r">
              <a:spcBef>
                <a:spcPts val="1000"/>
              </a:spcBef>
              <a:spcAft>
                <a:spcPts val="0"/>
              </a:spcAft>
              <a:buSzPts val="960"/>
              <a:buNone/>
              <a:defRPr sz="1200"/>
            </a:lvl2pPr>
            <a:lvl3pPr indent="-228600" lvl="2" marL="1371600" rtl="1" algn="r">
              <a:spcBef>
                <a:spcPts val="200"/>
              </a:spcBef>
              <a:spcAft>
                <a:spcPts val="0"/>
              </a:spcAft>
              <a:buSzPts val="600"/>
              <a:buNone/>
              <a:defRPr sz="1000"/>
            </a:lvl3pPr>
            <a:lvl4pPr indent="-228600" lvl="3" marL="1828800" rtl="1" algn="r">
              <a:spcBef>
                <a:spcPts val="180"/>
              </a:spcBef>
              <a:spcAft>
                <a:spcPts val="0"/>
              </a:spcAft>
              <a:buSzPts val="540"/>
              <a:buNone/>
              <a:defRPr sz="900"/>
            </a:lvl4pPr>
            <a:lvl5pPr indent="-228600" lvl="4" marL="2286000" rtl="1" algn="r">
              <a:spcBef>
                <a:spcPts val="180"/>
              </a:spcBef>
              <a:spcAft>
                <a:spcPts val="0"/>
              </a:spcAft>
              <a:buSzPts val="612"/>
              <a:buNone/>
              <a:defRPr sz="900"/>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cxnSp>
        <p:nvCxnSpPr>
          <p:cNvPr id="96" name="Google Shape;96;p9"/>
          <p:cNvCxnSpPr/>
          <p:nvPr/>
        </p:nvCxnSpPr>
        <p:spPr>
          <a:xfrm>
            <a:off x="62484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97" name="Google Shape;97;p9"/>
          <p:cNvCxnSpPr/>
          <p:nvPr/>
        </p:nvCxnSpPr>
        <p:spPr>
          <a:xfrm>
            <a:off x="6192296" y="0"/>
            <a:ext cx="0" cy="6858000"/>
          </a:xfrm>
          <a:prstGeom prst="straightConnector1">
            <a:avLst/>
          </a:prstGeom>
          <a:noFill/>
          <a:ln cap="flat" cmpd="sng" w="12700">
            <a:solidFill>
              <a:schemeClr val="accent1"/>
            </a:solidFill>
            <a:prstDash val="solid"/>
            <a:round/>
            <a:headEnd len="sm" w="sm" type="none"/>
            <a:tailEnd len="sm" w="sm" type="none"/>
          </a:ln>
        </p:spPr>
      </p:cxnSp>
      <p:cxnSp>
        <p:nvCxnSpPr>
          <p:cNvPr id="98" name="Google Shape;98;p9"/>
          <p:cNvCxnSpPr/>
          <p:nvPr/>
        </p:nvCxnSpPr>
        <p:spPr>
          <a:xfrm>
            <a:off x="8991600" y="0"/>
            <a:ext cx="0" cy="6858000"/>
          </a:xfrm>
          <a:prstGeom prst="straightConnector1">
            <a:avLst/>
          </a:prstGeom>
          <a:noFill/>
          <a:ln cap="flat" cmpd="sng" w="19050">
            <a:solidFill>
              <a:schemeClr val="accent1"/>
            </a:solidFill>
            <a:prstDash val="solid"/>
            <a:round/>
            <a:headEnd len="sm" w="sm" type="none"/>
            <a:tailEnd len="sm" w="sm" type="none"/>
          </a:ln>
        </p:spPr>
      </p:cxnSp>
      <p:sp>
        <p:nvSpPr>
          <p:cNvPr id="99" name="Google Shape;99;p9"/>
          <p:cNvSpPr/>
          <p:nvPr/>
        </p:nvSpPr>
        <p:spPr>
          <a:xfrm>
            <a:off x="8839200" y="0"/>
            <a:ext cx="304800" cy="6858000"/>
          </a:xfrm>
          <a:prstGeom prst="rect">
            <a:avLst/>
          </a:prstGeom>
          <a:solidFill>
            <a:srgbClr val="FEC2AC">
              <a:alpha val="86666"/>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cxnSp>
        <p:nvCxnSpPr>
          <p:cNvPr id="100" name="Google Shape;100;p9"/>
          <p:cNvCxnSpPr/>
          <p:nvPr/>
        </p:nvCxnSpPr>
        <p:spPr>
          <a:xfrm>
            <a:off x="8915400" y="0"/>
            <a:ext cx="0" cy="6858000"/>
          </a:xfrm>
          <a:prstGeom prst="straightConnector1">
            <a:avLst/>
          </a:prstGeom>
          <a:noFill/>
          <a:ln cap="flat" cmpd="sng" w="9525">
            <a:solidFill>
              <a:schemeClr val="accent1"/>
            </a:solidFill>
            <a:prstDash val="solid"/>
            <a:round/>
            <a:headEnd len="sm" w="sm" type="none"/>
            <a:tailEnd len="sm" w="sm" type="none"/>
          </a:ln>
        </p:spPr>
      </p:cxnSp>
      <p:sp>
        <p:nvSpPr>
          <p:cNvPr id="101" name="Google Shape;101;p9"/>
          <p:cNvSpPr/>
          <p:nvPr/>
        </p:nvSpPr>
        <p:spPr>
          <a:xfrm>
            <a:off x="8156448" y="5715000"/>
            <a:ext cx="54864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102" name="Google Shape;102;p9"/>
          <p:cNvSpPr txBox="1"/>
          <p:nvPr>
            <p:ph idx="2" type="body"/>
          </p:nvPr>
        </p:nvSpPr>
        <p:spPr>
          <a:xfrm>
            <a:off x="304800" y="274320"/>
            <a:ext cx="5638800" cy="6327648"/>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103" name="Google Shape;103;p9"/>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4" name="Google Shape;104;p9"/>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
        <p:nvSpPr>
          <p:cNvPr id="105" name="Google Shape;105;p9"/>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showMasterSp="0" type="picTx">
  <p:cSld name="PICTURE_WITH_CAPTION_TEXT">
    <p:spTree>
      <p:nvGrpSpPr>
        <p:cNvPr id="106" name="Shape 106"/>
        <p:cNvGrpSpPr/>
        <p:nvPr/>
      </p:nvGrpSpPr>
      <p:grpSpPr>
        <a:xfrm>
          <a:off x="0" y="0"/>
          <a:ext cx="0" cy="0"/>
          <a:chOff x="0" y="0"/>
          <a:chExt cx="0" cy="0"/>
        </a:xfrm>
      </p:grpSpPr>
      <p:cxnSp>
        <p:nvCxnSpPr>
          <p:cNvPr id="107" name="Google Shape;107;p10"/>
          <p:cNvCxnSpPr/>
          <p:nvPr/>
        </p:nvCxnSpPr>
        <p:spPr>
          <a:xfrm>
            <a:off x="8763000" y="0"/>
            <a:ext cx="0" cy="6858000"/>
          </a:xfrm>
          <a:prstGeom prst="straightConnector1">
            <a:avLst/>
          </a:prstGeom>
          <a:noFill/>
          <a:ln cap="flat" cmpd="sng" w="38100">
            <a:solidFill>
              <a:srgbClr val="FEC2AC"/>
            </a:solidFill>
            <a:prstDash val="solid"/>
            <a:round/>
            <a:headEnd len="sm" w="sm" type="none"/>
            <a:tailEnd len="sm" w="sm" type="none"/>
          </a:ln>
        </p:spPr>
      </p:cxnSp>
      <p:sp>
        <p:nvSpPr>
          <p:cNvPr id="108" name="Google Shape;108;p10"/>
          <p:cNvSpPr/>
          <p:nvPr/>
        </p:nvSpPr>
        <p:spPr>
          <a:xfrm>
            <a:off x="8156448" y="5715000"/>
            <a:ext cx="54864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sp>
        <p:nvSpPr>
          <p:cNvPr id="109" name="Google Shape;109;p10"/>
          <p:cNvSpPr txBox="1"/>
          <p:nvPr>
            <p:ph type="title"/>
          </p:nvPr>
        </p:nvSpPr>
        <p:spPr>
          <a:xfrm rot="5400000">
            <a:off x="3350133" y="3200400"/>
            <a:ext cx="6309360" cy="4572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2000"/>
              <a:buFont typeface="Century Schoolbook"/>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0"/>
          <p:cNvSpPr/>
          <p:nvPr>
            <p:ph idx="2" type="pic"/>
          </p:nvPr>
        </p:nvSpPr>
        <p:spPr>
          <a:xfrm>
            <a:off x="0" y="0"/>
            <a:ext cx="6172200" cy="6858000"/>
          </a:xfrm>
          <a:prstGeom prst="rect">
            <a:avLst/>
          </a:prstGeom>
          <a:solidFill>
            <a:schemeClr val="lt2"/>
          </a:solidFill>
          <a:ln>
            <a:noFill/>
          </a:ln>
        </p:spPr>
        <p:txBody>
          <a:bodyPr anchorCtr="0" anchor="t" bIns="45700" lIns="91425" spcFirstLastPara="1" rIns="91425" wrap="square" tIns="45700">
            <a:noAutofit/>
          </a:bodyPr>
          <a:lstStyle>
            <a:lvl1pPr lvl="0" marR="0" rtl="1" algn="r">
              <a:spcBef>
                <a:spcPts val="600"/>
              </a:spcBef>
              <a:spcAft>
                <a:spcPts val="0"/>
              </a:spcAft>
              <a:buClr>
                <a:schemeClr val="accent1"/>
              </a:buClr>
              <a:buSzPts val="2240"/>
              <a:buFont typeface="Noto Sans Symbols"/>
              <a:buNone/>
              <a:defRPr b="0" i="0" sz="3200" u="none" cap="none" strike="noStrike">
                <a:solidFill>
                  <a:schemeClr val="dk1"/>
                </a:solidFill>
                <a:latin typeface="Century Schoolbook"/>
                <a:ea typeface="Century Schoolbook"/>
                <a:cs typeface="Century Schoolbook"/>
                <a:sym typeface="Century Schoolbook"/>
              </a:defRPr>
            </a:lvl1pPr>
            <a:lvl2pPr lvl="1" marR="0" rtl="1" algn="r">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lvl="2" marR="0" rtl="1" algn="r">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lvl="3" marR="0" rtl="1" algn="r">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lvl="4" marR="0" rtl="1" algn="r">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lvl="5" marR="0" rtl="1" algn="r">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lvl="6" marR="0" rtl="1" algn="r">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lvl="7" marR="0" rtl="1" algn="r">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lvl="8" marR="0" rtl="1" algn="r">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111" name="Google Shape;111;p10"/>
          <p:cNvSpPr txBox="1"/>
          <p:nvPr>
            <p:ph idx="1" type="body"/>
          </p:nvPr>
        </p:nvSpPr>
        <p:spPr>
          <a:xfrm>
            <a:off x="6765798" y="264795"/>
            <a:ext cx="1524000" cy="4956048"/>
          </a:xfrm>
          <a:prstGeom prst="rect">
            <a:avLst/>
          </a:prstGeom>
          <a:noFill/>
          <a:ln>
            <a:noFill/>
          </a:ln>
        </p:spPr>
        <p:txBody>
          <a:bodyPr anchorCtr="0" anchor="t" bIns="45700" lIns="91425" spcFirstLastPara="1" rIns="91425" wrap="square" tIns="45700">
            <a:normAutofit/>
          </a:bodyPr>
          <a:lstStyle>
            <a:lvl1pPr indent="-228600" lvl="0" marL="457200" rtl="1" algn="r">
              <a:spcBef>
                <a:spcPts val="100"/>
              </a:spcBef>
              <a:spcAft>
                <a:spcPts val="0"/>
              </a:spcAft>
              <a:buSzPts val="840"/>
              <a:buFont typeface="Century Schoolbook"/>
              <a:buNone/>
              <a:defRPr sz="1200"/>
            </a:lvl1pPr>
            <a:lvl2pPr indent="-289560" lvl="1" marL="914400" rtl="1" algn="r">
              <a:spcBef>
                <a:spcPts val="400"/>
              </a:spcBef>
              <a:spcAft>
                <a:spcPts val="0"/>
              </a:spcAft>
              <a:buSzPts val="960"/>
              <a:buChar char="⚫"/>
              <a:defRPr sz="1200"/>
            </a:lvl2pPr>
            <a:lvl3pPr indent="-266700" lvl="2" marL="1371600" rtl="1" algn="r">
              <a:spcBef>
                <a:spcPts val="200"/>
              </a:spcBef>
              <a:spcAft>
                <a:spcPts val="0"/>
              </a:spcAft>
              <a:buSzPts val="600"/>
              <a:buChar char="🞆"/>
              <a:defRPr sz="1000"/>
            </a:lvl3pPr>
            <a:lvl4pPr indent="-262889" lvl="3" marL="1828800" rtl="1" algn="r">
              <a:spcBef>
                <a:spcPts val="180"/>
              </a:spcBef>
              <a:spcAft>
                <a:spcPts val="0"/>
              </a:spcAft>
              <a:buSzPts val="540"/>
              <a:buChar char="🞆"/>
              <a:defRPr sz="900"/>
            </a:lvl4pPr>
            <a:lvl5pPr indent="-267461" lvl="4" marL="2286000" rtl="1" algn="r">
              <a:spcBef>
                <a:spcPts val="180"/>
              </a:spcBef>
              <a:spcAft>
                <a:spcPts val="0"/>
              </a:spcAft>
              <a:buSzPts val="612"/>
              <a:buChar char="⚫"/>
              <a:defRPr sz="900"/>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cxnSp>
        <p:nvCxnSpPr>
          <p:cNvPr id="112" name="Google Shape;112;p10"/>
          <p:cNvCxnSpPr/>
          <p:nvPr/>
        </p:nvCxnSpPr>
        <p:spPr>
          <a:xfrm>
            <a:off x="8991600" y="0"/>
            <a:ext cx="0" cy="6858000"/>
          </a:xfrm>
          <a:prstGeom prst="straightConnector1">
            <a:avLst/>
          </a:prstGeom>
          <a:noFill/>
          <a:ln cap="flat" cmpd="sng" w="9525">
            <a:solidFill>
              <a:schemeClr val="dk1"/>
            </a:solidFill>
            <a:prstDash val="solid"/>
            <a:round/>
            <a:headEnd len="sm" w="sm" type="none"/>
            <a:tailEnd len="sm" w="sm" type="none"/>
          </a:ln>
        </p:spPr>
      </p:cxnSp>
      <p:sp>
        <p:nvSpPr>
          <p:cNvPr id="113" name="Google Shape;113;p10"/>
          <p:cNvSpPr/>
          <p:nvPr/>
        </p:nvSpPr>
        <p:spPr>
          <a:xfrm>
            <a:off x="8839200" y="0"/>
            <a:ext cx="304800" cy="6858000"/>
          </a:xfrm>
          <a:prstGeom prst="rect">
            <a:avLst/>
          </a:prstGeom>
          <a:solidFill>
            <a:srgbClr val="FEC2AC"/>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Schoolbook"/>
              <a:ea typeface="Century Schoolbook"/>
              <a:cs typeface="Century Schoolbook"/>
              <a:sym typeface="Century Schoolbook"/>
            </a:endParaRPr>
          </a:p>
        </p:txBody>
      </p:sp>
      <p:cxnSp>
        <p:nvCxnSpPr>
          <p:cNvPr id="114" name="Google Shape;114;p10"/>
          <p:cNvCxnSpPr/>
          <p:nvPr/>
        </p:nvCxnSpPr>
        <p:spPr>
          <a:xfrm>
            <a:off x="8915400" y="0"/>
            <a:ext cx="0" cy="6858000"/>
          </a:xfrm>
          <a:prstGeom prst="straightConnector1">
            <a:avLst/>
          </a:prstGeom>
          <a:noFill/>
          <a:ln cap="flat" cmpd="sng" w="9525">
            <a:solidFill>
              <a:schemeClr val="accent1"/>
            </a:solidFill>
            <a:prstDash val="solid"/>
            <a:round/>
            <a:headEnd len="sm" w="sm" type="none"/>
            <a:tailEnd len="sm" w="sm" type="none"/>
          </a:ln>
        </p:spPr>
      </p:cxnSp>
      <p:cxnSp>
        <p:nvCxnSpPr>
          <p:cNvPr id="115" name="Google Shape;115;p10"/>
          <p:cNvCxnSpPr/>
          <p:nvPr/>
        </p:nvCxnSpPr>
        <p:spPr>
          <a:xfrm>
            <a:off x="6248400" y="0"/>
            <a:ext cx="0" cy="6858000"/>
          </a:xfrm>
          <a:prstGeom prst="straightConnector1">
            <a:avLst/>
          </a:prstGeom>
          <a:noFill/>
          <a:ln cap="flat" cmpd="sng" w="38100">
            <a:solidFill>
              <a:srgbClr val="FEC2AC"/>
            </a:solidFill>
            <a:prstDash val="solid"/>
            <a:round/>
            <a:headEnd len="sm" w="sm" type="none"/>
            <a:tailEnd len="sm" w="sm" type="none"/>
          </a:ln>
        </p:spPr>
      </p:cxnSp>
      <p:cxnSp>
        <p:nvCxnSpPr>
          <p:cNvPr id="116" name="Google Shape;116;p10"/>
          <p:cNvCxnSpPr/>
          <p:nvPr/>
        </p:nvCxnSpPr>
        <p:spPr>
          <a:xfrm>
            <a:off x="6192296" y="0"/>
            <a:ext cx="0" cy="6858000"/>
          </a:xfrm>
          <a:prstGeom prst="straightConnector1">
            <a:avLst/>
          </a:prstGeom>
          <a:noFill/>
          <a:ln cap="flat" cmpd="sng" w="12700">
            <a:solidFill>
              <a:schemeClr val="accent1"/>
            </a:solidFill>
            <a:prstDash val="solid"/>
            <a:round/>
            <a:headEnd len="sm" w="sm" type="none"/>
            <a:tailEnd len="sm" w="sm" type="none"/>
          </a:ln>
        </p:spPr>
      </p:cxnSp>
      <p:sp>
        <p:nvSpPr>
          <p:cNvPr id="117" name="Google Shape;117;p10"/>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18" name="Google Shape;118;p10"/>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
        <p:nvSpPr>
          <p:cNvPr id="119" name="Google Shape;119;p10"/>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120" name="Shape 120"/>
        <p:cNvGrpSpPr/>
        <p:nvPr/>
      </p:nvGrpSpPr>
      <p:grpSpPr>
        <a:xfrm>
          <a:off x="0" y="0"/>
          <a:ext cx="0" cy="0"/>
          <a:chOff x="0" y="0"/>
          <a:chExt cx="0" cy="0"/>
        </a:xfrm>
      </p:grpSpPr>
      <p:sp>
        <p:nvSpPr>
          <p:cNvPr id="121" name="Google Shape;121;p1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11"/>
          <p:cNvSpPr txBox="1"/>
          <p:nvPr>
            <p:ph idx="1" type="body"/>
          </p:nvPr>
        </p:nvSpPr>
        <p:spPr>
          <a:xfrm rot="5400000">
            <a:off x="1754124" y="303276"/>
            <a:ext cx="4873752" cy="7467600"/>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123" name="Google Shape;123;p11"/>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4" name="Google Shape;124;p11"/>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5" name="Google Shape;125;p11"/>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126" name="Shape 126"/>
        <p:cNvGrpSpPr/>
        <p:nvPr/>
      </p:nvGrpSpPr>
      <p:grpSpPr>
        <a:xfrm>
          <a:off x="0" y="0"/>
          <a:ext cx="0" cy="0"/>
          <a:chOff x="0" y="0"/>
          <a:chExt cx="0" cy="0"/>
        </a:xfrm>
      </p:grpSpPr>
      <p:sp>
        <p:nvSpPr>
          <p:cNvPr id="127" name="Google Shape;127;p12"/>
          <p:cNvSpPr txBox="1"/>
          <p:nvPr>
            <p:ph type="title"/>
          </p:nvPr>
        </p:nvSpPr>
        <p:spPr>
          <a:xfrm rot="5400000">
            <a:off x="4541837" y="2362202"/>
            <a:ext cx="5851525" cy="16764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08610" lvl="0" marL="457200" rtl="1" algn="r">
              <a:spcBef>
                <a:spcPts val="600"/>
              </a:spcBef>
              <a:spcAft>
                <a:spcPts val="0"/>
              </a:spcAft>
              <a:buSzPts val="1260"/>
              <a:buChar char="🞆"/>
              <a:defRPr/>
            </a:lvl1pPr>
            <a:lvl2pPr indent="-320040" lvl="1" marL="914400" rtl="1" algn="r">
              <a:spcBef>
                <a:spcPts val="360"/>
              </a:spcBef>
              <a:spcAft>
                <a:spcPts val="0"/>
              </a:spcAft>
              <a:buSzPts val="1440"/>
              <a:buChar char="⚫"/>
              <a:defRPr/>
            </a:lvl2pPr>
            <a:lvl3pPr indent="-297180" lvl="2" marL="1371600" rtl="1" algn="r">
              <a:spcBef>
                <a:spcPts val="360"/>
              </a:spcBef>
              <a:spcAft>
                <a:spcPts val="0"/>
              </a:spcAft>
              <a:buSzPts val="1080"/>
              <a:buChar char="🞆"/>
              <a:defRPr/>
            </a:lvl3pPr>
            <a:lvl4pPr indent="-297180" lvl="3" marL="1828800" rtl="1" algn="r">
              <a:spcBef>
                <a:spcPts val="360"/>
              </a:spcBef>
              <a:spcAft>
                <a:spcPts val="0"/>
              </a:spcAft>
              <a:buSzPts val="1080"/>
              <a:buChar char="🞆"/>
              <a:defRPr/>
            </a:lvl4pPr>
            <a:lvl5pPr indent="-306323" lvl="4" marL="2286000" rtl="1" algn="r">
              <a:spcBef>
                <a:spcPts val="360"/>
              </a:spcBef>
              <a:spcAft>
                <a:spcPts val="0"/>
              </a:spcAft>
              <a:buSzPts val="1224"/>
              <a:buChar char="⚫"/>
              <a:defRPr/>
            </a:lvl5pPr>
            <a:lvl6pPr indent="-342900" lvl="5" marL="2743200" rtl="1" algn="r">
              <a:spcBef>
                <a:spcPts val="360"/>
              </a:spcBef>
              <a:spcAft>
                <a:spcPts val="0"/>
              </a:spcAft>
              <a:buSzPts val="1800"/>
              <a:buChar char="•"/>
              <a:defRPr/>
            </a:lvl6pPr>
            <a:lvl7pPr indent="-297179" lvl="6" marL="3200400" rtl="1" algn="r">
              <a:spcBef>
                <a:spcPts val="360"/>
              </a:spcBef>
              <a:spcAft>
                <a:spcPts val="0"/>
              </a:spcAft>
              <a:buSzPts val="1080"/>
              <a:buChar char="⚪"/>
              <a:defRPr/>
            </a:lvl7pPr>
            <a:lvl8pPr indent="-342900" lvl="7" marL="3657600" rtl="1" algn="r">
              <a:spcBef>
                <a:spcPts val="360"/>
              </a:spcBef>
              <a:spcAft>
                <a:spcPts val="0"/>
              </a:spcAft>
              <a:buSzPts val="1800"/>
              <a:buChar char="•"/>
              <a:defRPr/>
            </a:lvl8pPr>
            <a:lvl9pPr indent="-342900" lvl="8" marL="4114800" rtl="1" algn="r">
              <a:spcBef>
                <a:spcPts val="360"/>
              </a:spcBef>
              <a:spcAft>
                <a:spcPts val="0"/>
              </a:spcAft>
              <a:buSzPts val="1800"/>
              <a:buChar char="•"/>
              <a:defRPr/>
            </a:lvl9pPr>
          </a:lstStyle>
          <a:p/>
        </p:txBody>
      </p:sp>
      <p:sp>
        <p:nvSpPr>
          <p:cNvPr id="129" name="Google Shape;129;p12"/>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0" name="Google Shape;130;p12"/>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1" name="Google Shape;131;p12"/>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rtl="1" algn="ctr">
              <a:spcBef>
                <a:spcPts val="0"/>
              </a:spcBef>
              <a:buNone/>
              <a:defRPr/>
            </a:lvl1pPr>
            <a:lvl2pPr indent="0" lvl="1" marL="0" rtl="1" algn="ctr">
              <a:spcBef>
                <a:spcPts val="0"/>
              </a:spcBef>
              <a:buNone/>
              <a:defRPr/>
            </a:lvl2pPr>
            <a:lvl3pPr indent="0" lvl="2" marL="0" rtl="1" algn="ctr">
              <a:spcBef>
                <a:spcPts val="0"/>
              </a:spcBef>
              <a:buNone/>
              <a:defRPr/>
            </a:lvl3pPr>
            <a:lvl4pPr indent="0" lvl="3" marL="0" rtl="1" algn="ctr">
              <a:spcBef>
                <a:spcPts val="0"/>
              </a:spcBef>
              <a:buNone/>
              <a:defRPr/>
            </a:lvl4pPr>
            <a:lvl5pPr indent="0" lvl="4" marL="0" rtl="1" algn="ctr">
              <a:spcBef>
                <a:spcPts val="0"/>
              </a:spcBef>
              <a:buNone/>
              <a:defRPr/>
            </a:lvl5pPr>
            <a:lvl6pPr indent="0" lvl="5" marL="0" rtl="1" algn="ctr">
              <a:spcBef>
                <a:spcPts val="0"/>
              </a:spcBef>
              <a:buNone/>
              <a:defRPr/>
            </a:lvl6pPr>
            <a:lvl7pPr indent="0" lvl="6" marL="0" rtl="1" algn="ctr">
              <a:spcBef>
                <a:spcPts val="0"/>
              </a:spcBef>
              <a:buNone/>
              <a:defRPr/>
            </a:lvl7pPr>
            <a:lvl8pPr indent="0" lvl="7" marL="0" rtl="1" algn="ctr">
              <a:spcBef>
                <a:spcPts val="0"/>
              </a:spcBef>
              <a:buNone/>
              <a:defRPr/>
            </a:lvl8pPr>
            <a:lvl9pPr indent="0" lvl="8" marL="0" rtl="1" algn="ctr">
              <a:spcBef>
                <a:spcPts val="0"/>
              </a:spcBef>
              <a:buNone/>
              <a:defRPr/>
            </a:lvl9pPr>
          </a:lstStyle>
          <a:p>
            <a:pPr indent="0" lvl="0" marL="0" rtl="1" algn="ct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cxnSp>
        <p:nvCxnSpPr>
          <p:cNvPr id="6" name="Google Shape;6;p1"/>
          <p:cNvCxnSpPr/>
          <p:nvPr/>
        </p:nvCxnSpPr>
        <p:spPr>
          <a:xfrm>
            <a:off x="8763000" y="0"/>
            <a:ext cx="0" cy="6858000"/>
          </a:xfrm>
          <a:prstGeom prst="straightConnector1">
            <a:avLst/>
          </a:prstGeom>
          <a:noFill/>
          <a:ln cap="flat" cmpd="sng" w="38100">
            <a:solidFill>
              <a:srgbClr val="FEC2AC">
                <a:alpha val="92941"/>
              </a:srgbClr>
            </a:solidFill>
            <a:prstDash val="solid"/>
            <a:round/>
            <a:headEnd len="sm" w="sm" type="none"/>
            <a:tailEnd len="sm" w="sm" type="none"/>
          </a:ln>
        </p:spPr>
      </p:cxnSp>
      <p:sp>
        <p:nvSpPr>
          <p:cNvPr id="7" name="Google Shape;7;p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lvl1pPr lvl="0" marR="0" rtl="1" algn="l">
              <a:spcBef>
                <a:spcPts val="0"/>
              </a:spcBef>
              <a:spcAft>
                <a:spcPts val="0"/>
              </a:spcAft>
              <a:buClr>
                <a:schemeClr val="dk2"/>
              </a:buClr>
              <a:buSzPts val="3000"/>
              <a:buFont typeface="Century Schoolbook"/>
              <a:buNone/>
              <a:defRPr b="0" i="0" sz="3000" u="none" cap="small" strike="noStrike">
                <a:solidFill>
                  <a:schemeClr val="dk2"/>
                </a:solidFill>
                <a:latin typeface="Century Schoolbook"/>
                <a:ea typeface="Century Schoolbook"/>
                <a:cs typeface="Century Schoolbook"/>
                <a:sym typeface="Century Schoolboo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lvl1pPr indent="-335280" lvl="0" marL="457200" marR="0" rtl="1" algn="r">
              <a:spcBef>
                <a:spcPts val="600"/>
              </a:spcBef>
              <a:spcAft>
                <a:spcPts val="0"/>
              </a:spcAft>
              <a:buClr>
                <a:schemeClr val="accent1"/>
              </a:buClr>
              <a:buSzPts val="1680"/>
              <a:buFont typeface="Noto Sans Symbols"/>
              <a:buChar char="🞆"/>
              <a:defRPr b="0" i="0" sz="2400" u="none" cap="none" strike="noStrike">
                <a:solidFill>
                  <a:schemeClr val="dk1"/>
                </a:solidFill>
                <a:latin typeface="Century Schoolbook"/>
                <a:ea typeface="Century Schoolbook"/>
                <a:cs typeface="Century Schoolbook"/>
                <a:sym typeface="Century Schoolbook"/>
              </a:defRPr>
            </a:lvl1pPr>
            <a:lvl2pPr indent="-335280" lvl="1" marL="914400" marR="0" rtl="1" algn="r">
              <a:spcBef>
                <a:spcPts val="420"/>
              </a:spcBef>
              <a:spcAft>
                <a:spcPts val="0"/>
              </a:spcAft>
              <a:buClr>
                <a:schemeClr val="accent1"/>
              </a:buClr>
              <a:buSzPts val="1680"/>
              <a:buFont typeface="Noto Sans Symbols"/>
              <a:buChar char="⚫"/>
              <a:defRPr b="0" i="0" sz="2100" u="none" cap="none" strike="noStrike">
                <a:solidFill>
                  <a:schemeClr val="dk1"/>
                </a:solidFill>
                <a:latin typeface="Century Schoolbook"/>
                <a:ea typeface="Century Schoolbook"/>
                <a:cs typeface="Century Schoolbook"/>
                <a:sym typeface="Century Schoolbook"/>
              </a:defRPr>
            </a:lvl2pPr>
            <a:lvl3pPr indent="-297180" lvl="2" marL="1371600" marR="0" rtl="1" algn="r">
              <a:spcBef>
                <a:spcPts val="360"/>
              </a:spcBef>
              <a:spcAft>
                <a:spcPts val="0"/>
              </a:spcAft>
              <a:buClr>
                <a:srgbClr val="DE7530"/>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3pPr>
            <a:lvl4pPr indent="-297180" lvl="3" marL="1828800" marR="0" rtl="1" algn="r">
              <a:spcBef>
                <a:spcPts val="360"/>
              </a:spcBef>
              <a:spcAft>
                <a:spcPts val="0"/>
              </a:spcAft>
              <a:buClr>
                <a:srgbClr val="FEC2AC"/>
              </a:buClr>
              <a:buSzPts val="1080"/>
              <a:buFont typeface="Noto Sans Symbols"/>
              <a:buChar char="🞆"/>
              <a:defRPr b="0" i="0" sz="1800" u="none" cap="none" strike="noStrike">
                <a:solidFill>
                  <a:schemeClr val="dk1"/>
                </a:solidFill>
                <a:latin typeface="Century Schoolbook"/>
                <a:ea typeface="Century Schoolbook"/>
                <a:cs typeface="Century Schoolbook"/>
                <a:sym typeface="Century Schoolbook"/>
              </a:defRPr>
            </a:lvl4pPr>
            <a:lvl5pPr indent="-297688" lvl="4" marL="2286000" marR="0" rtl="1" algn="r">
              <a:spcBef>
                <a:spcPts val="320"/>
              </a:spcBef>
              <a:spcAft>
                <a:spcPts val="0"/>
              </a:spcAft>
              <a:buClr>
                <a:srgbClr val="BBC9E9"/>
              </a:buClr>
              <a:buSzPts val="1088"/>
              <a:buFont typeface="Noto Sans Symbols"/>
              <a:buChar char="⚫"/>
              <a:defRPr b="0" i="0" sz="1600" u="none" cap="none" strike="noStrike">
                <a:solidFill>
                  <a:schemeClr val="dk1"/>
                </a:solidFill>
                <a:latin typeface="Century Schoolbook"/>
                <a:ea typeface="Century Schoolbook"/>
                <a:cs typeface="Century Schoolbook"/>
                <a:sym typeface="Century Schoolbook"/>
              </a:defRPr>
            </a:lvl5pPr>
            <a:lvl6pPr indent="-330200" lvl="5" marL="2743200" marR="0" rtl="1" algn="r">
              <a:spcBef>
                <a:spcPts val="320"/>
              </a:spcBef>
              <a:spcAft>
                <a:spcPts val="0"/>
              </a:spcAft>
              <a:buClr>
                <a:schemeClr val="accent1"/>
              </a:buClr>
              <a:buSzPts val="1600"/>
              <a:buFont typeface="Century Schoolbook"/>
              <a:buChar char="•"/>
              <a:defRPr b="0" i="0" sz="1600" u="none" cap="none" strike="noStrike">
                <a:solidFill>
                  <a:schemeClr val="dk2"/>
                </a:solidFill>
                <a:latin typeface="Century Schoolbook"/>
                <a:ea typeface="Century Schoolbook"/>
                <a:cs typeface="Century Schoolbook"/>
                <a:sym typeface="Century Schoolbook"/>
              </a:defRPr>
            </a:lvl6pPr>
            <a:lvl7pPr indent="-281939" lvl="6" marL="3200400" marR="0" rtl="1" algn="r">
              <a:spcBef>
                <a:spcPts val="280"/>
              </a:spcBef>
              <a:spcAft>
                <a:spcPts val="0"/>
              </a:spcAft>
              <a:buClr>
                <a:srgbClr val="FEC2AC"/>
              </a:buClr>
              <a:buSzPts val="840"/>
              <a:buFont typeface="Noto Sans Symbols"/>
              <a:buChar char="⚪"/>
              <a:defRPr b="0" i="0" sz="1400" u="none" cap="none" strike="noStrike">
                <a:solidFill>
                  <a:schemeClr val="dk2"/>
                </a:solidFill>
                <a:latin typeface="Century Schoolbook"/>
                <a:ea typeface="Century Schoolbook"/>
                <a:cs typeface="Century Schoolbook"/>
                <a:sym typeface="Century Schoolbook"/>
              </a:defRPr>
            </a:lvl7pPr>
            <a:lvl8pPr indent="-317500" lvl="7" marL="3657600" marR="0" rtl="1" algn="r">
              <a:spcBef>
                <a:spcPts val="280"/>
              </a:spcBef>
              <a:spcAft>
                <a:spcPts val="0"/>
              </a:spcAft>
              <a:buClr>
                <a:schemeClr val="accent2"/>
              </a:buClr>
              <a:buSzPts val="1400"/>
              <a:buFont typeface="Century Schoolbook"/>
              <a:buChar char="•"/>
              <a:defRPr b="0" i="0" sz="1400" u="none" cap="small" strike="noStrike">
                <a:solidFill>
                  <a:schemeClr val="dk2"/>
                </a:solidFill>
                <a:latin typeface="Century Schoolbook"/>
                <a:ea typeface="Century Schoolbook"/>
                <a:cs typeface="Century Schoolbook"/>
                <a:sym typeface="Century Schoolbook"/>
              </a:defRPr>
            </a:lvl8pPr>
            <a:lvl9pPr indent="-317500" lvl="8" marL="4114800" marR="0" rtl="1" algn="r">
              <a:spcBef>
                <a:spcPts val="280"/>
              </a:spcBef>
              <a:spcAft>
                <a:spcPts val="0"/>
              </a:spcAft>
              <a:buClr>
                <a:srgbClr val="DE7530"/>
              </a:buClr>
              <a:buSzPts val="1400"/>
              <a:buFont typeface="Century Schoolbook"/>
              <a:buChar char="•"/>
              <a:defRPr b="0" i="0" sz="1400" u="none" cap="none" strike="noStrike">
                <a:solidFill>
                  <a:schemeClr val="dk2"/>
                </a:solidFill>
                <a:latin typeface="Century Schoolbook"/>
                <a:ea typeface="Century Schoolbook"/>
                <a:cs typeface="Century Schoolbook"/>
                <a:sym typeface="Century Schoolbook"/>
              </a:defRPr>
            </a:lvl9pPr>
          </a:lstStyle>
          <a:p/>
        </p:txBody>
      </p:sp>
      <p:sp>
        <p:nvSpPr>
          <p:cNvPr id="9" name="Google Shape;9;p1"/>
          <p:cNvSpPr txBox="1"/>
          <p:nvPr>
            <p:ph idx="10" type="dt"/>
          </p:nvPr>
        </p:nvSpPr>
        <p:spPr>
          <a:xfrm rot="5400000">
            <a:off x="7589520" y="1081851"/>
            <a:ext cx="2011680" cy="384048"/>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2"/>
                </a:solidFill>
                <a:latin typeface="Century Schoolbook"/>
                <a:ea typeface="Century Schoolbook"/>
                <a:cs typeface="Century Schoolbook"/>
                <a:sym typeface="Century Schoolbook"/>
              </a:defRPr>
            </a:lvl1pPr>
            <a:lvl2pPr lvl="1"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sp>
        <p:nvSpPr>
          <p:cNvPr id="10" name="Google Shape;10;p1"/>
          <p:cNvSpPr txBox="1"/>
          <p:nvPr>
            <p:ph idx="11" type="ftr"/>
          </p:nvPr>
        </p:nvSpPr>
        <p:spPr>
          <a:xfrm rot="5400000">
            <a:off x="6990186" y="3737240"/>
            <a:ext cx="3200400" cy="365760"/>
          </a:xfrm>
          <a:prstGeom prst="rect">
            <a:avLst/>
          </a:prstGeom>
          <a:noFill/>
          <a:ln>
            <a:noFill/>
          </a:ln>
        </p:spPr>
        <p:txBody>
          <a:bodyPr anchorCtr="0" anchor="ctr"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2"/>
                </a:solidFill>
                <a:latin typeface="Century Schoolbook"/>
                <a:ea typeface="Century Schoolbook"/>
                <a:cs typeface="Century Schoolbook"/>
                <a:sym typeface="Century Schoolbook"/>
              </a:defRPr>
            </a:lvl1pPr>
            <a:lvl2pPr lvl="1"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2pPr>
            <a:lvl3pPr lvl="2"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3pPr>
            <a:lvl4pPr lvl="3"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4pPr>
            <a:lvl5pPr lvl="4"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5pPr>
            <a:lvl6pPr lvl="5"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6pPr>
            <a:lvl7pPr lvl="6"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7pPr>
            <a:lvl8pPr lvl="7"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8pPr>
            <a:lvl9pPr lvl="8" marR="0" rtl="1" algn="r">
              <a:spcBef>
                <a:spcPts val="0"/>
              </a:spcBef>
              <a:spcAft>
                <a:spcPts val="0"/>
              </a:spcAft>
              <a:buSzPts val="1400"/>
              <a:buNone/>
              <a:defRPr b="0" i="0" sz="1800" u="none" cap="none" strike="noStrike">
                <a:solidFill>
                  <a:schemeClr val="dk1"/>
                </a:solidFill>
                <a:latin typeface="Century Schoolbook"/>
                <a:ea typeface="Century Schoolbook"/>
                <a:cs typeface="Century Schoolbook"/>
                <a:sym typeface="Century Schoolbook"/>
              </a:defRPr>
            </a:lvl9pPr>
          </a:lstStyle>
          <a:p/>
        </p:txBody>
      </p:sp>
      <p:cxnSp>
        <p:nvCxnSpPr>
          <p:cNvPr id="11" name="Google Shape;11;p1"/>
          <p:cNvCxnSpPr/>
          <p:nvPr/>
        </p:nvCxnSpPr>
        <p:spPr>
          <a:xfrm>
            <a:off x="76200" y="0"/>
            <a:ext cx="0" cy="6858000"/>
          </a:xfrm>
          <a:prstGeom prst="straightConnector1">
            <a:avLst/>
          </a:prstGeom>
          <a:noFill/>
          <a:ln cap="flat" cmpd="thickThin" w="57150">
            <a:solidFill>
              <a:srgbClr val="FEC2AC"/>
            </a:solidFill>
            <a:prstDash val="solid"/>
            <a:round/>
            <a:headEnd len="sm" w="sm" type="none"/>
            <a:tailEnd len="sm" w="sm" type="none"/>
          </a:ln>
        </p:spPr>
      </p:cxnSp>
      <p:cxnSp>
        <p:nvCxnSpPr>
          <p:cNvPr id="12" name="Google Shape;12;p1"/>
          <p:cNvCxnSpPr/>
          <p:nvPr/>
        </p:nvCxnSpPr>
        <p:spPr>
          <a:xfrm>
            <a:off x="8991600" y="0"/>
            <a:ext cx="0" cy="6858000"/>
          </a:xfrm>
          <a:prstGeom prst="straightConnector1">
            <a:avLst/>
          </a:prstGeom>
          <a:noFill/>
          <a:ln cap="flat" cmpd="sng" w="19050">
            <a:solidFill>
              <a:schemeClr val="accent1"/>
            </a:solidFill>
            <a:prstDash val="solid"/>
            <a:round/>
            <a:headEnd len="sm" w="sm" type="none"/>
            <a:tailEnd len="sm" w="sm" type="none"/>
          </a:ln>
        </p:spPr>
      </p:cxnSp>
      <p:sp>
        <p:nvSpPr>
          <p:cNvPr id="13" name="Google Shape;13;p1"/>
          <p:cNvSpPr/>
          <p:nvPr/>
        </p:nvSpPr>
        <p:spPr>
          <a:xfrm>
            <a:off x="8839200" y="0"/>
            <a:ext cx="304800" cy="6858000"/>
          </a:xfrm>
          <a:prstGeom prst="rect">
            <a:avLst/>
          </a:prstGeom>
          <a:solidFill>
            <a:srgbClr val="FEC2AC">
              <a:alpha val="86666"/>
            </a:srgbClr>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4" name="Google Shape;14;p1"/>
          <p:cNvCxnSpPr/>
          <p:nvPr/>
        </p:nvCxnSpPr>
        <p:spPr>
          <a:xfrm>
            <a:off x="8915400" y="0"/>
            <a:ext cx="0" cy="6858000"/>
          </a:xfrm>
          <a:prstGeom prst="straightConnector1">
            <a:avLst/>
          </a:prstGeom>
          <a:noFill/>
          <a:ln cap="flat" cmpd="sng" w="9525">
            <a:solidFill>
              <a:schemeClr val="accent1"/>
            </a:solidFill>
            <a:prstDash val="solid"/>
            <a:round/>
            <a:headEnd len="sm" w="sm" type="none"/>
            <a:tailEnd len="sm" w="sm" type="none"/>
          </a:ln>
        </p:spPr>
      </p:cxnSp>
      <p:sp>
        <p:nvSpPr>
          <p:cNvPr id="15" name="Google Shape;15;p1"/>
          <p:cNvSpPr/>
          <p:nvPr/>
        </p:nvSpPr>
        <p:spPr>
          <a:xfrm>
            <a:off x="8156448" y="5715000"/>
            <a:ext cx="548640" cy="54864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Schoolbook"/>
              <a:ea typeface="Century Schoolbook"/>
              <a:cs typeface="Century Schoolbook"/>
              <a:sym typeface="Century Schoolbook"/>
            </a:endParaRPr>
          </a:p>
        </p:txBody>
      </p:sp>
      <p:sp>
        <p:nvSpPr>
          <p:cNvPr id="16" name="Google Shape;16;p1"/>
          <p:cNvSpPr txBox="1"/>
          <p:nvPr>
            <p:ph idx="12" type="sldNum"/>
          </p:nvPr>
        </p:nvSpPr>
        <p:spPr>
          <a:xfrm>
            <a:off x="8129016" y="5734050"/>
            <a:ext cx="609600" cy="521208"/>
          </a:xfrm>
          <a:prstGeom prst="rect">
            <a:avLst/>
          </a:prstGeom>
          <a:noFill/>
          <a:ln>
            <a:noFill/>
          </a:ln>
        </p:spPr>
        <p:txBody>
          <a:bodyPr anchorCtr="0" anchor="ctr" bIns="45700" lIns="91425" spcFirstLastPara="1" rIns="91425" wrap="square" tIns="45700">
            <a:noAutofit/>
          </a:bodyPr>
          <a:lstStyle>
            <a:lvl1pPr indent="0" lvl="0"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1pPr>
            <a:lvl2pPr indent="0" lvl="1"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2pPr>
            <a:lvl3pPr indent="0" lvl="2"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3pPr>
            <a:lvl4pPr indent="0" lvl="3"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4pPr>
            <a:lvl5pPr indent="0" lvl="4"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5pPr>
            <a:lvl6pPr indent="0" lvl="5"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6pPr>
            <a:lvl7pPr indent="0" lvl="6"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7pPr>
            <a:lvl8pPr indent="0" lvl="7"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8pPr>
            <a:lvl9pPr indent="0" lvl="8" marL="0" marR="0" rtl="1" algn="ctr">
              <a:spcBef>
                <a:spcPts val="0"/>
              </a:spcBef>
              <a:buNone/>
              <a:defRPr b="1" i="0" sz="1400" u="none" cap="none" strike="noStrike">
                <a:solidFill>
                  <a:srgbClr val="FFFFFF"/>
                </a:solidFill>
                <a:latin typeface="Century Schoolbook"/>
                <a:ea typeface="Century Schoolbook"/>
                <a:cs typeface="Century Schoolbook"/>
                <a:sym typeface="Century Schoolbook"/>
              </a:defRPr>
            </a:lvl9pPr>
          </a:lstStyle>
          <a:p>
            <a:pPr indent="0" lvl="0" marL="0" rtl="1" algn="ct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www.mechon-mamre.org/i/t/t0522.ht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about:blank" TargetMode="External"/><Relationship Id="rId4" Type="http://schemas.openxmlformats.org/officeDocument/2006/relationships/hyperlink" Target="about:blank" TargetMode="External"/><Relationship Id="rId5" Type="http://schemas.openxmlformats.org/officeDocument/2006/relationships/slide" Target="/ppt/slides/slide16.xml"/><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about:blank" TargetMode="External"/><Relationship Id="rId4" Type="http://schemas.openxmlformats.org/officeDocument/2006/relationships/hyperlink" Target="about:blank"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about:blank"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slide" Target="/ppt/slides/slide16.xml"/><Relationship Id="rId4" Type="http://schemas.openxmlformats.org/officeDocument/2006/relationships/image" Target="../media/image3.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3"/>
          <p:cNvSpPr txBox="1"/>
          <p:nvPr>
            <p:ph type="ctrTitle"/>
          </p:nvPr>
        </p:nvSpPr>
        <p:spPr>
          <a:xfrm>
            <a:off x="2286000" y="3124200"/>
            <a:ext cx="6172200" cy="1894362"/>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מצוות השבת אבידה, מעקה ציצית , שילוח הקן , כלאים. </a:t>
            </a:r>
            <a:endParaRPr/>
          </a:p>
        </p:txBody>
      </p:sp>
      <p:sp>
        <p:nvSpPr>
          <p:cNvPr id="137" name="Google Shape;137;p13"/>
          <p:cNvSpPr txBox="1"/>
          <p:nvPr>
            <p:ph idx="1" type="subTitle"/>
          </p:nvPr>
        </p:nvSpPr>
        <p:spPr>
          <a:xfrm>
            <a:off x="2286000" y="5003322"/>
            <a:ext cx="6172200" cy="1371600"/>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1260"/>
              <a:buNone/>
            </a:pPr>
            <a:r>
              <a:rPr lang="iw-IL"/>
              <a:t>לכל דבר יש משמעות! </a:t>
            </a:r>
            <a:endParaRPr/>
          </a:p>
        </p:txBody>
      </p:sp>
      <p:pic>
        <p:nvPicPr>
          <p:cNvPr id="138" name="Google Shape;138;p13"/>
          <p:cNvPicPr preferRelativeResize="0"/>
          <p:nvPr/>
        </p:nvPicPr>
        <p:blipFill rotWithShape="1">
          <a:blip r:embed="rId3">
            <a:alphaModFix/>
          </a:blip>
          <a:srcRect b="0" l="0" r="0" t="0"/>
          <a:stretch/>
        </p:blipFill>
        <p:spPr>
          <a:xfrm>
            <a:off x="971600" y="764704"/>
            <a:ext cx="7572475" cy="19559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הקדמה </a:t>
            </a:r>
            <a:endParaRPr/>
          </a:p>
        </p:txBody>
      </p:sp>
      <p:sp>
        <p:nvSpPr>
          <p:cNvPr id="144" name="Google Shape;144;p14"/>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lang="iw-IL"/>
              <a:t>מצוות עשה – מצוות שאדם צריך לעשות.  </a:t>
            </a:r>
            <a:endParaRPr/>
          </a:p>
          <a:p>
            <a:pPr indent="-167640" lvl="0" marL="274320" rtl="1" algn="r">
              <a:spcBef>
                <a:spcPts val="600"/>
              </a:spcBef>
              <a:spcAft>
                <a:spcPts val="0"/>
              </a:spcAft>
              <a:buSzPts val="1680"/>
              <a:buNone/>
            </a:pPr>
            <a:r>
              <a:t/>
            </a:r>
            <a:endParaRPr/>
          </a:p>
          <a:p>
            <a:pPr indent="-167640" lvl="0" marL="274320" rtl="1" algn="r">
              <a:spcBef>
                <a:spcPts val="600"/>
              </a:spcBef>
              <a:spcAft>
                <a:spcPts val="0"/>
              </a:spcAft>
              <a:buSzPts val="1680"/>
              <a:buNone/>
            </a:pPr>
            <a:r>
              <a:t/>
            </a:r>
            <a:endParaRPr/>
          </a:p>
          <a:p>
            <a:pPr indent="-274320" lvl="0" marL="274320" rtl="1" algn="r">
              <a:spcBef>
                <a:spcPts val="600"/>
              </a:spcBef>
              <a:spcAft>
                <a:spcPts val="0"/>
              </a:spcAft>
              <a:buSzPts val="1680"/>
              <a:buChar char="🞆"/>
            </a:pPr>
            <a:r>
              <a:rPr lang="iw-IL"/>
              <a:t>מצוות לא תעשה – דברים שאדם צריך להימנע מלעשות אותם. </a:t>
            </a:r>
            <a:endParaRPr/>
          </a:p>
          <a:p>
            <a:pPr indent="-167640" lvl="0" marL="274320" rtl="1" algn="r">
              <a:spcBef>
                <a:spcPts val="600"/>
              </a:spcBef>
              <a:spcAft>
                <a:spcPts val="0"/>
              </a:spcAft>
              <a:buSzPts val="168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עיין </a:t>
            </a:r>
            <a:r>
              <a:rPr lang="iw-IL" u="sng">
                <a:solidFill>
                  <a:schemeClr val="hlink"/>
                </a:solidFill>
                <a:hlinkClick r:id="rId3"/>
              </a:rPr>
              <a:t>בפרק כב </a:t>
            </a:r>
            <a:r>
              <a:rPr lang="iw-IL"/>
              <a:t>ומיין את המצוות השונות למצוות עשה ולא תעשה.</a:t>
            </a:r>
            <a:endParaRPr/>
          </a:p>
        </p:txBody>
      </p:sp>
      <p:sp>
        <p:nvSpPr>
          <p:cNvPr id="150" name="Google Shape;150;p15"/>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167640" lvl="0" marL="274320" rtl="1" algn="r">
              <a:spcBef>
                <a:spcPts val="0"/>
              </a:spcBef>
              <a:spcAft>
                <a:spcPts val="0"/>
              </a:spcAft>
              <a:buSzPts val="1680"/>
              <a:buNone/>
            </a:pPr>
            <a:r>
              <a:t/>
            </a:r>
            <a:endParaRPr b="1"/>
          </a:p>
          <a:p>
            <a:pPr indent="-167640" lvl="0" marL="274320" rtl="1" algn="r">
              <a:spcBef>
                <a:spcPts val="600"/>
              </a:spcBef>
              <a:spcAft>
                <a:spcPts val="0"/>
              </a:spcAft>
              <a:buSzPts val="1680"/>
              <a:buNone/>
            </a:pPr>
            <a:r>
              <a:t/>
            </a:r>
            <a:endParaRPr b="1"/>
          </a:p>
          <a:p>
            <a:pPr indent="-167640" lvl="0" marL="274320" rtl="1" algn="r">
              <a:spcBef>
                <a:spcPts val="600"/>
              </a:spcBef>
              <a:spcAft>
                <a:spcPts val="0"/>
              </a:spcAft>
              <a:buSzPts val="1680"/>
              <a:buNone/>
            </a:pPr>
            <a:r>
              <a:t/>
            </a:r>
            <a:endParaRPr b="1"/>
          </a:p>
          <a:p>
            <a:pPr indent="-167640" lvl="0" marL="274320" rtl="1" algn="r">
              <a:spcBef>
                <a:spcPts val="600"/>
              </a:spcBef>
              <a:spcAft>
                <a:spcPts val="0"/>
              </a:spcAft>
              <a:buSzPts val="1680"/>
              <a:buNone/>
            </a:pPr>
            <a:r>
              <a:t/>
            </a:r>
            <a:endParaRPr b="1"/>
          </a:p>
          <a:p>
            <a:pPr indent="-167640" lvl="0" marL="274320" rtl="1" algn="r">
              <a:spcBef>
                <a:spcPts val="600"/>
              </a:spcBef>
              <a:spcAft>
                <a:spcPts val="0"/>
              </a:spcAft>
              <a:buSzPts val="1680"/>
              <a:buNone/>
            </a:pPr>
            <a:r>
              <a:t/>
            </a:r>
            <a:endParaRPr b="1"/>
          </a:p>
          <a:p>
            <a:pPr indent="-167640" lvl="0" marL="274320" rtl="1" algn="r">
              <a:spcBef>
                <a:spcPts val="600"/>
              </a:spcBef>
              <a:spcAft>
                <a:spcPts val="0"/>
              </a:spcAft>
              <a:buSzPts val="1680"/>
              <a:buNone/>
            </a:pPr>
            <a:r>
              <a:t/>
            </a:r>
            <a:endParaRPr b="1"/>
          </a:p>
          <a:p>
            <a:pPr indent="-167640" lvl="0" marL="274320" rtl="1" algn="r">
              <a:spcBef>
                <a:spcPts val="600"/>
              </a:spcBef>
              <a:spcAft>
                <a:spcPts val="0"/>
              </a:spcAft>
              <a:buSzPts val="1680"/>
              <a:buNone/>
            </a:pPr>
            <a:r>
              <a:t/>
            </a:r>
            <a:endParaRPr b="1"/>
          </a:p>
          <a:p>
            <a:pPr indent="-167640" lvl="0" marL="274320" rtl="1" algn="r">
              <a:spcBef>
                <a:spcPts val="600"/>
              </a:spcBef>
              <a:spcAft>
                <a:spcPts val="0"/>
              </a:spcAft>
              <a:buSzPts val="1680"/>
              <a:buNone/>
            </a:pPr>
            <a:r>
              <a:t/>
            </a:r>
            <a:endParaRPr b="1"/>
          </a:p>
          <a:p>
            <a:pPr indent="-274320" lvl="0" marL="274320" rtl="1" algn="r">
              <a:spcBef>
                <a:spcPts val="600"/>
              </a:spcBef>
              <a:spcAft>
                <a:spcPts val="0"/>
              </a:spcAft>
              <a:buSzPts val="1680"/>
              <a:buChar char="🞆"/>
            </a:pPr>
            <a:r>
              <a:rPr b="1" lang="iw-IL"/>
              <a:t>מַחסָן הַמִצְווֹת</a:t>
            </a:r>
            <a:r>
              <a:rPr lang="iw-IL"/>
              <a:t> : אִיסוּר עִרְבּוּב שְׁנֵי מִינִים שׁוֹנִים[כלאים],  צִיצִית , שִׁילוּח הַקֵן, הַשָׁבַת אָבֵידָה, בְּנִיָית מַעָקֶה, חוֹבָת לְבוּשׁ הַתוֹאֵם אֶת מִין הַאַדָם.</a:t>
            </a:r>
            <a:endParaRPr/>
          </a:p>
          <a:p>
            <a:pPr indent="-167640" lvl="0" marL="274320" rtl="1" algn="r">
              <a:spcBef>
                <a:spcPts val="600"/>
              </a:spcBef>
              <a:spcAft>
                <a:spcPts val="0"/>
              </a:spcAft>
              <a:buSzPts val="1680"/>
              <a:buNone/>
            </a:pPr>
            <a:r>
              <a:t/>
            </a:r>
            <a:endParaRPr/>
          </a:p>
        </p:txBody>
      </p:sp>
      <p:graphicFrame>
        <p:nvGraphicFramePr>
          <p:cNvPr id="151" name="Google Shape;151;p15"/>
          <p:cNvGraphicFramePr/>
          <p:nvPr/>
        </p:nvGraphicFramePr>
        <p:xfrm>
          <a:off x="1331640" y="1700808"/>
          <a:ext cx="3000000" cy="3000000"/>
        </p:xfrm>
        <a:graphic>
          <a:graphicData uri="http://schemas.openxmlformats.org/drawingml/2006/table">
            <a:tbl>
              <a:tblPr bandRow="1" firstRow="1">
                <a:noFill/>
                <a:tableStyleId>{2EA42100-0808-48BA-B5AF-D1C287B7C6CB}</a:tableStyleId>
              </a:tblPr>
              <a:tblGrid>
                <a:gridCol w="3048000"/>
                <a:gridCol w="3048000"/>
              </a:tblGrid>
              <a:tr h="760025">
                <a:tc>
                  <a:txBody>
                    <a:bodyPr/>
                    <a:lstStyle/>
                    <a:p>
                      <a:pPr indent="0" lvl="0" marL="0" marR="0" rtl="1" algn="r">
                        <a:spcBef>
                          <a:spcPts val="0"/>
                        </a:spcBef>
                        <a:spcAft>
                          <a:spcPts val="0"/>
                        </a:spcAft>
                        <a:buNone/>
                      </a:pPr>
                      <a:r>
                        <a:rPr lang="iw-IL" sz="1800" u="none" cap="none" strike="noStrike"/>
                        <a:t>מצוות עשה </a:t>
                      </a:r>
                      <a:endParaRPr sz="1800" u="none" cap="none" strike="noStrike"/>
                    </a:p>
                  </a:txBody>
                  <a:tcPr marT="45725" marB="45725" marR="91450" marL="91450"/>
                </a:tc>
                <a:tc>
                  <a:txBody>
                    <a:bodyPr/>
                    <a:lstStyle/>
                    <a:p>
                      <a:pPr indent="0" lvl="0" marL="0" marR="0" rtl="1" algn="r">
                        <a:spcBef>
                          <a:spcPts val="0"/>
                        </a:spcBef>
                        <a:spcAft>
                          <a:spcPts val="0"/>
                        </a:spcAft>
                        <a:buNone/>
                      </a:pPr>
                      <a:r>
                        <a:rPr lang="iw-IL" sz="1800" u="none" cap="none" strike="noStrike"/>
                        <a:t>מצוות לא תעשה </a:t>
                      </a:r>
                      <a:endParaRPr sz="1800" u="none" cap="none" strike="noStrike"/>
                    </a:p>
                  </a:txBody>
                  <a:tcPr marT="45725" marB="45725" marR="91450" marL="91450"/>
                </a:tc>
              </a:tr>
              <a:tr h="760025">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r>
              <a:tr h="760025">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r>
              <a:tr h="760025">
                <a:tc>
                  <a:txBody>
                    <a:bodyPr/>
                    <a:lstStyle/>
                    <a:p>
                      <a:pPr indent="0" lvl="0" marL="0" marR="0" rtl="1" algn="r">
                        <a:spcBef>
                          <a:spcPts val="0"/>
                        </a:spcBef>
                        <a:spcAft>
                          <a:spcPts val="0"/>
                        </a:spcAft>
                        <a:buNone/>
                      </a:pPr>
                      <a:r>
                        <a:t/>
                      </a:r>
                      <a:endParaRPr sz="1800" u="none" cap="none" strike="noStrike"/>
                    </a:p>
                  </a:txBody>
                  <a:tcPr marT="45725" marB="45725" marR="91450" marL="91450"/>
                </a:tc>
                <a:tc>
                  <a:txBody>
                    <a:bodyPr/>
                    <a:lstStyle/>
                    <a:p>
                      <a:pPr indent="0" lvl="0" marL="0" marR="0" rtl="1" algn="r">
                        <a:spcBef>
                          <a:spcPts val="0"/>
                        </a:spcBef>
                        <a:spcAft>
                          <a:spcPts val="0"/>
                        </a:spcAft>
                        <a:buNone/>
                      </a:pPr>
                      <a:r>
                        <a:t/>
                      </a:r>
                      <a:endParaRPr sz="1800" u="none" cap="none" strike="noStrike"/>
                    </a:p>
                  </a:txBody>
                  <a:tcPr marT="45725" marB="45725" marR="91450" marL="9145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ctr">
              <a:spcBef>
                <a:spcPts val="0"/>
              </a:spcBef>
              <a:spcAft>
                <a:spcPts val="0"/>
              </a:spcAft>
              <a:buClr>
                <a:srgbClr val="244582"/>
              </a:buClr>
              <a:buSzPts val="3000"/>
              <a:buFont typeface="Century Schoolbook"/>
              <a:buNone/>
            </a:pPr>
            <a:r>
              <a:rPr lang="iw-IL">
                <a:solidFill>
                  <a:srgbClr val="244582"/>
                </a:solidFill>
              </a:rPr>
              <a:t>מצוות השבת אבידה</a:t>
            </a:r>
            <a:endParaRPr>
              <a:solidFill>
                <a:srgbClr val="244582"/>
              </a:solidFill>
            </a:endParaRPr>
          </a:p>
        </p:txBody>
      </p:sp>
      <p:sp>
        <p:nvSpPr>
          <p:cNvPr id="157" name="Google Shape;157;p16"/>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lnSpc>
                <a:spcPct val="200000"/>
              </a:lnSpc>
              <a:spcBef>
                <a:spcPts val="0"/>
              </a:spcBef>
              <a:spcAft>
                <a:spcPts val="0"/>
              </a:spcAft>
              <a:buSzPts val="1680"/>
              <a:buChar char="🞆"/>
            </a:pPr>
            <a:r>
              <a:rPr lang="iw-IL" u="sng">
                <a:solidFill>
                  <a:schemeClr val="hlink"/>
                </a:solidFill>
                <a:hlinkClick r:id="rId3"/>
              </a:rPr>
              <a:t>סמן את מצוות לא תעשה ואת מצוות עשה </a:t>
            </a:r>
            <a:endParaRPr/>
          </a:p>
          <a:p>
            <a:pPr indent="-274320" lvl="0" marL="274320" rtl="1" algn="r">
              <a:lnSpc>
                <a:spcPct val="200000"/>
              </a:lnSpc>
              <a:spcBef>
                <a:spcPts val="600"/>
              </a:spcBef>
              <a:spcAft>
                <a:spcPts val="0"/>
              </a:spcAft>
              <a:buSzPts val="1680"/>
              <a:buChar char="🞆"/>
            </a:pPr>
            <a:r>
              <a:rPr lang="iw-IL" u="sng">
                <a:solidFill>
                  <a:schemeClr val="hlink"/>
                </a:solidFill>
                <a:hlinkClick r:id="rId4"/>
              </a:rPr>
              <a:t>{א}</a:t>
            </a:r>
            <a:r>
              <a:rPr lang="iw-IL"/>
              <a:t> לֹֽא־תִרְאֶה֩ אֶת־שׁ֨וֹר אָחִ֜יךָ א֤וֹ אֶת־שֵׂיוֹ֙ נִדָּחִ֔ים וְהִתְעַלַּמְתָּ֖ מֵהֶ֑ם הָשֵׁ֥ב תְּשִׁיבֵ֖ם לְאָחִֽיךָ׃</a:t>
            </a:r>
            <a:br>
              <a:rPr lang="iw-IL"/>
            </a:br>
            <a:endParaRPr/>
          </a:p>
        </p:txBody>
      </p:sp>
      <p:cxnSp>
        <p:nvCxnSpPr>
          <p:cNvPr id="158" name="Google Shape;158;p16"/>
          <p:cNvCxnSpPr/>
          <p:nvPr/>
        </p:nvCxnSpPr>
        <p:spPr>
          <a:xfrm>
            <a:off x="3059832" y="3212976"/>
            <a:ext cx="432048" cy="1944216"/>
          </a:xfrm>
          <a:prstGeom prst="straightConnector1">
            <a:avLst/>
          </a:prstGeom>
          <a:noFill/>
          <a:ln cap="flat" cmpd="sng" w="12700">
            <a:solidFill>
              <a:srgbClr val="FF6803"/>
            </a:solidFill>
            <a:prstDash val="solid"/>
            <a:round/>
            <a:headEnd len="sm" w="sm" type="none"/>
            <a:tailEnd len="med" w="med" type="stealth"/>
          </a:ln>
        </p:spPr>
      </p:cxnSp>
      <p:pic>
        <p:nvPicPr>
          <p:cNvPr id="159" name="Google Shape;159;p16">
            <a:hlinkClick action="ppaction://hlinksldjump" r:id="rId5"/>
          </p:cNvPr>
          <p:cNvPicPr preferRelativeResize="0"/>
          <p:nvPr/>
        </p:nvPicPr>
        <p:blipFill rotWithShape="1">
          <a:blip r:embed="rId6">
            <a:alphaModFix/>
          </a:blip>
          <a:srcRect b="0" l="0" r="0" t="0"/>
          <a:stretch/>
        </p:blipFill>
        <p:spPr>
          <a:xfrm>
            <a:off x="2771800" y="4931097"/>
            <a:ext cx="1260140" cy="1718122"/>
          </a:xfrm>
          <a:prstGeom prst="rect">
            <a:avLst/>
          </a:prstGeom>
          <a:noFill/>
          <a:ln>
            <a:noFill/>
          </a:ln>
        </p:spPr>
      </p:pic>
      <p:sp>
        <p:nvSpPr>
          <p:cNvPr id="160" name="Google Shape;160;p16"/>
          <p:cNvSpPr/>
          <p:nvPr/>
        </p:nvSpPr>
        <p:spPr>
          <a:xfrm>
            <a:off x="3779912" y="4931097"/>
            <a:ext cx="2664296" cy="1306215"/>
          </a:xfrm>
          <a:prstGeom prst="ellipse">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לא יודע מה פירוש המילה נידחים השתמש ב"משה" </a:t>
            </a:r>
            <a:endParaRPr b="0" i="0" sz="1800" u="none" cap="none" strike="noStrike">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מה הדין במקרה שאדם לא יודע היכן אחיו ? מה עליו לעשות עם האבידה ?</a:t>
            </a:r>
            <a:endParaRPr/>
          </a:p>
        </p:txBody>
      </p:sp>
      <p:sp>
        <p:nvSpPr>
          <p:cNvPr id="166" name="Google Shape;166;p17"/>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SzPts val="1680"/>
              <a:buNone/>
            </a:pPr>
            <a:r>
              <a:t/>
            </a:r>
            <a:endParaRPr u="sng">
              <a:solidFill>
                <a:schemeClr val="hlink"/>
              </a:solidFill>
              <a:hlinkClick r:id="rId3"/>
            </a:endParaRPr>
          </a:p>
          <a:p>
            <a:pPr indent="0" lvl="0" marL="0" rtl="1" algn="r">
              <a:spcBef>
                <a:spcPts val="600"/>
              </a:spcBef>
              <a:spcAft>
                <a:spcPts val="0"/>
              </a:spcAft>
              <a:buSzPts val="1680"/>
              <a:buNone/>
            </a:pPr>
            <a:r>
              <a:rPr lang="iw-IL" u="sng">
                <a:solidFill>
                  <a:schemeClr val="hlink"/>
                </a:solidFill>
                <a:hlinkClick r:id="rId4"/>
              </a:rPr>
              <a:t>{ב}</a:t>
            </a:r>
            <a:r>
              <a:rPr lang="iw-IL"/>
              <a:t> וְאִם־לֹ֨א קָר֥וֹב אָחִ֛יךָ אֵלֶ֖יךָ וְלֹ֣א יְדַעְתּ֑וֹ וַאֲסַפְתּוֹ֙ אֶל־תּ֣וֹךְ בֵּיתֶ֔ךָ וְהָיָ֣ה עִמְּךָ֗ עַ֣ד דְּרֹ֤שׁ אָחִ֙יךָ֙ אֹת֔וֹ וַהֲשֵׁבֹת֖וֹ לֽוֹ׃</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8"/>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סוגי האבדות </a:t>
            </a:r>
            <a:endParaRPr/>
          </a:p>
        </p:txBody>
      </p:sp>
      <p:sp>
        <p:nvSpPr>
          <p:cNvPr id="172" name="Google Shape;172;p18"/>
          <p:cNvSpPr txBox="1"/>
          <p:nvPr>
            <p:ph idx="1" type="body"/>
          </p:nvPr>
        </p:nvSpPr>
        <p:spPr>
          <a:xfrm>
            <a:off x="457200" y="1600200"/>
            <a:ext cx="8291264"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lang="iw-IL" u="sng">
                <a:solidFill>
                  <a:schemeClr val="hlink"/>
                </a:solidFill>
                <a:hlinkClick r:id="rId3"/>
              </a:rPr>
              <a:t>{ג}</a:t>
            </a:r>
            <a:r>
              <a:rPr lang="iw-IL"/>
              <a:t> וְכֵ֧ן תַּעֲשֶׂ֣ה </a:t>
            </a:r>
            <a:r>
              <a:rPr b="1" lang="iw-IL"/>
              <a:t>לַחֲמֹר֗וֹ</a:t>
            </a:r>
            <a:r>
              <a:rPr lang="iw-IL"/>
              <a:t> וְכֵ֣ן תַּעֲשֶׂה֮ </a:t>
            </a:r>
            <a:r>
              <a:rPr b="1" lang="iw-IL"/>
              <a:t>לְשִׂמְלָתוֹ֒</a:t>
            </a:r>
            <a:r>
              <a:rPr lang="iw-IL"/>
              <a:t> וְכֵ֣ן תַּעֲשֶׂ֜ה </a:t>
            </a:r>
            <a:r>
              <a:rPr b="1" lang="iw-IL"/>
              <a:t>לְכָל־אֲבֵדַ֥ת אָחִ֛יךָ </a:t>
            </a:r>
            <a:r>
              <a:rPr lang="iw-IL"/>
              <a:t>אֲשֶׁר־תֹּאבַ֥ד מִמֶּ֖נּוּ וּמְצָאתָ֑הּ ל</a:t>
            </a:r>
            <a:r>
              <a:rPr lang="iw-IL">
                <a:solidFill>
                  <a:srgbClr val="FF0000"/>
                </a:solidFill>
              </a:rPr>
              <a:t>ֹ֥א תוּכַ֖ל לְהִתְעַלֵּֽם׃</a:t>
            </a:r>
            <a:endParaRPr/>
          </a:p>
          <a:p>
            <a:pPr indent="-167640" lvl="0" marL="274320" rtl="1" algn="r">
              <a:spcBef>
                <a:spcPts val="600"/>
              </a:spcBef>
              <a:spcAft>
                <a:spcPts val="0"/>
              </a:spcAft>
              <a:buSzPts val="1680"/>
              <a:buNone/>
            </a:pPr>
            <a:r>
              <a:t/>
            </a:r>
            <a:endParaRPr/>
          </a:p>
        </p:txBody>
      </p:sp>
      <p:cxnSp>
        <p:nvCxnSpPr>
          <p:cNvPr id="173" name="Google Shape;173;p18"/>
          <p:cNvCxnSpPr/>
          <p:nvPr/>
        </p:nvCxnSpPr>
        <p:spPr>
          <a:xfrm flipH="1" rot="10800000">
            <a:off x="2483768" y="2564904"/>
            <a:ext cx="1584176" cy="648072"/>
          </a:xfrm>
          <a:prstGeom prst="straightConnector1">
            <a:avLst/>
          </a:prstGeom>
          <a:noFill/>
          <a:ln cap="flat" cmpd="sng" w="12700">
            <a:solidFill>
              <a:srgbClr val="FF6803"/>
            </a:solidFill>
            <a:prstDash val="solid"/>
            <a:round/>
            <a:headEnd len="sm" w="sm" type="none"/>
            <a:tailEnd len="med" w="med" type="stealth"/>
          </a:ln>
        </p:spPr>
      </p:cxnSp>
      <p:sp>
        <p:nvSpPr>
          <p:cNvPr id="174" name="Google Shape;174;p18"/>
          <p:cNvSpPr/>
          <p:nvPr/>
        </p:nvSpPr>
        <p:spPr>
          <a:xfrm>
            <a:off x="899592" y="3429000"/>
            <a:ext cx="1584176" cy="43204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הדין </a:t>
            </a:r>
            <a:endParaRPr b="0" i="0" sz="1800" u="none" cap="none" strike="noStrike">
              <a:solidFill>
                <a:schemeClr val="lt1"/>
              </a:solidFill>
              <a:latin typeface="Century Schoolbook"/>
              <a:ea typeface="Century Schoolbook"/>
              <a:cs typeface="Century Schoolbook"/>
              <a:sym typeface="Century Schoolbook"/>
            </a:endParaRPr>
          </a:p>
        </p:txBody>
      </p:sp>
      <p:sp>
        <p:nvSpPr>
          <p:cNvPr id="175" name="Google Shape;175;p18"/>
          <p:cNvSpPr/>
          <p:nvPr/>
        </p:nvSpPr>
        <p:spPr>
          <a:xfrm>
            <a:off x="5796136" y="3429000"/>
            <a:ext cx="2736304" cy="504056"/>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השלם את פירוט סוגי האבדות :</a:t>
            </a:r>
            <a:endParaRPr b="0" i="0" sz="1800" u="none" cap="none" strike="noStrike">
              <a:solidFill>
                <a:schemeClr val="lt1"/>
              </a:solidFill>
              <a:latin typeface="Century Schoolbook"/>
              <a:ea typeface="Century Schoolbook"/>
              <a:cs typeface="Century Schoolbook"/>
              <a:sym typeface="Century Schoolbook"/>
            </a:endParaRPr>
          </a:p>
        </p:txBody>
      </p:sp>
      <p:sp>
        <p:nvSpPr>
          <p:cNvPr id="176" name="Google Shape;176;p18"/>
          <p:cNvSpPr/>
          <p:nvPr/>
        </p:nvSpPr>
        <p:spPr>
          <a:xfrm>
            <a:off x="5652120" y="4128283"/>
            <a:ext cx="3024336" cy="2376264"/>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dk1"/>
                </a:solidFill>
                <a:latin typeface="Century Schoolbook"/>
                <a:ea typeface="Century Schoolbook"/>
                <a:cs typeface="Century Schoolbook"/>
                <a:sym typeface="Century Schoolbook"/>
              </a:rPr>
              <a:t>1.</a:t>
            </a:r>
            <a:endParaRPr/>
          </a:p>
          <a:p>
            <a:pPr indent="0" lvl="0" marL="0" marR="0" rtl="1" algn="ctr">
              <a:spcBef>
                <a:spcPts val="0"/>
              </a:spcBef>
              <a:spcAft>
                <a:spcPts val="0"/>
              </a:spcAft>
              <a:buNone/>
            </a:pPr>
            <a:r>
              <a:rPr b="0" i="0" lang="iw-IL" sz="1800" u="none" cap="none" strike="noStrike">
                <a:solidFill>
                  <a:schemeClr val="dk1"/>
                </a:solidFill>
                <a:latin typeface="Century Schoolbook"/>
                <a:ea typeface="Century Schoolbook"/>
                <a:cs typeface="Century Schoolbook"/>
                <a:sym typeface="Century Schoolbook"/>
              </a:rPr>
              <a:t>2.</a:t>
            </a:r>
            <a:endParaRPr/>
          </a:p>
          <a:p>
            <a:pPr indent="0" lvl="0" marL="0" marR="0" rtl="1" algn="ctr">
              <a:spcBef>
                <a:spcPts val="0"/>
              </a:spcBef>
              <a:spcAft>
                <a:spcPts val="0"/>
              </a:spcAft>
              <a:buNone/>
            </a:pPr>
            <a:r>
              <a:rPr b="0" i="0" lang="iw-IL" sz="1800" u="none" cap="none" strike="noStrike">
                <a:solidFill>
                  <a:schemeClr val="dk1"/>
                </a:solidFill>
                <a:latin typeface="Century Schoolbook"/>
                <a:ea typeface="Century Schoolbook"/>
                <a:cs typeface="Century Schoolbook"/>
                <a:sym typeface="Century Schoolbook"/>
              </a:rPr>
              <a:t>3. </a:t>
            </a:r>
            <a:endParaRPr/>
          </a:p>
        </p:txBody>
      </p:sp>
      <p:sp>
        <p:nvSpPr>
          <p:cNvPr id="177" name="Google Shape;177;p18"/>
          <p:cNvSpPr/>
          <p:nvPr/>
        </p:nvSpPr>
        <p:spPr>
          <a:xfrm>
            <a:off x="323528" y="5352419"/>
            <a:ext cx="3744416" cy="115212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מצטיין : מדוע לדעתך התורה מפרט את סוגי האבדות ?</a:t>
            </a:r>
            <a:endParaRPr b="0" i="0" sz="1800" u="none" cap="none" strike="noStrike">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השוואה – מצוות עזרה בפריקה וטעינה חוזרת גם בספר דברים סמן בצבע אדום את הדברים השונים שבכל ספר </a:t>
            </a:r>
            <a:endParaRPr/>
          </a:p>
        </p:txBody>
      </p:sp>
      <p:sp>
        <p:nvSpPr>
          <p:cNvPr id="183" name="Google Shape;183;p19"/>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rtl="1" algn="r">
              <a:spcBef>
                <a:spcPts val="0"/>
              </a:spcBef>
              <a:spcAft>
                <a:spcPts val="0"/>
              </a:spcAft>
              <a:buSzPct val="70000"/>
              <a:buChar char="🞆"/>
            </a:pPr>
            <a:r>
              <a:rPr lang="iw-IL"/>
              <a:t> </a:t>
            </a:r>
            <a:r>
              <a:rPr b="1" lang="iw-IL"/>
              <a:t>ד</a:t>
            </a:r>
            <a:r>
              <a:rPr lang="iw-IL"/>
              <a:t> לֹא-תִרְאֶה אֶת-חֲמוֹר אָחִיךָ אוֹ שׁוֹרוֹ, נֹפְלִים בַּדֶּרֶךְ, וְהִתְעַלַּמְתָּ, מֵהֶם:  הָקֵם תָּקִים, עִמּו. [דברים] </a:t>
            </a:r>
            <a:endParaRPr/>
          </a:p>
          <a:p>
            <a:pPr indent="-274320" lvl="0" marL="274320" rtl="1" algn="r">
              <a:spcBef>
                <a:spcPts val="600"/>
              </a:spcBef>
              <a:spcAft>
                <a:spcPts val="0"/>
              </a:spcAft>
              <a:buSzPct val="70000"/>
              <a:buChar char="🞆"/>
            </a:pPr>
            <a:r>
              <a:rPr lang="iw-IL"/>
              <a:t>כי תראה חמור שונאך רובץ תחת משאו וחדלת מעזוב לו, עזוב תעזוב עמו.[ שמות ]</a:t>
            </a:r>
            <a:endParaRPr/>
          </a:p>
          <a:p>
            <a:pPr indent="-274320" lvl="0" marL="274320" rtl="1" algn="r">
              <a:spcBef>
                <a:spcPts val="600"/>
              </a:spcBef>
              <a:spcAft>
                <a:spcPts val="0"/>
              </a:spcAft>
              <a:buSzPct val="70000"/>
              <a:buChar char="🞆"/>
            </a:pPr>
            <a:br>
              <a:rPr lang="iw-IL"/>
            </a:br>
            <a:r>
              <a:rPr lang="iw-IL"/>
              <a:t>  עיין בדברי המדרש וכתוב מה למדו חז"ל מהשוניים הנ"ל :</a:t>
            </a:r>
            <a:endParaRPr/>
          </a:p>
          <a:p>
            <a:pPr indent="-274320" lvl="0" marL="274320" rtl="1" algn="r">
              <a:spcBef>
                <a:spcPts val="600"/>
              </a:spcBef>
              <a:spcAft>
                <a:spcPts val="0"/>
              </a:spcAft>
              <a:buSzPct val="70000"/>
              <a:buChar char="🞆"/>
            </a:pPr>
            <a:r>
              <a:rPr lang="iw-IL">
                <a:solidFill>
                  <a:schemeClr val="dk2"/>
                </a:solidFill>
              </a:rPr>
              <a:t>"עזוב תעזוב עמו לכך נאמר, לפי שהוא אומר הקם תקים עמו, אין לי אלא </a:t>
            </a:r>
            <a:r>
              <a:rPr b="1" lang="iw-IL">
                <a:solidFill>
                  <a:schemeClr val="dk2"/>
                </a:solidFill>
              </a:rPr>
              <a:t>טעינה</a:t>
            </a:r>
            <a:r>
              <a:rPr lang="iw-IL">
                <a:solidFill>
                  <a:schemeClr val="dk2"/>
                </a:solidFill>
              </a:rPr>
              <a:t>, </a:t>
            </a:r>
            <a:r>
              <a:rPr b="1" lang="iw-IL">
                <a:solidFill>
                  <a:schemeClr val="dk2"/>
                </a:solidFill>
              </a:rPr>
              <a:t>פריקה</a:t>
            </a:r>
            <a:r>
              <a:rPr lang="iw-IL">
                <a:solidFill>
                  <a:schemeClr val="dk2"/>
                </a:solidFill>
              </a:rPr>
              <a:t> מנין, תלמוד לומר עזוב תעזוב עמו. " [מכילתא ]</a:t>
            </a:r>
            <a:endParaRPr/>
          </a:p>
          <a:p>
            <a:pPr indent="-274320" lvl="0" marL="274320" rtl="1" algn="r">
              <a:spcBef>
                <a:spcPts val="600"/>
              </a:spcBef>
              <a:spcAft>
                <a:spcPts val="0"/>
              </a:spcAft>
              <a:buSzPct val="70000"/>
              <a:buChar char="🞆"/>
            </a:pPr>
            <a:r>
              <a:rPr b="1" lang="iw-IL">
                <a:solidFill>
                  <a:schemeClr val="accent3"/>
                </a:solidFill>
              </a:rPr>
              <a:t>השלם השינוי מעיד : </a:t>
            </a:r>
            <a:endParaRPr/>
          </a:p>
          <a:p>
            <a:pPr indent="-274320" lvl="0" marL="274320" rtl="1" algn="r">
              <a:spcBef>
                <a:spcPts val="600"/>
              </a:spcBef>
              <a:spcAft>
                <a:spcPts val="0"/>
              </a:spcAft>
              <a:buSzPct val="70000"/>
              <a:buChar char="🞆"/>
            </a:pPr>
            <a:r>
              <a:rPr lang="iw-IL"/>
              <a:t>שור אחיך, אין לי אלא שור אחיך, שור אויבך מניין, תלמוד לומר אויבך מכל מקום, אם כן למה נאמר אחיך, אלא מלמד שלא דברה תורה אלא כנגד היצר. (כי תצא רכב)</a:t>
            </a:r>
            <a:endParaRPr/>
          </a:p>
          <a:p>
            <a:pPr indent="-274320" lvl="0" marL="274320" rtl="1" algn="r">
              <a:spcBef>
                <a:spcPts val="600"/>
              </a:spcBef>
              <a:spcAft>
                <a:spcPts val="0"/>
              </a:spcAft>
              <a:buSzPct val="70000"/>
              <a:buChar char="🞆"/>
            </a:pPr>
            <a:r>
              <a:rPr b="1" lang="iw-IL">
                <a:solidFill>
                  <a:schemeClr val="accent3"/>
                </a:solidFill>
              </a:rPr>
              <a:t>השלם השינוי מעיד :</a:t>
            </a:r>
            <a:br>
              <a:rPr b="1" lang="iw-IL">
                <a:solidFill>
                  <a:schemeClr val="accent3"/>
                </a:solidFill>
              </a:rPr>
            </a:br>
            <a:endParaRPr b="1">
              <a:solidFill>
                <a:schemeClr val="accent3"/>
              </a:solidFill>
            </a:endParaRPr>
          </a:p>
          <a:p>
            <a:pPr indent="-175641" lvl="0" marL="274320" rtl="1" algn="r">
              <a:spcBef>
                <a:spcPts val="600"/>
              </a:spcBef>
              <a:spcAft>
                <a:spcPts val="0"/>
              </a:spcAft>
              <a:buSzPct val="70000"/>
              <a:buNone/>
            </a:pPr>
            <a:r>
              <a:t/>
            </a:r>
            <a:endParaRPr>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0"/>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צפה בסרטון שלפניך וכתוב באיזה מקרה אדם לא מחויב לעזור לחברו ?</a:t>
            </a:r>
            <a:endParaRPr/>
          </a:p>
        </p:txBody>
      </p:sp>
      <p:pic>
        <p:nvPicPr>
          <p:cNvPr id="189" name="Google Shape;189;p20"/>
          <p:cNvPicPr preferRelativeResize="0"/>
          <p:nvPr>
            <p:ph idx="1" type="body"/>
          </p:nvPr>
        </p:nvPicPr>
        <p:blipFill rotWithShape="1">
          <a:blip r:embed="rId3">
            <a:alphaModFix/>
          </a:blip>
          <a:srcRect b="0" l="0" r="0" t="0"/>
          <a:stretch/>
        </p:blipFill>
        <p:spPr>
          <a:xfrm>
            <a:off x="457200" y="1936750"/>
            <a:ext cx="7467600" cy="4200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1"/>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השלם:</a:t>
            </a:r>
            <a:endParaRPr/>
          </a:p>
        </p:txBody>
      </p:sp>
      <p:sp>
        <p:nvSpPr>
          <p:cNvPr id="195" name="Google Shape;195;p21"/>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lang="iw-IL"/>
              <a:t>  </a:t>
            </a:r>
            <a:r>
              <a:rPr b="1" lang="iw-IL"/>
              <a:t>ה</a:t>
            </a:r>
            <a:r>
              <a:rPr lang="iw-IL"/>
              <a:t> לֹא-יִהְיֶה כְלִי-גֶבֶר עַל-אִשָּׁה, וְלֹא-יִלְבַּשׁ גֶּבֶר שִׂמְלַת אִשָּׁה:  כִּי תוֹעֲבַת יְהוָה אֱלֹהֶיךָ, כָּל-עֹשֵׂה אֵלֶּה.  {פ}</a:t>
            </a:r>
            <a:br>
              <a:rPr lang="iw-IL"/>
            </a:br>
            <a:r>
              <a:rPr lang="iw-IL"/>
              <a:t>  </a:t>
            </a:r>
            <a:endParaRPr/>
          </a:p>
        </p:txBody>
      </p:sp>
      <p:sp>
        <p:nvSpPr>
          <p:cNvPr id="196" name="Google Shape;196;p21"/>
          <p:cNvSpPr/>
          <p:nvPr/>
        </p:nvSpPr>
        <p:spPr>
          <a:xfrm>
            <a:off x="5940152" y="2708920"/>
            <a:ext cx="2160240" cy="720080"/>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דין </a:t>
            </a:r>
            <a:endParaRPr b="0" i="0" sz="1800" u="none" cap="none" strike="noStrike">
              <a:solidFill>
                <a:schemeClr val="lt1"/>
              </a:solidFill>
              <a:latin typeface="Century Schoolbook"/>
              <a:ea typeface="Century Schoolbook"/>
              <a:cs typeface="Century Schoolbook"/>
              <a:sym typeface="Century Schoolbook"/>
            </a:endParaRPr>
          </a:p>
        </p:txBody>
      </p:sp>
      <p:sp>
        <p:nvSpPr>
          <p:cNvPr id="197" name="Google Shape;197;p21"/>
          <p:cNvSpPr/>
          <p:nvPr/>
        </p:nvSpPr>
        <p:spPr>
          <a:xfrm>
            <a:off x="1187624" y="2658162"/>
            <a:ext cx="2376264" cy="720080"/>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טעם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198" name="Google Shape;198;p21"/>
          <p:cNvCxnSpPr/>
          <p:nvPr/>
        </p:nvCxnSpPr>
        <p:spPr>
          <a:xfrm>
            <a:off x="7020272" y="3573016"/>
            <a:ext cx="0" cy="1584176"/>
          </a:xfrm>
          <a:prstGeom prst="straightConnector1">
            <a:avLst/>
          </a:prstGeom>
          <a:noFill/>
          <a:ln cap="flat" cmpd="sng" w="12700">
            <a:solidFill>
              <a:srgbClr val="FF6803"/>
            </a:solidFill>
            <a:prstDash val="solid"/>
            <a:round/>
            <a:headEnd len="sm" w="sm" type="none"/>
            <a:tailEnd len="med" w="med" type="stealth"/>
          </a:ln>
        </p:spPr>
      </p:cxnSp>
      <p:cxnSp>
        <p:nvCxnSpPr>
          <p:cNvPr id="199" name="Google Shape;199;p21"/>
          <p:cNvCxnSpPr/>
          <p:nvPr/>
        </p:nvCxnSpPr>
        <p:spPr>
          <a:xfrm>
            <a:off x="2375756" y="3429000"/>
            <a:ext cx="0" cy="1584176"/>
          </a:xfrm>
          <a:prstGeom prst="straightConnector1">
            <a:avLst/>
          </a:prstGeom>
          <a:noFill/>
          <a:ln cap="flat" cmpd="sng" w="12700">
            <a:solidFill>
              <a:srgbClr val="FF6803"/>
            </a:solidFill>
            <a:prstDash val="solid"/>
            <a:round/>
            <a:headEnd len="sm" w="sm" type="none"/>
            <a:tailEnd len="med" w="med" type="stealth"/>
          </a:ln>
        </p:spPr>
      </p:cxnSp>
      <p:sp>
        <p:nvSpPr>
          <p:cNvPr id="200" name="Google Shape;200;p21"/>
          <p:cNvSpPr/>
          <p:nvPr/>
        </p:nvSpPr>
        <p:spPr>
          <a:xfrm>
            <a:off x="5724128" y="5373216"/>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01" name="Google Shape;201;p21"/>
          <p:cNvSpPr/>
          <p:nvPr/>
        </p:nvSpPr>
        <p:spPr>
          <a:xfrm>
            <a:off x="1043608" y="5348971"/>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2"/>
          <p:cNvSpPr txBox="1"/>
          <p:nvPr>
            <p:ph idx="1" type="body"/>
          </p:nvPr>
        </p:nvSpPr>
        <p:spPr>
          <a:xfrm>
            <a:off x="457200" y="1124744"/>
            <a:ext cx="7467600" cy="5349208"/>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b="1" lang="iw-IL"/>
              <a:t>ו</a:t>
            </a:r>
            <a:r>
              <a:rPr lang="iw-IL"/>
              <a:t> כִּי </a:t>
            </a:r>
            <a:r>
              <a:rPr b="1" lang="iw-IL"/>
              <a:t>יִקָּרֵא</a:t>
            </a:r>
            <a:r>
              <a:rPr lang="iw-IL"/>
              <a:t> קַן-צִפּוֹר לְפָנֶיךָ בַּדֶּרֶךְ בְּכָל-עֵץ אוֹ עַל-הָאָרֶץ, אֶפְרֹחִים אוֹ בֵיצִים, וְהָאֵם רֹבֶצֶת עַל-הָאֶפְרֹחִים, אוֹ עַל-הַבֵּיצִים--לֹא-תִקַּח הָאֵם, עַל-הַבָּנִים.  </a:t>
            </a:r>
            <a:r>
              <a:rPr b="1" lang="iw-IL"/>
              <a:t>ז</a:t>
            </a:r>
            <a:r>
              <a:rPr lang="iw-IL"/>
              <a:t> שַׁלֵּחַ תְּשַׁלַּח אֶת-הָאֵם, וְאֶת-הַבָּנִים תִּקַּח-לָךְ, לְמַעַן יִיטַב לָךְ, וְהַאֲרַכְתָּ יָמִים.  {ס}  ּ.</a:t>
            </a:r>
            <a:endParaRPr/>
          </a:p>
          <a:p>
            <a:pPr indent="-167640" lvl="0" marL="274320" rtl="1" algn="r">
              <a:spcBef>
                <a:spcPts val="600"/>
              </a:spcBef>
              <a:spcAft>
                <a:spcPts val="0"/>
              </a:spcAft>
              <a:buSzPts val="1680"/>
              <a:buNone/>
            </a:pPr>
            <a:r>
              <a:t/>
            </a:r>
            <a:endParaRPr/>
          </a:p>
          <a:p>
            <a:pPr indent="-167640" lvl="0" marL="274320" rtl="1" algn="r">
              <a:spcBef>
                <a:spcPts val="600"/>
              </a:spcBef>
              <a:spcAft>
                <a:spcPts val="0"/>
              </a:spcAft>
              <a:buSzPts val="1680"/>
              <a:buNone/>
            </a:pPr>
            <a:r>
              <a:t/>
            </a:r>
            <a:endParaRPr/>
          </a:p>
          <a:p>
            <a:pPr indent="-167640" lvl="0" marL="274320" rtl="1" algn="r">
              <a:spcBef>
                <a:spcPts val="600"/>
              </a:spcBef>
              <a:spcAft>
                <a:spcPts val="0"/>
              </a:spcAft>
              <a:buSzPts val="1680"/>
              <a:buNone/>
            </a:pPr>
            <a:r>
              <a:t/>
            </a:r>
            <a:endParaRPr/>
          </a:p>
          <a:p>
            <a:pPr indent="-167640" lvl="0" marL="274320" rtl="1" algn="r">
              <a:spcBef>
                <a:spcPts val="600"/>
              </a:spcBef>
              <a:spcAft>
                <a:spcPts val="0"/>
              </a:spcAft>
              <a:buSzPts val="1680"/>
              <a:buNone/>
            </a:pPr>
            <a:r>
              <a:t/>
            </a:r>
            <a:endParaRPr/>
          </a:p>
          <a:p>
            <a:pPr indent="-167640" lvl="0" marL="274320" rtl="1" algn="r">
              <a:spcBef>
                <a:spcPts val="600"/>
              </a:spcBef>
              <a:spcAft>
                <a:spcPts val="0"/>
              </a:spcAft>
              <a:buSzPts val="1680"/>
              <a:buNone/>
            </a:pPr>
            <a:r>
              <a:t/>
            </a:r>
            <a:endParaRPr/>
          </a:p>
          <a:p>
            <a:pPr indent="-167640" lvl="0" marL="274320" rtl="1" algn="r">
              <a:spcBef>
                <a:spcPts val="600"/>
              </a:spcBef>
              <a:spcAft>
                <a:spcPts val="0"/>
              </a:spcAft>
              <a:buSzPts val="1680"/>
              <a:buNone/>
            </a:pPr>
            <a:r>
              <a:t/>
            </a:r>
            <a:endParaRPr/>
          </a:p>
          <a:p>
            <a:pPr indent="-167640" lvl="0" marL="274320" rtl="1" algn="r">
              <a:spcBef>
                <a:spcPts val="600"/>
              </a:spcBef>
              <a:spcAft>
                <a:spcPts val="0"/>
              </a:spcAft>
              <a:buSzPts val="1680"/>
              <a:buNone/>
            </a:pPr>
            <a:r>
              <a:t/>
            </a:r>
            <a:endParaRPr/>
          </a:p>
        </p:txBody>
      </p:sp>
      <p:pic>
        <p:nvPicPr>
          <p:cNvPr id="207" name="Google Shape;207;p22">
            <a:hlinkClick action="ppaction://hlinksldjump" r:id="rId3"/>
          </p:cNvPr>
          <p:cNvPicPr preferRelativeResize="0"/>
          <p:nvPr/>
        </p:nvPicPr>
        <p:blipFill rotWithShape="1">
          <a:blip r:embed="rId4">
            <a:alphaModFix/>
          </a:blip>
          <a:srcRect b="0" l="0" r="0" t="0"/>
          <a:stretch/>
        </p:blipFill>
        <p:spPr>
          <a:xfrm>
            <a:off x="5789657" y="-398885"/>
            <a:ext cx="720915" cy="1718122"/>
          </a:xfrm>
          <a:prstGeom prst="rect">
            <a:avLst/>
          </a:prstGeom>
          <a:noFill/>
          <a:ln>
            <a:noFill/>
          </a:ln>
        </p:spPr>
      </p:pic>
      <p:cxnSp>
        <p:nvCxnSpPr>
          <p:cNvPr id="208" name="Google Shape;208;p22"/>
          <p:cNvCxnSpPr/>
          <p:nvPr/>
        </p:nvCxnSpPr>
        <p:spPr>
          <a:xfrm>
            <a:off x="6517051" y="460176"/>
            <a:ext cx="215189" cy="677019"/>
          </a:xfrm>
          <a:prstGeom prst="straightConnector1">
            <a:avLst/>
          </a:prstGeom>
          <a:noFill/>
          <a:ln cap="flat" cmpd="sng" w="12700">
            <a:solidFill>
              <a:srgbClr val="FF6803"/>
            </a:solidFill>
            <a:prstDash val="solid"/>
            <a:round/>
            <a:headEnd len="sm" w="sm" type="none"/>
            <a:tailEnd len="med" w="med" type="stealth"/>
          </a:ln>
        </p:spPr>
      </p:cxnSp>
      <p:sp>
        <p:nvSpPr>
          <p:cNvPr id="209" name="Google Shape;209;p22"/>
          <p:cNvSpPr/>
          <p:nvPr/>
        </p:nvSpPr>
        <p:spPr>
          <a:xfrm>
            <a:off x="3803812" y="2658162"/>
            <a:ext cx="2160240" cy="77083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דין </a:t>
            </a:r>
            <a:endParaRPr b="0" i="0" sz="1800" u="none" cap="none" strike="noStrike">
              <a:solidFill>
                <a:schemeClr val="lt1"/>
              </a:solidFill>
              <a:latin typeface="Century Schoolbook"/>
              <a:ea typeface="Century Schoolbook"/>
              <a:cs typeface="Century Schoolbook"/>
              <a:sym typeface="Century Schoolbook"/>
            </a:endParaRPr>
          </a:p>
        </p:txBody>
      </p:sp>
      <p:sp>
        <p:nvSpPr>
          <p:cNvPr id="210" name="Google Shape;210;p22"/>
          <p:cNvSpPr/>
          <p:nvPr/>
        </p:nvSpPr>
        <p:spPr>
          <a:xfrm>
            <a:off x="1187624" y="2658162"/>
            <a:ext cx="2376264" cy="720080"/>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טעם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211" name="Google Shape;211;p22"/>
          <p:cNvCxnSpPr/>
          <p:nvPr/>
        </p:nvCxnSpPr>
        <p:spPr>
          <a:xfrm>
            <a:off x="4852265" y="3378242"/>
            <a:ext cx="0" cy="1584176"/>
          </a:xfrm>
          <a:prstGeom prst="straightConnector1">
            <a:avLst/>
          </a:prstGeom>
          <a:noFill/>
          <a:ln cap="flat" cmpd="sng" w="12700">
            <a:solidFill>
              <a:srgbClr val="FF6803"/>
            </a:solidFill>
            <a:prstDash val="solid"/>
            <a:round/>
            <a:headEnd len="sm" w="sm" type="none"/>
            <a:tailEnd len="med" w="med" type="stealth"/>
          </a:ln>
        </p:spPr>
      </p:cxnSp>
      <p:cxnSp>
        <p:nvCxnSpPr>
          <p:cNvPr id="212" name="Google Shape;212;p22"/>
          <p:cNvCxnSpPr/>
          <p:nvPr/>
        </p:nvCxnSpPr>
        <p:spPr>
          <a:xfrm>
            <a:off x="2375756" y="3429000"/>
            <a:ext cx="0" cy="1584176"/>
          </a:xfrm>
          <a:prstGeom prst="straightConnector1">
            <a:avLst/>
          </a:prstGeom>
          <a:noFill/>
          <a:ln cap="flat" cmpd="sng" w="12700">
            <a:solidFill>
              <a:srgbClr val="FF6803"/>
            </a:solidFill>
            <a:prstDash val="solid"/>
            <a:round/>
            <a:headEnd len="sm" w="sm" type="none"/>
            <a:tailEnd len="med" w="med" type="stealth"/>
          </a:ln>
        </p:spPr>
      </p:cxnSp>
      <p:sp>
        <p:nvSpPr>
          <p:cNvPr id="213" name="Google Shape;213;p22"/>
          <p:cNvSpPr/>
          <p:nvPr/>
        </p:nvSpPr>
        <p:spPr>
          <a:xfrm>
            <a:off x="3664133" y="5348971"/>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14" name="Google Shape;214;p22"/>
          <p:cNvSpPr/>
          <p:nvPr/>
        </p:nvSpPr>
        <p:spPr>
          <a:xfrm>
            <a:off x="1043608" y="5348971"/>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15" name="Google Shape;215;p22"/>
          <p:cNvSpPr/>
          <p:nvPr/>
        </p:nvSpPr>
        <p:spPr>
          <a:xfrm>
            <a:off x="6110010" y="2688086"/>
            <a:ext cx="2160240" cy="77083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מקרה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216" name="Google Shape;216;p22"/>
          <p:cNvCxnSpPr/>
          <p:nvPr/>
        </p:nvCxnSpPr>
        <p:spPr>
          <a:xfrm>
            <a:off x="7082535" y="3544069"/>
            <a:ext cx="0" cy="1541115"/>
          </a:xfrm>
          <a:prstGeom prst="straightConnector1">
            <a:avLst/>
          </a:prstGeom>
          <a:noFill/>
          <a:ln cap="flat" cmpd="sng" w="12700">
            <a:solidFill>
              <a:srgbClr val="FF6803"/>
            </a:solidFill>
            <a:prstDash val="solid"/>
            <a:round/>
            <a:headEnd len="sm" w="sm" type="none"/>
            <a:tailEnd len="med" w="med" type="stealth"/>
          </a:ln>
        </p:spPr>
      </p:cxnSp>
      <p:sp>
        <p:nvSpPr>
          <p:cNvPr id="217" name="Google Shape;217;p22"/>
          <p:cNvSpPr/>
          <p:nvPr/>
        </p:nvSpPr>
        <p:spPr>
          <a:xfrm>
            <a:off x="6192797" y="5348971"/>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pic>
        <p:nvPicPr>
          <p:cNvPr descr="http://w17.snunit.k12.il/week_issue/upload/SectionPages_files/Picture/rules_midrash_bechuk.png" id="218" name="Google Shape;218;p22"/>
          <p:cNvPicPr preferRelativeResize="0"/>
          <p:nvPr/>
        </p:nvPicPr>
        <p:blipFill rotWithShape="1">
          <a:blip r:embed="rId5">
            <a:alphaModFix/>
          </a:blip>
          <a:srcRect b="0" l="0" r="0" t="0"/>
          <a:stretch/>
        </p:blipFill>
        <p:spPr>
          <a:xfrm>
            <a:off x="72877" y="0"/>
            <a:ext cx="1114747" cy="11295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3"/>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רש"י</a:t>
            </a:r>
            <a:endParaRPr/>
          </a:p>
        </p:txBody>
      </p:sp>
      <p:sp>
        <p:nvSpPr>
          <p:cNvPr id="224" name="Google Shape;224;p23"/>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lang="iw-IL"/>
              <a:t>למען ייטב לך - (שם קמב) אם מצוה קלה שאין בה חסרון כיס אמרה תורה למען ייטב לך והארכת ימים קל וחומר למתן שכרן של מצות חמורות</a:t>
            </a:r>
            <a:endParaRPr/>
          </a:p>
          <a:p>
            <a:pPr indent="-167640" lvl="0" marL="274320" rtl="1" algn="r">
              <a:spcBef>
                <a:spcPts val="600"/>
              </a:spcBef>
              <a:spcAft>
                <a:spcPts val="0"/>
              </a:spcAft>
              <a:buSzPts val="1680"/>
              <a:buNone/>
            </a:pPr>
            <a:r>
              <a:t/>
            </a:r>
            <a:endParaRPr/>
          </a:p>
          <a:p>
            <a:pPr indent="-274320" lvl="0" marL="274320" rtl="1" algn="r">
              <a:spcBef>
                <a:spcPts val="600"/>
              </a:spcBef>
              <a:spcAft>
                <a:spcPts val="0"/>
              </a:spcAft>
              <a:buSzPts val="1680"/>
              <a:buChar char="🞆"/>
            </a:pPr>
            <a:r>
              <a:rPr lang="iw-IL"/>
              <a:t>ע"פ רש"י מה ניתן ללמוד מהשכר המוענק עבור מצוות שילוח הקן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4"/>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מעקה </a:t>
            </a:r>
            <a:endParaRPr/>
          </a:p>
        </p:txBody>
      </p:sp>
      <p:sp>
        <p:nvSpPr>
          <p:cNvPr id="230" name="Google Shape;230;p24"/>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b="1" lang="iw-IL"/>
              <a:t>ח</a:t>
            </a:r>
            <a:r>
              <a:rPr lang="iw-IL"/>
              <a:t> כִּי תִבְנֶה בַּיִת חָדָשׁ, וְעָשִׂיתָ מַעֲקֶה לְגַגֶּךָ; וְלֹא-תָשִׂים דָּמִים בְּבֵיתֶךָ, כִּי-יִפֹּל הַנֹּפֵל מִמֶּנּוּ.  </a:t>
            </a:r>
            <a:endParaRPr/>
          </a:p>
        </p:txBody>
      </p:sp>
      <p:sp>
        <p:nvSpPr>
          <p:cNvPr id="231" name="Google Shape;231;p24"/>
          <p:cNvSpPr/>
          <p:nvPr/>
        </p:nvSpPr>
        <p:spPr>
          <a:xfrm>
            <a:off x="3803812" y="2658162"/>
            <a:ext cx="2160240" cy="77083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דין </a:t>
            </a:r>
            <a:endParaRPr b="0" i="0" sz="1800" u="none" cap="none" strike="noStrike">
              <a:solidFill>
                <a:schemeClr val="lt1"/>
              </a:solidFill>
              <a:latin typeface="Century Schoolbook"/>
              <a:ea typeface="Century Schoolbook"/>
              <a:cs typeface="Century Schoolbook"/>
              <a:sym typeface="Century Schoolbook"/>
            </a:endParaRPr>
          </a:p>
        </p:txBody>
      </p:sp>
      <p:sp>
        <p:nvSpPr>
          <p:cNvPr id="232" name="Google Shape;232;p24"/>
          <p:cNvSpPr/>
          <p:nvPr/>
        </p:nvSpPr>
        <p:spPr>
          <a:xfrm>
            <a:off x="1187624" y="2658162"/>
            <a:ext cx="2376264" cy="720080"/>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טעם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233" name="Google Shape;233;p24"/>
          <p:cNvCxnSpPr/>
          <p:nvPr/>
        </p:nvCxnSpPr>
        <p:spPr>
          <a:xfrm>
            <a:off x="4852265" y="3378242"/>
            <a:ext cx="0" cy="1584176"/>
          </a:xfrm>
          <a:prstGeom prst="straightConnector1">
            <a:avLst/>
          </a:prstGeom>
          <a:noFill/>
          <a:ln cap="flat" cmpd="sng" w="12700">
            <a:solidFill>
              <a:srgbClr val="FF6803"/>
            </a:solidFill>
            <a:prstDash val="solid"/>
            <a:round/>
            <a:headEnd len="sm" w="sm" type="none"/>
            <a:tailEnd len="med" w="med" type="stealth"/>
          </a:ln>
        </p:spPr>
      </p:cxnSp>
      <p:cxnSp>
        <p:nvCxnSpPr>
          <p:cNvPr id="234" name="Google Shape;234;p24"/>
          <p:cNvCxnSpPr/>
          <p:nvPr/>
        </p:nvCxnSpPr>
        <p:spPr>
          <a:xfrm>
            <a:off x="2375756" y="3429000"/>
            <a:ext cx="0" cy="1584176"/>
          </a:xfrm>
          <a:prstGeom prst="straightConnector1">
            <a:avLst/>
          </a:prstGeom>
          <a:noFill/>
          <a:ln cap="flat" cmpd="sng" w="12700">
            <a:solidFill>
              <a:srgbClr val="FF6803"/>
            </a:solidFill>
            <a:prstDash val="solid"/>
            <a:round/>
            <a:headEnd len="sm" w="sm" type="none"/>
            <a:tailEnd len="med" w="med" type="stealth"/>
          </a:ln>
        </p:spPr>
      </p:cxnSp>
      <p:sp>
        <p:nvSpPr>
          <p:cNvPr id="235" name="Google Shape;235;p24"/>
          <p:cNvSpPr/>
          <p:nvPr/>
        </p:nvSpPr>
        <p:spPr>
          <a:xfrm>
            <a:off x="3664133" y="5348971"/>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36" name="Google Shape;236;p24"/>
          <p:cNvSpPr/>
          <p:nvPr/>
        </p:nvSpPr>
        <p:spPr>
          <a:xfrm>
            <a:off x="1043608" y="5348971"/>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37" name="Google Shape;237;p24"/>
          <p:cNvSpPr/>
          <p:nvPr/>
        </p:nvSpPr>
        <p:spPr>
          <a:xfrm>
            <a:off x="6110010" y="2688086"/>
            <a:ext cx="2160240" cy="77083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מקרה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238" name="Google Shape;238;p24"/>
          <p:cNvCxnSpPr/>
          <p:nvPr/>
        </p:nvCxnSpPr>
        <p:spPr>
          <a:xfrm>
            <a:off x="7082535" y="3544069"/>
            <a:ext cx="0" cy="1541115"/>
          </a:xfrm>
          <a:prstGeom prst="straightConnector1">
            <a:avLst/>
          </a:prstGeom>
          <a:noFill/>
          <a:ln cap="flat" cmpd="sng" w="12700">
            <a:solidFill>
              <a:srgbClr val="FF6803"/>
            </a:solidFill>
            <a:prstDash val="solid"/>
            <a:round/>
            <a:headEnd len="sm" w="sm" type="none"/>
            <a:tailEnd len="med" w="med" type="stealth"/>
          </a:ln>
        </p:spPr>
      </p:cxnSp>
      <p:sp>
        <p:nvSpPr>
          <p:cNvPr id="239" name="Google Shape;239;p24"/>
          <p:cNvSpPr/>
          <p:nvPr/>
        </p:nvSpPr>
        <p:spPr>
          <a:xfrm>
            <a:off x="6192797" y="5348971"/>
            <a:ext cx="2376264" cy="1080120"/>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pic>
        <p:nvPicPr>
          <p:cNvPr descr="http://www.bvd.co.il/img/fck/image/articles/131/%d7%91%d7%9e%d7%a1%d7%9c%d7%95%d7%9c%20%d7%94%d7%a9%d7%9e%d7%a9/%d7%91%d7%9e%d7%a1%d7%9c%d7%95%d7%9c%20%d7%94%d7%a9%d7%9e%d7%a9_7.jpg" id="240" name="Google Shape;240;p24"/>
          <p:cNvPicPr preferRelativeResize="0"/>
          <p:nvPr/>
        </p:nvPicPr>
        <p:blipFill rotWithShape="1">
          <a:blip r:embed="rId3">
            <a:alphaModFix/>
          </a:blip>
          <a:srcRect b="0" l="0" r="0" t="0"/>
          <a:stretch/>
        </p:blipFill>
        <p:spPr>
          <a:xfrm>
            <a:off x="306561" y="183831"/>
            <a:ext cx="1762125" cy="1266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5"/>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כלאים </a:t>
            </a:r>
            <a:endParaRPr/>
          </a:p>
        </p:txBody>
      </p:sp>
      <p:sp>
        <p:nvSpPr>
          <p:cNvPr id="246" name="Google Shape;246;p25"/>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b="1" lang="iw-IL"/>
              <a:t>ט</a:t>
            </a:r>
            <a:r>
              <a:rPr lang="iw-IL"/>
              <a:t> לֹא-תִזְרַע כַּרְמְךָ, כִּלְאָיִם:  פֶּן-תִּקְדַּשׁ, הַמְלֵאָה הַזֶּרַע אֲשֶׁר תִּזְרָע, וּתְבוּאַת, הַכָּרֶם.  {ס}  </a:t>
            </a:r>
            <a:r>
              <a:rPr b="1" lang="iw-IL"/>
              <a:t>י</a:t>
            </a:r>
            <a:r>
              <a:rPr lang="iw-IL"/>
              <a:t> לֹא-תַחֲרֹשׁ בְּשׁוֹר-וּבַחֲמֹר, יַחְדָּו.  </a:t>
            </a:r>
            <a:r>
              <a:rPr b="1" lang="iw-IL"/>
              <a:t>יא</a:t>
            </a:r>
            <a:r>
              <a:rPr lang="iw-IL"/>
              <a:t> לֹא תִלְבַּשׁ שַׁעַטְנֵז, צֶמֶר וּפִשְׁתִּים יַחְדָּו. </a:t>
            </a:r>
            <a:endParaRPr/>
          </a:p>
        </p:txBody>
      </p:sp>
      <p:sp>
        <p:nvSpPr>
          <p:cNvPr id="247" name="Google Shape;247;p25"/>
          <p:cNvSpPr/>
          <p:nvPr/>
        </p:nvSpPr>
        <p:spPr>
          <a:xfrm>
            <a:off x="5436096" y="2989149"/>
            <a:ext cx="2160240" cy="77083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דין </a:t>
            </a:r>
            <a:endParaRPr b="0" i="0" sz="1800" u="none" cap="none" strike="noStrike">
              <a:solidFill>
                <a:schemeClr val="lt1"/>
              </a:solidFill>
              <a:latin typeface="Century Schoolbook"/>
              <a:ea typeface="Century Schoolbook"/>
              <a:cs typeface="Century Schoolbook"/>
              <a:sym typeface="Century Schoolbook"/>
            </a:endParaRPr>
          </a:p>
        </p:txBody>
      </p:sp>
      <p:sp>
        <p:nvSpPr>
          <p:cNvPr id="248" name="Google Shape;248;p25"/>
          <p:cNvSpPr/>
          <p:nvPr/>
        </p:nvSpPr>
        <p:spPr>
          <a:xfrm>
            <a:off x="5427040" y="4037829"/>
            <a:ext cx="2160240" cy="77083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דין </a:t>
            </a:r>
            <a:endParaRPr b="0" i="0" sz="1800" u="none" cap="none" strike="noStrike">
              <a:solidFill>
                <a:schemeClr val="lt1"/>
              </a:solidFill>
              <a:latin typeface="Century Schoolbook"/>
              <a:ea typeface="Century Schoolbook"/>
              <a:cs typeface="Century Schoolbook"/>
              <a:sym typeface="Century Schoolbook"/>
            </a:endParaRPr>
          </a:p>
        </p:txBody>
      </p:sp>
      <p:sp>
        <p:nvSpPr>
          <p:cNvPr id="249" name="Google Shape;249;p25"/>
          <p:cNvSpPr/>
          <p:nvPr/>
        </p:nvSpPr>
        <p:spPr>
          <a:xfrm>
            <a:off x="5436096" y="5337166"/>
            <a:ext cx="2160240" cy="770838"/>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דין </a:t>
            </a:r>
            <a:endParaRPr b="0" i="0" sz="1800" u="none" cap="none" strike="noStrike">
              <a:solidFill>
                <a:schemeClr val="lt1"/>
              </a:solidFill>
              <a:latin typeface="Century Schoolbook"/>
              <a:ea typeface="Century Schoolbook"/>
              <a:cs typeface="Century Schoolbook"/>
              <a:sym typeface="Century Schoolbook"/>
            </a:endParaRPr>
          </a:p>
        </p:txBody>
      </p:sp>
      <p:cxnSp>
        <p:nvCxnSpPr>
          <p:cNvPr id="250" name="Google Shape;250;p25"/>
          <p:cNvCxnSpPr/>
          <p:nvPr/>
        </p:nvCxnSpPr>
        <p:spPr>
          <a:xfrm rot="10800000">
            <a:off x="2843808" y="3325325"/>
            <a:ext cx="2304256" cy="0"/>
          </a:xfrm>
          <a:prstGeom prst="straightConnector1">
            <a:avLst/>
          </a:prstGeom>
          <a:noFill/>
          <a:ln cap="flat" cmpd="sng" w="12700">
            <a:solidFill>
              <a:srgbClr val="FF6803"/>
            </a:solidFill>
            <a:prstDash val="solid"/>
            <a:round/>
            <a:headEnd len="sm" w="sm" type="none"/>
            <a:tailEnd len="med" w="med" type="stealth"/>
          </a:ln>
        </p:spPr>
      </p:cxnSp>
      <p:cxnSp>
        <p:nvCxnSpPr>
          <p:cNvPr id="251" name="Google Shape;251;p25"/>
          <p:cNvCxnSpPr/>
          <p:nvPr/>
        </p:nvCxnSpPr>
        <p:spPr>
          <a:xfrm rot="10800000">
            <a:off x="2843808" y="4423248"/>
            <a:ext cx="2304256" cy="0"/>
          </a:xfrm>
          <a:prstGeom prst="straightConnector1">
            <a:avLst/>
          </a:prstGeom>
          <a:noFill/>
          <a:ln cap="flat" cmpd="sng" w="12700">
            <a:solidFill>
              <a:srgbClr val="FF6803"/>
            </a:solidFill>
            <a:prstDash val="solid"/>
            <a:round/>
            <a:headEnd len="sm" w="sm" type="none"/>
            <a:tailEnd len="med" w="med" type="stealth"/>
          </a:ln>
        </p:spPr>
      </p:cxnSp>
      <p:cxnSp>
        <p:nvCxnSpPr>
          <p:cNvPr id="252" name="Google Shape;252;p25"/>
          <p:cNvCxnSpPr/>
          <p:nvPr/>
        </p:nvCxnSpPr>
        <p:spPr>
          <a:xfrm rot="10800000">
            <a:off x="2843808" y="5775376"/>
            <a:ext cx="2304256" cy="0"/>
          </a:xfrm>
          <a:prstGeom prst="straightConnector1">
            <a:avLst/>
          </a:prstGeom>
          <a:noFill/>
          <a:ln cap="flat" cmpd="sng" w="12700">
            <a:solidFill>
              <a:srgbClr val="FF6803"/>
            </a:solidFill>
            <a:prstDash val="solid"/>
            <a:round/>
            <a:headEnd len="sm" w="sm" type="none"/>
            <a:tailEnd len="med" w="med" type="stealth"/>
          </a:ln>
        </p:spPr>
      </p:cxnSp>
      <p:sp>
        <p:nvSpPr>
          <p:cNvPr id="253" name="Google Shape;253;p25"/>
          <p:cNvSpPr/>
          <p:nvPr/>
        </p:nvSpPr>
        <p:spPr>
          <a:xfrm>
            <a:off x="511932" y="2971573"/>
            <a:ext cx="2232248" cy="770838"/>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54" name="Google Shape;254;p25"/>
          <p:cNvSpPr/>
          <p:nvPr/>
        </p:nvSpPr>
        <p:spPr>
          <a:xfrm>
            <a:off x="511932" y="4054016"/>
            <a:ext cx="2232248" cy="770838"/>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55" name="Google Shape;255;p25"/>
          <p:cNvSpPr/>
          <p:nvPr/>
        </p:nvSpPr>
        <p:spPr>
          <a:xfrm>
            <a:off x="511932" y="5368797"/>
            <a:ext cx="2232248" cy="770838"/>
          </a:xfrm>
          <a:prstGeom prst="rect">
            <a:avLst/>
          </a:prstGeom>
          <a:solidFill>
            <a:schemeClr val="lt1"/>
          </a:solidFill>
          <a:ln cap="flat" cmpd="sng" w="254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56" name="Google Shape;256;p25">
            <a:hlinkClick action="ppaction://hlinksldjump" r:id="rId3"/>
          </p:cNvPr>
          <p:cNvSpPr/>
          <p:nvPr/>
        </p:nvSpPr>
        <p:spPr>
          <a:xfrm>
            <a:off x="2195736" y="6317613"/>
            <a:ext cx="4896544" cy="404664"/>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iw-IL" sz="1800" u="none" cap="none" strike="noStrike">
                <a:solidFill>
                  <a:schemeClr val="lt1"/>
                </a:solidFill>
                <a:latin typeface="Century Schoolbook"/>
                <a:ea typeface="Century Schoolbook"/>
                <a:cs typeface="Century Schoolbook"/>
                <a:sym typeface="Century Schoolbook"/>
              </a:rPr>
              <a:t>מה חסר ? לחץ כדי לגלות את התשובה </a:t>
            </a:r>
            <a:endParaRPr b="0" i="0" sz="1800" u="none" cap="none" strike="noStrike">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6"/>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ציצית </a:t>
            </a:r>
            <a:endParaRPr/>
          </a:p>
        </p:txBody>
      </p:sp>
      <p:sp>
        <p:nvSpPr>
          <p:cNvPr id="262" name="Google Shape;262;p26"/>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lang="iw-IL"/>
              <a:t>{ס}  </a:t>
            </a:r>
            <a:r>
              <a:rPr b="1" lang="iw-IL"/>
              <a:t>יב</a:t>
            </a:r>
            <a:r>
              <a:rPr lang="iw-IL"/>
              <a:t> גְּדִלִים, תַּעֲשֶׂה-לָּךְ, עַל-אַרְבַּע כַּנְפוֹת כְּסוּתְךָ, אֲשֶׁר תְּכַסֶּה-בָּה</a:t>
            </a:r>
            <a:endParaRPr/>
          </a:p>
          <a:p>
            <a:pPr indent="-167640" lvl="0" marL="274320" rtl="1" algn="r">
              <a:spcBef>
                <a:spcPts val="600"/>
              </a:spcBef>
              <a:spcAft>
                <a:spcPts val="0"/>
              </a:spcAft>
              <a:buSzPts val="1680"/>
              <a:buNone/>
            </a:pPr>
            <a:r>
              <a:t/>
            </a:r>
            <a:endParaRPr/>
          </a:p>
        </p:txBody>
      </p:sp>
      <p:pic>
        <p:nvPicPr>
          <p:cNvPr descr="http://3.bp.blogspot.com/-QY2CG6sZYlQ/T89keZ2BUII/AAAAAAAAAEY/9gVA_qbV3jM/s1600/Tzitzit2.jpg" id="263" name="Google Shape;263;p26"/>
          <p:cNvPicPr preferRelativeResize="0"/>
          <p:nvPr/>
        </p:nvPicPr>
        <p:blipFill rotWithShape="1">
          <a:blip r:embed="rId3">
            <a:alphaModFix/>
          </a:blip>
          <a:srcRect b="0" l="0" r="0" t="0"/>
          <a:stretch/>
        </p:blipFill>
        <p:spPr>
          <a:xfrm>
            <a:off x="395536" y="2204864"/>
            <a:ext cx="3240360" cy="385491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7"/>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סמיכות פרשיות </a:t>
            </a:r>
            <a:endParaRPr/>
          </a:p>
        </p:txBody>
      </p:sp>
      <p:sp>
        <p:nvSpPr>
          <p:cNvPr id="269" name="Google Shape;269;p27"/>
          <p:cNvSpPr txBox="1"/>
          <p:nvPr>
            <p:ph idx="1" type="body"/>
          </p:nvPr>
        </p:nvSpPr>
        <p:spPr>
          <a:xfrm>
            <a:off x="-2340768" y="1355196"/>
            <a:ext cx="7467600" cy="4873752"/>
          </a:xfrm>
          <a:prstGeom prst="rect">
            <a:avLst/>
          </a:prstGeom>
          <a:noFill/>
          <a:ln>
            <a:noFill/>
          </a:ln>
        </p:spPr>
        <p:txBody>
          <a:bodyPr anchorCtr="0" anchor="t" bIns="45700" lIns="91425" spcFirstLastPara="1" rIns="91425" wrap="square" tIns="45700">
            <a:normAutofit/>
          </a:bodyPr>
          <a:lstStyle/>
          <a:p>
            <a:pPr indent="-167640" lvl="0" marL="274320" rtl="1" algn="r">
              <a:spcBef>
                <a:spcPts val="0"/>
              </a:spcBef>
              <a:spcAft>
                <a:spcPts val="0"/>
              </a:spcAft>
              <a:buSzPts val="1680"/>
              <a:buNone/>
            </a:pPr>
            <a:r>
              <a:t/>
            </a:r>
            <a:endParaRPr b="1"/>
          </a:p>
          <a:p>
            <a:pPr indent="-274320" lvl="0" marL="274320" rtl="1" algn="r">
              <a:spcBef>
                <a:spcPts val="600"/>
              </a:spcBef>
              <a:spcAft>
                <a:spcPts val="0"/>
              </a:spcAft>
              <a:buSzPts val="1680"/>
              <a:buChar char="🞆"/>
            </a:pPr>
            <a:r>
              <a:rPr b="1" lang="iw-IL"/>
              <a:t>ט</a:t>
            </a:r>
            <a:r>
              <a:rPr lang="iw-IL"/>
              <a:t>   </a:t>
            </a:r>
            <a:r>
              <a:rPr b="1" lang="iw-IL"/>
              <a:t>י</a:t>
            </a:r>
            <a:r>
              <a:rPr lang="iw-IL"/>
              <a:t> לֹא-תַחֲרֹשׁ בְּשׁוֹר-וּבַחֲמֹר, יַחְדָּו.  </a:t>
            </a:r>
            <a:endParaRPr/>
          </a:p>
          <a:p>
            <a:pPr indent="-274320" lvl="0" marL="274320" rtl="1" algn="r">
              <a:spcBef>
                <a:spcPts val="600"/>
              </a:spcBef>
              <a:spcAft>
                <a:spcPts val="0"/>
              </a:spcAft>
              <a:buSzPts val="1680"/>
              <a:buChar char="🞆"/>
            </a:pPr>
            <a:r>
              <a:rPr b="1" lang="iw-IL"/>
              <a:t>יא</a:t>
            </a:r>
            <a:r>
              <a:rPr lang="iw-IL"/>
              <a:t> לֹא תִלְבַּשׁ שַׁעַטְנֵז, צֶמֶר וּפִשְׁתִּים יַחְדָּו. </a:t>
            </a:r>
            <a:endParaRPr/>
          </a:p>
          <a:p>
            <a:pPr indent="-167640" lvl="0" marL="274320" rtl="1" algn="r">
              <a:spcBef>
                <a:spcPts val="600"/>
              </a:spcBef>
              <a:spcAft>
                <a:spcPts val="0"/>
              </a:spcAft>
              <a:buSzPts val="1680"/>
              <a:buNone/>
            </a:pPr>
            <a:r>
              <a:t/>
            </a:r>
            <a:endParaRPr/>
          </a:p>
        </p:txBody>
      </p:sp>
      <p:sp>
        <p:nvSpPr>
          <p:cNvPr id="270" name="Google Shape;270;p27"/>
          <p:cNvSpPr/>
          <p:nvPr/>
        </p:nvSpPr>
        <p:spPr>
          <a:xfrm>
            <a:off x="5220072" y="1594520"/>
            <a:ext cx="648072" cy="1512168"/>
          </a:xfrm>
          <a:prstGeom prst="rightBrace">
            <a:avLst>
              <a:gd fmla="val 8333" name="adj1"/>
              <a:gd fmla="val 50000" name="adj2"/>
            </a:avLst>
          </a:prstGeom>
          <a:noFill/>
          <a:ln cap="flat" cmpd="sng" w="12700">
            <a:solidFill>
              <a:srgbClr val="FF680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Schoolbook"/>
              <a:ea typeface="Century Schoolbook"/>
              <a:cs typeface="Century Schoolbook"/>
              <a:sym typeface="Century Schoolbook"/>
            </a:endParaRPr>
          </a:p>
        </p:txBody>
      </p:sp>
      <p:sp>
        <p:nvSpPr>
          <p:cNvPr id="271" name="Google Shape;271;p27"/>
          <p:cNvSpPr/>
          <p:nvPr/>
        </p:nvSpPr>
        <p:spPr>
          <a:xfrm>
            <a:off x="179512" y="3701142"/>
            <a:ext cx="4572000" cy="646331"/>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iw-IL" sz="1800" u="none" cap="none" strike="noStrike">
                <a:solidFill>
                  <a:schemeClr val="dk1"/>
                </a:solidFill>
                <a:latin typeface="Century Schoolbook"/>
                <a:ea typeface="Century Schoolbook"/>
                <a:cs typeface="Century Schoolbook"/>
                <a:sym typeface="Century Schoolbook"/>
              </a:rPr>
              <a:t>{ס}  </a:t>
            </a:r>
            <a:r>
              <a:rPr b="1" i="0" lang="iw-IL" sz="1800" u="none" cap="none" strike="noStrike">
                <a:solidFill>
                  <a:schemeClr val="dk1"/>
                </a:solidFill>
                <a:latin typeface="Century Schoolbook"/>
                <a:ea typeface="Century Schoolbook"/>
                <a:cs typeface="Century Schoolbook"/>
                <a:sym typeface="Century Schoolbook"/>
              </a:rPr>
              <a:t>יב</a:t>
            </a:r>
            <a:r>
              <a:rPr b="0" i="0" lang="iw-IL" sz="1800" u="none" cap="none" strike="noStrike">
                <a:solidFill>
                  <a:schemeClr val="dk1"/>
                </a:solidFill>
                <a:latin typeface="Century Schoolbook"/>
                <a:ea typeface="Century Schoolbook"/>
                <a:cs typeface="Century Schoolbook"/>
                <a:sym typeface="Century Schoolbook"/>
              </a:rPr>
              <a:t> גְּדִלִים, תַּעֲשֶׂה-לָּךְ, עַל-אַרְבַּע כַּנְפוֹת כְּסוּתְךָ, אֲשֶׁר תְּכַסֶּה-בָּה</a:t>
            </a:r>
            <a:endParaRPr sz="1800">
              <a:solidFill>
                <a:schemeClr val="dk1"/>
              </a:solidFill>
              <a:latin typeface="Century Schoolbook"/>
              <a:ea typeface="Century Schoolbook"/>
              <a:cs typeface="Century Schoolbook"/>
              <a:sym typeface="Century Schoolbook"/>
            </a:endParaRPr>
          </a:p>
        </p:txBody>
      </p:sp>
      <p:sp>
        <p:nvSpPr>
          <p:cNvPr id="272" name="Google Shape;272;p27"/>
          <p:cNvSpPr/>
          <p:nvPr/>
        </p:nvSpPr>
        <p:spPr>
          <a:xfrm>
            <a:off x="5199589" y="3130324"/>
            <a:ext cx="648072" cy="1512168"/>
          </a:xfrm>
          <a:prstGeom prst="rightBrace">
            <a:avLst>
              <a:gd fmla="val 8333" name="adj1"/>
              <a:gd fmla="val 50000" name="adj2"/>
            </a:avLst>
          </a:prstGeom>
          <a:noFill/>
          <a:ln cap="flat" cmpd="sng" w="12700">
            <a:solidFill>
              <a:srgbClr val="FF680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entury Schoolbook"/>
              <a:ea typeface="Century Schoolbook"/>
              <a:cs typeface="Century Schoolbook"/>
              <a:sym typeface="Century Schoolbook"/>
            </a:endParaRPr>
          </a:p>
        </p:txBody>
      </p:sp>
      <p:sp>
        <p:nvSpPr>
          <p:cNvPr id="273" name="Google Shape;273;p27"/>
          <p:cNvSpPr/>
          <p:nvPr/>
        </p:nvSpPr>
        <p:spPr>
          <a:xfrm>
            <a:off x="5940152" y="1846548"/>
            <a:ext cx="1008112" cy="1008112"/>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1800">
                <a:solidFill>
                  <a:schemeClr val="lt1"/>
                </a:solidFill>
                <a:latin typeface="Century Schoolbook"/>
                <a:ea typeface="Century Schoolbook"/>
                <a:cs typeface="Century Schoolbook"/>
                <a:sym typeface="Century Schoolbook"/>
              </a:rPr>
              <a:t>שעטנז </a:t>
            </a:r>
            <a:endParaRPr sz="1800">
              <a:solidFill>
                <a:schemeClr val="lt1"/>
              </a:solidFill>
              <a:latin typeface="Century Schoolbook"/>
              <a:ea typeface="Century Schoolbook"/>
              <a:cs typeface="Century Schoolbook"/>
              <a:sym typeface="Century Schoolbook"/>
            </a:endParaRPr>
          </a:p>
        </p:txBody>
      </p:sp>
      <p:sp>
        <p:nvSpPr>
          <p:cNvPr id="274" name="Google Shape;274;p27"/>
          <p:cNvSpPr/>
          <p:nvPr/>
        </p:nvSpPr>
        <p:spPr>
          <a:xfrm>
            <a:off x="5868144" y="3520251"/>
            <a:ext cx="1008112" cy="1008112"/>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1800">
                <a:solidFill>
                  <a:schemeClr val="lt1"/>
                </a:solidFill>
                <a:latin typeface="Century Schoolbook"/>
                <a:ea typeface="Century Schoolbook"/>
                <a:cs typeface="Century Schoolbook"/>
                <a:sym typeface="Century Schoolbook"/>
              </a:rPr>
              <a:t>ציצית </a:t>
            </a:r>
            <a:endParaRPr sz="1800">
              <a:solidFill>
                <a:schemeClr val="lt1"/>
              </a:solidFill>
              <a:latin typeface="Century Schoolbook"/>
              <a:ea typeface="Century Schoolbook"/>
              <a:cs typeface="Century Schoolbook"/>
              <a:sym typeface="Century Schoolbook"/>
            </a:endParaRPr>
          </a:p>
        </p:txBody>
      </p:sp>
      <p:cxnSp>
        <p:nvCxnSpPr>
          <p:cNvPr id="275" name="Google Shape;275;p27"/>
          <p:cNvCxnSpPr>
            <a:stCxn id="273" idx="2"/>
          </p:cNvCxnSpPr>
          <p:nvPr/>
        </p:nvCxnSpPr>
        <p:spPr>
          <a:xfrm>
            <a:off x="6444208" y="2854660"/>
            <a:ext cx="0" cy="574200"/>
          </a:xfrm>
          <a:prstGeom prst="straightConnector1">
            <a:avLst/>
          </a:prstGeom>
          <a:noFill/>
          <a:ln cap="flat" cmpd="sng" w="12700">
            <a:solidFill>
              <a:srgbClr val="FF6803"/>
            </a:solidFill>
            <a:prstDash val="solid"/>
            <a:round/>
            <a:headEnd len="sm" w="sm" type="none"/>
            <a:tailEnd len="med" w="med" type="stealth"/>
          </a:ln>
        </p:spPr>
      </p:cxnSp>
      <p:sp>
        <p:nvSpPr>
          <p:cNvPr id="276" name="Google Shape;276;p27"/>
          <p:cNvSpPr/>
          <p:nvPr/>
        </p:nvSpPr>
        <p:spPr>
          <a:xfrm>
            <a:off x="6732240" y="1594520"/>
            <a:ext cx="936104" cy="3047972"/>
          </a:xfrm>
          <a:prstGeom prst="rightBrace">
            <a:avLst>
              <a:gd fmla="val 8333" name="adj1"/>
              <a:gd fmla="val 50000" name="adj2"/>
            </a:avLst>
          </a:prstGeom>
          <a:noFill/>
          <a:ln cap="flat" cmpd="sng" w="12700">
            <a:solidFill>
              <a:srgbClr val="FF680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entury Schoolbook"/>
              <a:ea typeface="Century Schoolbook"/>
              <a:cs typeface="Century Schoolbook"/>
              <a:sym typeface="Century Schoolbook"/>
            </a:endParaRPr>
          </a:p>
        </p:txBody>
      </p:sp>
      <p:sp>
        <p:nvSpPr>
          <p:cNvPr id="277" name="Google Shape;277;p27"/>
          <p:cNvSpPr/>
          <p:nvPr/>
        </p:nvSpPr>
        <p:spPr>
          <a:xfrm>
            <a:off x="7884368" y="2350604"/>
            <a:ext cx="1080120" cy="1673703"/>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1800">
                <a:solidFill>
                  <a:schemeClr val="lt1"/>
                </a:solidFill>
                <a:latin typeface="Century Schoolbook"/>
                <a:ea typeface="Century Schoolbook"/>
                <a:cs typeface="Century Schoolbook"/>
                <a:sym typeface="Century Schoolbook"/>
              </a:rPr>
              <a:t>למה סמכו את הפרשיות ?</a:t>
            </a:r>
            <a:endParaRPr sz="1800">
              <a:solidFill>
                <a:schemeClr val="lt1"/>
              </a:solidFill>
              <a:latin typeface="Century Schoolbook"/>
              <a:ea typeface="Century Schoolbook"/>
              <a:cs typeface="Century Schoolbook"/>
              <a:sym typeface="Century Schoolbook"/>
            </a:endParaRPr>
          </a:p>
        </p:txBody>
      </p:sp>
      <p:cxnSp>
        <p:nvCxnSpPr>
          <p:cNvPr id="278" name="Google Shape;278;p27"/>
          <p:cNvCxnSpPr/>
          <p:nvPr/>
        </p:nvCxnSpPr>
        <p:spPr>
          <a:xfrm flipH="1">
            <a:off x="5868144" y="4528363"/>
            <a:ext cx="2160240" cy="1204893"/>
          </a:xfrm>
          <a:prstGeom prst="straightConnector1">
            <a:avLst/>
          </a:prstGeom>
          <a:noFill/>
          <a:ln cap="flat" cmpd="sng" w="12700">
            <a:solidFill>
              <a:srgbClr val="FF6803"/>
            </a:solidFill>
            <a:prstDash val="solid"/>
            <a:round/>
            <a:headEnd len="sm" w="sm" type="none"/>
            <a:tailEnd len="med" w="med" type="stealth"/>
          </a:ln>
        </p:spPr>
      </p:cxnSp>
      <p:sp>
        <p:nvSpPr>
          <p:cNvPr id="279" name="Google Shape;279;p27"/>
          <p:cNvSpPr/>
          <p:nvPr/>
        </p:nvSpPr>
        <p:spPr>
          <a:xfrm>
            <a:off x="467544" y="5130809"/>
            <a:ext cx="5184576" cy="1466543"/>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1800">
                <a:solidFill>
                  <a:schemeClr val="lt1"/>
                </a:solidFill>
                <a:latin typeface="Century Schoolbook"/>
                <a:ea typeface="Century Schoolbook"/>
                <a:cs typeface="Century Schoolbook"/>
                <a:sym typeface="Century Schoolbook"/>
              </a:rPr>
              <a:t>רש"י -גדלים תעשה לך - , (יבמות ד ספרי) אף מן הכלאים לכך סמכן הכתוב</a:t>
            </a:r>
            <a:br>
              <a:rPr lang="iw-IL" sz="1800">
                <a:solidFill>
                  <a:schemeClr val="lt1"/>
                </a:solidFill>
                <a:latin typeface="Century Schoolbook"/>
                <a:ea typeface="Century Schoolbook"/>
                <a:cs typeface="Century Schoolbook"/>
                <a:sym typeface="Century Schoolbook"/>
              </a:rPr>
            </a:br>
            <a:endParaRPr sz="1800">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8"/>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fontScale="90000"/>
          </a:bodyPr>
          <a:lstStyle/>
          <a:p>
            <a:pPr indent="0" lvl="0" marL="0" rtl="1" algn="r">
              <a:spcBef>
                <a:spcPts val="0"/>
              </a:spcBef>
              <a:spcAft>
                <a:spcPts val="0"/>
              </a:spcAft>
              <a:buClr>
                <a:schemeClr val="dk2"/>
              </a:buClr>
              <a:buSzPct val="100000"/>
              <a:buFont typeface="Century Schoolbook"/>
              <a:buNone/>
            </a:pPr>
            <a:r>
              <a:rPr lang="iw-IL" sz="3200"/>
              <a:t>שלום לי קוראים משה אני עוזר לאנשים להבין מילים קשות. שאנחנו לא מבינים מילה אנחנו יכולים למצוא את פירוש המילה בכמה אפשריות :</a:t>
            </a:r>
            <a:endParaRPr sz="3200"/>
          </a:p>
        </p:txBody>
      </p:sp>
      <p:pic>
        <p:nvPicPr>
          <p:cNvPr id="285" name="Google Shape;285;p28"/>
          <p:cNvPicPr preferRelativeResize="0"/>
          <p:nvPr/>
        </p:nvPicPr>
        <p:blipFill rotWithShape="1">
          <a:blip r:embed="rId3">
            <a:alphaModFix/>
          </a:blip>
          <a:srcRect b="0" l="0" r="0" t="0"/>
          <a:stretch/>
        </p:blipFill>
        <p:spPr>
          <a:xfrm flipH="1">
            <a:off x="2771800" y="1412776"/>
            <a:ext cx="2808312" cy="3436243"/>
          </a:xfrm>
          <a:prstGeom prst="rect">
            <a:avLst/>
          </a:prstGeom>
          <a:noFill/>
          <a:ln>
            <a:noFill/>
          </a:ln>
        </p:spPr>
      </p:pic>
      <p:sp>
        <p:nvSpPr>
          <p:cNvPr id="286" name="Google Shape;286;p28"/>
          <p:cNvSpPr/>
          <p:nvPr/>
        </p:nvSpPr>
        <p:spPr>
          <a:xfrm>
            <a:off x="5220072" y="1772816"/>
            <a:ext cx="3168352" cy="1800200"/>
          </a:xfrm>
          <a:prstGeom prst="ellipse">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3600">
                <a:solidFill>
                  <a:srgbClr val="EFF1F1"/>
                </a:solidFill>
                <a:latin typeface="Century Schoolbook"/>
                <a:ea typeface="Century Schoolbook"/>
                <a:cs typeface="Century Schoolbook"/>
                <a:sym typeface="Century Schoolbook"/>
              </a:rPr>
              <a:t>מ </a:t>
            </a:r>
            <a:r>
              <a:rPr lang="iw-IL" sz="3600">
                <a:solidFill>
                  <a:schemeClr val="lt1"/>
                </a:solidFill>
                <a:latin typeface="Century Schoolbook"/>
                <a:ea typeface="Century Schoolbook"/>
                <a:cs typeface="Century Schoolbook"/>
                <a:sym typeface="Century Schoolbook"/>
              </a:rPr>
              <a:t>=</a:t>
            </a:r>
            <a:r>
              <a:rPr lang="iw-IL" sz="2400">
                <a:solidFill>
                  <a:schemeClr val="lt1"/>
                </a:solidFill>
                <a:latin typeface="Century Schoolbook"/>
                <a:ea typeface="Century Schoolbook"/>
                <a:cs typeface="Century Schoolbook"/>
                <a:sym typeface="Century Schoolbook"/>
              </a:rPr>
              <a:t>מילון/ מפרשים </a:t>
            </a:r>
            <a:endParaRPr sz="3600">
              <a:solidFill>
                <a:schemeClr val="lt1"/>
              </a:solidFill>
              <a:latin typeface="Century Schoolbook"/>
              <a:ea typeface="Century Schoolbook"/>
              <a:cs typeface="Century Schoolbook"/>
              <a:sym typeface="Century Schoolbook"/>
            </a:endParaRPr>
          </a:p>
        </p:txBody>
      </p:sp>
      <p:sp>
        <p:nvSpPr>
          <p:cNvPr id="287" name="Google Shape;287;p28"/>
          <p:cNvSpPr/>
          <p:nvPr/>
        </p:nvSpPr>
        <p:spPr>
          <a:xfrm>
            <a:off x="2591780" y="4849019"/>
            <a:ext cx="3168352" cy="1800200"/>
          </a:xfrm>
          <a:prstGeom prst="ellipse">
            <a:avLst/>
          </a:prstGeom>
          <a:solidFill>
            <a:schemeClr val="accent3"/>
          </a:solidFill>
          <a:ln cap="flat" cmpd="sng" w="25400">
            <a:solidFill>
              <a:srgbClr val="82201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3600">
                <a:solidFill>
                  <a:srgbClr val="EFF1F1"/>
                </a:solidFill>
                <a:latin typeface="Century Schoolbook"/>
                <a:ea typeface="Century Schoolbook"/>
                <a:cs typeface="Century Schoolbook"/>
                <a:sym typeface="Century Schoolbook"/>
              </a:rPr>
              <a:t>ש</a:t>
            </a:r>
            <a:r>
              <a:rPr lang="iw-IL" sz="3600">
                <a:solidFill>
                  <a:schemeClr val="lt1"/>
                </a:solidFill>
                <a:latin typeface="Century Schoolbook"/>
                <a:ea typeface="Century Schoolbook"/>
                <a:cs typeface="Century Schoolbook"/>
                <a:sym typeface="Century Schoolbook"/>
              </a:rPr>
              <a:t>=</a:t>
            </a:r>
            <a:r>
              <a:rPr lang="iw-IL" sz="2800">
                <a:solidFill>
                  <a:schemeClr val="lt1"/>
                </a:solidFill>
                <a:latin typeface="Century Schoolbook"/>
                <a:ea typeface="Century Schoolbook"/>
                <a:cs typeface="Century Schoolbook"/>
                <a:sym typeface="Century Schoolbook"/>
              </a:rPr>
              <a:t>שורש</a:t>
            </a:r>
            <a:endParaRPr sz="2800">
              <a:solidFill>
                <a:schemeClr val="lt1"/>
              </a:solidFill>
              <a:latin typeface="Century Schoolbook"/>
              <a:ea typeface="Century Schoolbook"/>
              <a:cs typeface="Century Schoolbook"/>
              <a:sym typeface="Century Schoolbook"/>
            </a:endParaRPr>
          </a:p>
        </p:txBody>
      </p:sp>
      <p:sp>
        <p:nvSpPr>
          <p:cNvPr id="288" name="Google Shape;288;p28"/>
          <p:cNvSpPr/>
          <p:nvPr/>
        </p:nvSpPr>
        <p:spPr>
          <a:xfrm>
            <a:off x="0" y="1594865"/>
            <a:ext cx="3168352" cy="1800200"/>
          </a:xfrm>
          <a:prstGeom prst="ellipse">
            <a:avLst/>
          </a:prstGeom>
          <a:solidFill>
            <a:schemeClr val="accent5"/>
          </a:solidFill>
          <a:ln cap="flat" cmpd="sng" w="25400">
            <a:solidFill>
              <a:srgbClr val="7E879B"/>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3600">
                <a:solidFill>
                  <a:srgbClr val="EFF1F1"/>
                </a:solidFill>
                <a:latin typeface="Century Schoolbook"/>
                <a:ea typeface="Century Schoolbook"/>
                <a:cs typeface="Century Schoolbook"/>
                <a:sym typeface="Century Schoolbook"/>
              </a:rPr>
              <a:t>ה</a:t>
            </a:r>
            <a:r>
              <a:rPr lang="iw-IL" sz="3600">
                <a:solidFill>
                  <a:schemeClr val="lt1"/>
                </a:solidFill>
                <a:latin typeface="Century Schoolbook"/>
                <a:ea typeface="Century Schoolbook"/>
                <a:cs typeface="Century Schoolbook"/>
                <a:sym typeface="Century Schoolbook"/>
              </a:rPr>
              <a:t>= </a:t>
            </a:r>
            <a:r>
              <a:rPr lang="iw-IL" sz="2400">
                <a:solidFill>
                  <a:schemeClr val="lt1"/>
                </a:solidFill>
                <a:latin typeface="Century Schoolbook"/>
                <a:ea typeface="Century Schoolbook"/>
                <a:cs typeface="Century Schoolbook"/>
                <a:sym typeface="Century Schoolbook"/>
              </a:rPr>
              <a:t>הקשר </a:t>
            </a:r>
            <a:endParaRPr sz="3600">
              <a:solidFill>
                <a:schemeClr val="lt1"/>
              </a:solidFill>
              <a:latin typeface="Century Schoolbook"/>
              <a:ea typeface="Century Schoolbook"/>
              <a:cs typeface="Century Schoolbook"/>
              <a:sym typeface="Century Schoolbook"/>
            </a:endParaRPr>
          </a:p>
        </p:txBody>
      </p:sp>
      <p:cxnSp>
        <p:nvCxnSpPr>
          <p:cNvPr id="289" name="Google Shape;289;p28"/>
          <p:cNvCxnSpPr/>
          <p:nvPr/>
        </p:nvCxnSpPr>
        <p:spPr>
          <a:xfrm rot="10800000">
            <a:off x="1187624" y="3717032"/>
            <a:ext cx="1980728" cy="432048"/>
          </a:xfrm>
          <a:prstGeom prst="straightConnector1">
            <a:avLst/>
          </a:prstGeom>
          <a:noFill/>
          <a:ln cap="flat" cmpd="sng" w="12700">
            <a:solidFill>
              <a:srgbClr val="FF6803"/>
            </a:solidFill>
            <a:prstDash val="solid"/>
            <a:round/>
            <a:headEnd len="sm" w="sm" type="none"/>
            <a:tailEnd len="med" w="med" type="stealth"/>
          </a:ln>
        </p:spPr>
      </p:cxnSp>
      <p:sp>
        <p:nvSpPr>
          <p:cNvPr id="290" name="Google Shape;290;p28"/>
          <p:cNvSpPr/>
          <p:nvPr/>
        </p:nvSpPr>
        <p:spPr>
          <a:xfrm>
            <a:off x="395536" y="4509120"/>
            <a:ext cx="1782452" cy="1800200"/>
          </a:xfrm>
          <a:prstGeom prst="rect">
            <a:avLst/>
          </a:prstGeom>
          <a:solidFill>
            <a:schemeClr val="accent1"/>
          </a:solidFill>
          <a:ln cap="flat" cmpd="sng" w="25400">
            <a:solidFill>
              <a:srgbClr val="B96128"/>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1800">
                <a:solidFill>
                  <a:schemeClr val="lt1"/>
                </a:solidFill>
                <a:latin typeface="Century Schoolbook"/>
                <a:ea typeface="Century Schoolbook"/>
                <a:cs typeface="Century Schoolbook"/>
                <a:sym typeface="Century Schoolbook"/>
              </a:rPr>
              <a:t>חזרו לפסוק ונסו להחליף את המילה נדחים במילה שאתם מכרים ?</a:t>
            </a:r>
            <a:endParaRPr sz="1800">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9"/>
          <p:cNvSpPr txBox="1"/>
          <p:nvPr>
            <p:ph type="title"/>
          </p:nvPr>
        </p:nvSpPr>
        <p:spPr>
          <a:xfrm>
            <a:off x="457200" y="274638"/>
            <a:ext cx="7467600" cy="1143000"/>
          </a:xfrm>
          <a:prstGeom prst="rect">
            <a:avLst/>
          </a:prstGeom>
          <a:noFill/>
          <a:ln>
            <a:noFill/>
          </a:ln>
        </p:spPr>
        <p:txBody>
          <a:bodyPr anchorCtr="0" anchor="b" bIns="45700" lIns="91425" spcFirstLastPara="1" rIns="91425" wrap="square" tIns="45700">
            <a:normAutofit/>
          </a:bodyPr>
          <a:lstStyle/>
          <a:p>
            <a:pPr indent="0" lvl="0" marL="0" rtl="1" algn="r">
              <a:spcBef>
                <a:spcPts val="0"/>
              </a:spcBef>
              <a:spcAft>
                <a:spcPts val="0"/>
              </a:spcAft>
              <a:buClr>
                <a:schemeClr val="dk2"/>
              </a:buClr>
              <a:buSzPts val="3000"/>
              <a:buFont typeface="Century Schoolbook"/>
              <a:buNone/>
            </a:pPr>
            <a:r>
              <a:rPr lang="iw-IL"/>
              <a:t>בדוגמאות למצוות שאין עליהם טעם רש"י מביא את מצוות כלאים ושיש לקייים את החוקים כגזירת מלך ! </a:t>
            </a:r>
            <a:endParaRPr/>
          </a:p>
        </p:txBody>
      </p:sp>
      <p:sp>
        <p:nvSpPr>
          <p:cNvPr id="296" name="Google Shape;296;p29"/>
          <p:cNvSpPr txBox="1"/>
          <p:nvPr>
            <p:ph idx="1" type="body"/>
          </p:nvPr>
        </p:nvSpPr>
        <p:spPr>
          <a:xfrm>
            <a:off x="457200" y="1600200"/>
            <a:ext cx="7467600" cy="4873752"/>
          </a:xfrm>
          <a:prstGeom prst="rect">
            <a:avLst/>
          </a:prstGeom>
          <a:noFill/>
          <a:ln>
            <a:noFill/>
          </a:ln>
        </p:spPr>
        <p:txBody>
          <a:bodyPr anchorCtr="0" anchor="t" bIns="45700" lIns="91425" spcFirstLastPara="1" rIns="91425" wrap="square" tIns="45700">
            <a:normAutofit/>
          </a:bodyPr>
          <a:lstStyle/>
          <a:p>
            <a:pPr indent="-274320" lvl="0" marL="274320" rtl="1" algn="r">
              <a:spcBef>
                <a:spcPts val="0"/>
              </a:spcBef>
              <a:spcAft>
                <a:spcPts val="0"/>
              </a:spcAft>
              <a:buSzPts val="1680"/>
              <a:buChar char="🞆"/>
            </a:pPr>
            <a:r>
              <a:rPr b="1" lang="iw-IL"/>
              <a:t>רש"י </a:t>
            </a:r>
            <a:r>
              <a:rPr lang="iw-IL"/>
              <a:t>(ויקרא י"ט)</a:t>
            </a:r>
            <a:r>
              <a:rPr b="1" lang="iw-IL"/>
              <a:t>: </a:t>
            </a:r>
            <a:endParaRPr/>
          </a:p>
          <a:p>
            <a:pPr indent="-274320" lvl="0" marL="274320" rtl="1" algn="r">
              <a:spcBef>
                <a:spcPts val="600"/>
              </a:spcBef>
              <a:spcAft>
                <a:spcPts val="0"/>
              </a:spcAft>
              <a:buSzPts val="1680"/>
              <a:buChar char="🞆"/>
            </a:pPr>
            <a:r>
              <a:rPr lang="iw-IL"/>
              <a:t>את חקתי תשמרו - ואלו הן בהמתך לא תרביע </a:t>
            </a:r>
            <a:r>
              <a:rPr b="1" lang="iw-IL"/>
              <a:t>כלאים</a:t>
            </a:r>
            <a:r>
              <a:rPr lang="iw-IL"/>
              <a:t> וגו', חקים אלו גזרות מלך שאין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חלון">
  <a:themeElements>
    <a:clrScheme name="חלון">
      <a:dk1>
        <a:srgbClr val="000000"/>
      </a:dk1>
      <a:lt1>
        <a:srgbClr val="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