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64" r:id="rId5"/>
    <p:sldId id="258" r:id="rId6"/>
    <p:sldId id="265" r:id="rId7"/>
    <p:sldId id="261" r:id="rId8"/>
    <p:sldId id="266" r:id="rId9"/>
    <p:sldId id="259" r:id="rId10"/>
    <p:sldId id="267" r:id="rId11"/>
    <p:sldId id="260" r:id="rId12"/>
  </p:sldIdLst>
  <p:sldSz cx="6858000" cy="9144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2268" y="13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1786D-0F46-22A5-AB51-616D20F9D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7DD83-048B-44D1-8E06-6C8227771E95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202D-91BE-3742-B9AF-EB2AB6DE7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9D5BEF-0851-8908-6B34-5DDB5361F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2D276C-06A1-4742-A0C1-87D1A1B87A22}" type="slidenum">
              <a:rPr lang="he-IL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3396621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72FA3-97DA-CC98-47E3-7F309AE41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D4AFD-CC75-4C61-A528-3C22AE57E53E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1FC5C-4B83-D39B-59D1-176BD4784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03B89-AE95-BA40-676F-F3D95E675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53E46-DA13-4A7A-B8E0-F9FB644532E2}" type="slidenum">
              <a:rPr lang="he-IL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576192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87D16-292B-ED1F-90C7-2975C3F5B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5DFD6-7AFA-4322-A846-3F79486BA9FB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4EDD46-A0B0-8EB7-7A33-679A2C284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CFE2D4-8034-2F33-52A5-ABCD5DABE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5BFF04-6FEC-41B7-A00D-49ABF2746EAA}" type="slidenum">
              <a:rPr lang="he-IL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2515097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D81ED5C-56CB-3322-E3CA-84F45B0E7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CCF30-7E2E-4468-82E5-3682B8DBE918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49F4A80-0AF8-3CCC-3A3E-F26D1A1C3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B33381-A768-09D7-99B5-A28EB20B9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5C0208-4855-4E1C-9BF9-C8D79E8E51BE}" type="slidenum">
              <a:rPr lang="he-IL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1526550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233A5C4-2877-20EC-1D0B-4DB0E60EC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7E3E4-5D66-49B4-B03F-27DA6EC67B2A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0A27F37-439B-83CF-6402-E361B931E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8F7BA46-9661-015B-9FE6-A802A158B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2ADB8F-EDF9-4880-9E7B-3772A88A7F7E}" type="slidenum">
              <a:rPr lang="he-IL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554496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C68A24A-BD49-BD73-FCF0-ACF66D50F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968B2-3760-4C56-8A47-B8F9BA0EACB0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AEFDD37-212B-DB57-314C-1DB7AB7C6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39A7110-B7FE-1830-09BF-A007C8E30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63C9B-CFC6-42CB-A02D-B96915704D92}" type="slidenum">
              <a:rPr lang="he-IL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1311564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9D273A3-C1E8-9EA2-D5A1-D8B16A9A2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E8BEE-8F81-4341-BE3F-BE7419FE34F6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5FCB1E9-E540-4A1C-4BEB-3FBCE5834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1B977F6-4AF1-E7B4-137E-7373F6535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01F8BF-5906-4970-AEE1-C9AF11F0E345}" type="slidenum">
              <a:rPr lang="he-IL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4246143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661153D-C882-9C14-A984-B9A7453AA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D6313-2B52-42A5-AE42-43D52438584A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85FC9C8-687E-3DE1-BACC-2DA886325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7FD160B-87EE-8ACF-A7C7-5E5C908E9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701E88-48D1-4827-AB42-6D106FF95B6E}" type="slidenum">
              <a:rPr lang="he-IL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4182178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C387D3B-FC90-A852-76E1-59F406130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C53C0-D3BC-4C43-A046-47EAC4838D2F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096AC43-12E6-A76B-BAF3-C981BEB7A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3FB1ADB-BFC8-AAF6-34E6-1FD508371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CD3A0-687E-41CC-B9ED-E6B2CC75FEA2}" type="slidenum">
              <a:rPr lang="he-IL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3331058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DDAF7-CFD3-FFAF-19D9-F1E1C28B5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1A802-C167-4D21-A310-C4155417B785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1F33EE-8224-8C5F-C5DF-934966FDB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ECE944-F452-6075-85D1-0F5E4770E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92075F-D5D5-4F81-86E2-FE0228135AD1}" type="slidenum">
              <a:rPr lang="he-IL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4096263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D01BC4-A549-A9D3-1209-6400DD0D0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4A6F6-AF87-4BC6-BF44-2DBD5FE88049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C0B06-7489-5A19-EA7A-769974308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15364-F817-DA11-8473-F621DD47F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90B20-53FA-4590-8A00-F2AC238706AE}" type="slidenum">
              <a:rPr lang="he-IL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3859908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0B7E451-CEF4-5166-0DFC-4CFDF940456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he-IL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4CE9A00-3D99-345D-6613-37BB60658EC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he-IL"/>
              <a:t>Click to edit Master text styles</a:t>
            </a:r>
          </a:p>
          <a:p>
            <a:pPr lvl="1"/>
            <a:r>
              <a:rPr lang="en-US" altLang="he-IL"/>
              <a:t>Second level</a:t>
            </a:r>
          </a:p>
          <a:p>
            <a:pPr lvl="2"/>
            <a:r>
              <a:rPr lang="en-US" altLang="he-IL"/>
              <a:t>Third level</a:t>
            </a:r>
          </a:p>
          <a:p>
            <a:pPr lvl="3"/>
            <a:r>
              <a:rPr lang="en-US" altLang="he-IL"/>
              <a:t>Fourth level</a:t>
            </a:r>
          </a:p>
          <a:p>
            <a:pPr lvl="4"/>
            <a:r>
              <a:rPr lang="en-US" altLang="he-IL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AD09B-6AF7-ADCD-2410-48DA18108F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E8A7B1-8277-44A5-888E-2EB388B00447}" type="datetimeFigureOut">
              <a:rPr lang="en-US"/>
              <a:pPr>
                <a:defRPr/>
              </a:pPr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DA883E-F2C8-E46B-EAA2-2B23A80ED5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05A010-B014-B912-5220-EA4A6F8D12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ABF4D63B-E12B-454C-B6D5-0140F80E7F6F}" type="slidenum">
              <a:rPr lang="he-IL" altLang="he-IL"/>
              <a:pPr/>
              <a:t>‹#›</a:t>
            </a:fld>
            <a:endParaRPr lang="en-US" alt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 /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1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1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1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 /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 /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1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 /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1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 /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 /><Relationship Id="rId2" Type="http://schemas.openxmlformats.org/officeDocument/2006/relationships/image" Target="../media/image21.jpeg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F4A3144-76EA-2A79-1B1C-9AD6BFD9E264}"/>
              </a:ext>
            </a:extLst>
          </p:cNvPr>
          <p:cNvSpPr/>
          <p:nvPr/>
        </p:nvSpPr>
        <p:spPr>
          <a:xfrm>
            <a:off x="285750" y="280988"/>
            <a:ext cx="6153150" cy="3986212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DB458F-9EAB-4D57-9256-38E0E9752311}"/>
              </a:ext>
            </a:extLst>
          </p:cNvPr>
          <p:cNvSpPr/>
          <p:nvPr/>
        </p:nvSpPr>
        <p:spPr>
          <a:xfrm>
            <a:off x="285750" y="4724400"/>
            <a:ext cx="619125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FC9E907-D2BE-D7A4-EA89-7FFCE830F6C0}"/>
              </a:ext>
            </a:extLst>
          </p:cNvPr>
          <p:cNvSpPr/>
          <p:nvPr/>
        </p:nvSpPr>
        <p:spPr>
          <a:xfrm>
            <a:off x="4702713" y="-304800"/>
            <a:ext cx="1717137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א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C6CCE3B-EE20-E08F-B86E-F715E5155D80}"/>
              </a:ext>
            </a:extLst>
          </p:cNvPr>
          <p:cNvSpPr/>
          <p:nvPr/>
        </p:nvSpPr>
        <p:spPr>
          <a:xfrm>
            <a:off x="4777496" y="3962400"/>
            <a:ext cx="1699504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ב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pic>
        <p:nvPicPr>
          <p:cNvPr id="2054" name="Picture 2" descr="http://portal.herzliya.k12.il/sites/chagshavuhot/DocLib/7FF_0291.jpg">
            <a:extLst>
              <a:ext uri="{FF2B5EF4-FFF2-40B4-BE49-F238E27FC236}">
                <a16:creationId xmlns:a16="http://schemas.microsoft.com/office/drawing/2014/main" id="{AB53DA0A-3780-3451-B70A-30F10D0DB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992688"/>
            <a:ext cx="1752600" cy="351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Box 11">
            <a:extLst>
              <a:ext uri="{FF2B5EF4-FFF2-40B4-BE49-F238E27FC236}">
                <a16:creationId xmlns:a16="http://schemas.microsoft.com/office/drawing/2014/main" id="{DCFAFA47-7193-0940-2F25-3F38047D7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6716713"/>
            <a:ext cx="2781300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בִּכּוּרִים</a:t>
            </a:r>
            <a:endParaRPr lang="en-US" altLang="he-IL" sz="7200" b="1"/>
          </a:p>
        </p:txBody>
      </p:sp>
      <p:sp>
        <p:nvSpPr>
          <p:cNvPr id="2056" name="TextBox 13">
            <a:extLst>
              <a:ext uri="{FF2B5EF4-FFF2-40B4-BE49-F238E27FC236}">
                <a16:creationId xmlns:a16="http://schemas.microsoft.com/office/drawing/2014/main" id="{BA854ED0-9C5F-66FD-A733-94F87937CA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4688" y="2428875"/>
            <a:ext cx="31242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אֲלֻמּוֹת</a:t>
            </a:r>
            <a:endParaRPr lang="en-US" altLang="he-IL" sz="7200" b="1"/>
          </a:p>
        </p:txBody>
      </p:sp>
      <p:pic>
        <p:nvPicPr>
          <p:cNvPr id="2057" name="Picture 18" descr="http://www.2all.co.il/Web/Sites8/bayitvekash/276094_.jpg">
            <a:extLst>
              <a:ext uri="{FF2B5EF4-FFF2-40B4-BE49-F238E27FC236}">
                <a16:creationId xmlns:a16="http://schemas.microsoft.com/office/drawing/2014/main" id="{174B0A98-010D-689F-70E1-D39BD6F0D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62"/>
          <a:stretch>
            <a:fillRect/>
          </a:stretch>
        </p:blipFill>
        <p:spPr bwMode="auto">
          <a:xfrm>
            <a:off x="541338" y="876300"/>
            <a:ext cx="2840037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7C6DECD-AEC2-A0D6-546A-7E02F624789A}"/>
              </a:ext>
            </a:extLst>
          </p:cNvPr>
          <p:cNvSpPr/>
          <p:nvPr/>
        </p:nvSpPr>
        <p:spPr>
          <a:xfrm>
            <a:off x="215900" y="381000"/>
            <a:ext cx="633730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1CD4E2E-492B-14D7-862D-738152BCEB8C}"/>
              </a:ext>
            </a:extLst>
          </p:cNvPr>
          <p:cNvSpPr/>
          <p:nvPr/>
        </p:nvSpPr>
        <p:spPr>
          <a:xfrm>
            <a:off x="215900" y="4648200"/>
            <a:ext cx="6316663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E0080D6-F6AA-D830-71C9-2BF61A973D18}"/>
              </a:ext>
            </a:extLst>
          </p:cNvPr>
          <p:cNvSpPr/>
          <p:nvPr/>
        </p:nvSpPr>
        <p:spPr>
          <a:xfrm>
            <a:off x="5138738" y="-318155"/>
            <a:ext cx="1393331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ג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7B0A0E-FD70-5857-9EE0-315605E8C621}"/>
              </a:ext>
            </a:extLst>
          </p:cNvPr>
          <p:cNvSpPr/>
          <p:nvPr/>
        </p:nvSpPr>
        <p:spPr>
          <a:xfrm>
            <a:off x="4804623" y="3891141"/>
            <a:ext cx="1633781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ד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3078" name="TextBox 14">
            <a:extLst>
              <a:ext uri="{FF2B5EF4-FFF2-40B4-BE49-F238E27FC236}">
                <a16:creationId xmlns:a16="http://schemas.microsoft.com/office/drawing/2014/main" id="{5AFB651A-5F2E-C1D5-95DC-ABB96FFACB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6858000"/>
            <a:ext cx="2039938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דְבַש</a:t>
            </a:r>
            <a:endParaRPr lang="en-US" altLang="he-IL" sz="7200" b="1"/>
          </a:p>
        </p:txBody>
      </p:sp>
      <p:sp>
        <p:nvSpPr>
          <p:cNvPr id="3079" name="TextBox 15">
            <a:extLst>
              <a:ext uri="{FF2B5EF4-FFF2-40B4-BE49-F238E27FC236}">
                <a16:creationId xmlns:a16="http://schemas.microsoft.com/office/drawing/2014/main" id="{8B239D17-AE94-0D96-E45B-1C6BBF5114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3650" y="2590800"/>
            <a:ext cx="267017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גְבִינוֹת</a:t>
            </a:r>
            <a:endParaRPr lang="en-US" altLang="he-IL" sz="7200" b="1"/>
          </a:p>
        </p:txBody>
      </p:sp>
      <p:pic>
        <p:nvPicPr>
          <p:cNvPr id="3080" name="Picture 4" descr="http://www.netogreen.co.il/UserFiles/Image/channelchaines/shutterstock_savuot_2646214.jpg">
            <a:extLst>
              <a:ext uri="{FF2B5EF4-FFF2-40B4-BE49-F238E27FC236}">
                <a16:creationId xmlns:a16="http://schemas.microsoft.com/office/drawing/2014/main" id="{CD616C99-7F29-ED7B-F4A4-738242FE0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981075"/>
            <a:ext cx="33147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" descr="http://mad.walla.co.il/archive/233289-5.jpg">
            <a:extLst>
              <a:ext uri="{FF2B5EF4-FFF2-40B4-BE49-F238E27FC236}">
                <a16:creationId xmlns:a16="http://schemas.microsoft.com/office/drawing/2014/main" id="{8808AFAD-BE18-F7E0-19D4-18F18A0A2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4953000"/>
            <a:ext cx="3024188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02FDAE-06B1-7269-7ED8-2FE78ED79A92}"/>
              </a:ext>
            </a:extLst>
          </p:cNvPr>
          <p:cNvSpPr/>
          <p:nvPr/>
        </p:nvSpPr>
        <p:spPr>
          <a:xfrm>
            <a:off x="285750" y="280988"/>
            <a:ext cx="6267450" cy="3986212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8132CF-CB71-7725-97B2-DDDB8EBB6E5F}"/>
              </a:ext>
            </a:extLst>
          </p:cNvPr>
          <p:cNvSpPr/>
          <p:nvPr/>
        </p:nvSpPr>
        <p:spPr>
          <a:xfrm>
            <a:off x="285750" y="4572000"/>
            <a:ext cx="626745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B86B84-96FD-B10F-F2FA-078FB30697F8}"/>
              </a:ext>
            </a:extLst>
          </p:cNvPr>
          <p:cNvSpPr/>
          <p:nvPr/>
        </p:nvSpPr>
        <p:spPr>
          <a:xfrm>
            <a:off x="4711054" y="-248375"/>
            <a:ext cx="1798890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ה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91B19D4-3896-0DCD-49EF-972E02F62E5D}"/>
              </a:ext>
            </a:extLst>
          </p:cNvPr>
          <p:cNvSpPr/>
          <p:nvPr/>
        </p:nvSpPr>
        <p:spPr>
          <a:xfrm>
            <a:off x="5395089" y="3810000"/>
            <a:ext cx="923651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ו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4102" name="TextBox 12">
            <a:extLst>
              <a:ext uri="{FF2B5EF4-FFF2-40B4-BE49-F238E27FC236}">
                <a16:creationId xmlns:a16="http://schemas.microsoft.com/office/drawing/2014/main" id="{FA7C884E-A759-CEFB-CFEA-2C05983DE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2609850"/>
            <a:ext cx="3157537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הַר סִינַי</a:t>
            </a:r>
            <a:endParaRPr lang="en-US" altLang="he-IL" sz="7200" b="1"/>
          </a:p>
        </p:txBody>
      </p:sp>
      <p:sp>
        <p:nvSpPr>
          <p:cNvPr id="4103" name="TextBox 13">
            <a:extLst>
              <a:ext uri="{FF2B5EF4-FFF2-40B4-BE49-F238E27FC236}">
                <a16:creationId xmlns:a16="http://schemas.microsoft.com/office/drawing/2014/main" id="{65D288AE-3B55-F018-641F-5856E7FF9C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1963" y="6718300"/>
            <a:ext cx="341947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ו' בְּסִיוָן</a:t>
            </a:r>
            <a:endParaRPr lang="en-US" altLang="he-IL" sz="7200" b="1"/>
          </a:p>
        </p:txBody>
      </p:sp>
      <p:pic>
        <p:nvPicPr>
          <p:cNvPr id="4104" name="Picture 17" descr="http://www.lehavin.co.il/_uploads/imagesgallery/258maamad-har-sinai-meora.jpg">
            <a:extLst>
              <a:ext uri="{FF2B5EF4-FFF2-40B4-BE49-F238E27FC236}">
                <a16:creationId xmlns:a16="http://schemas.microsoft.com/office/drawing/2014/main" id="{C027E26B-19AA-756C-76EB-CB7683C3E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88963"/>
            <a:ext cx="2809875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1" descr="http://www.2all.co.il/web/Sites6/citac5/238277_(41).gif">
            <a:extLst>
              <a:ext uri="{FF2B5EF4-FFF2-40B4-BE49-F238E27FC236}">
                <a16:creationId xmlns:a16="http://schemas.microsoft.com/office/drawing/2014/main" id="{E0A30BD1-63A4-7594-15B8-A5538FBEA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953000"/>
            <a:ext cx="3913188" cy="360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3ACAD4A-8DF6-2815-7BCC-65CB7DCFF7B1}"/>
              </a:ext>
            </a:extLst>
          </p:cNvPr>
          <p:cNvSpPr/>
          <p:nvPr/>
        </p:nvSpPr>
        <p:spPr>
          <a:xfrm>
            <a:off x="196850" y="304800"/>
            <a:ext cx="628015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02F6FE-55DF-0D29-1E45-25CC3F0F308B}"/>
              </a:ext>
            </a:extLst>
          </p:cNvPr>
          <p:cNvSpPr/>
          <p:nvPr/>
        </p:nvSpPr>
        <p:spPr>
          <a:xfrm>
            <a:off x="196850" y="4648200"/>
            <a:ext cx="628015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FC608AA-05A4-B15B-F79A-7BE190194CFD}"/>
              </a:ext>
            </a:extLst>
          </p:cNvPr>
          <p:cNvSpPr/>
          <p:nvPr/>
        </p:nvSpPr>
        <p:spPr>
          <a:xfrm>
            <a:off x="5103552" y="-457201"/>
            <a:ext cx="1282723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ז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C8771AB-32DA-DE72-B9EB-4D5AD44BBFBC}"/>
              </a:ext>
            </a:extLst>
          </p:cNvPr>
          <p:cNvSpPr/>
          <p:nvPr/>
        </p:nvSpPr>
        <p:spPr>
          <a:xfrm>
            <a:off x="4682605" y="3916501"/>
            <a:ext cx="1802096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ח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5126" name="TextBox 11">
            <a:extLst>
              <a:ext uri="{FF2B5EF4-FFF2-40B4-BE49-F238E27FC236}">
                <a16:creationId xmlns:a16="http://schemas.microsoft.com/office/drawing/2014/main" id="{DC4E6504-318F-2650-CDB5-CCE6D1BCC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3413" y="2297113"/>
            <a:ext cx="1733550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זַיִת</a:t>
            </a:r>
            <a:endParaRPr lang="en-US" altLang="he-IL" sz="7200" b="1"/>
          </a:p>
        </p:txBody>
      </p:sp>
      <p:sp>
        <p:nvSpPr>
          <p:cNvPr id="5127" name="TextBox 14">
            <a:extLst>
              <a:ext uri="{FF2B5EF4-FFF2-40B4-BE49-F238E27FC236}">
                <a16:creationId xmlns:a16="http://schemas.microsoft.com/office/drawing/2014/main" id="{F453E03A-AF57-AD60-3BFD-9D55EDF45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0175" y="6640513"/>
            <a:ext cx="232727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חִטָּה</a:t>
            </a:r>
            <a:endParaRPr lang="en-US" altLang="he-IL" sz="7200" b="1"/>
          </a:p>
        </p:txBody>
      </p:sp>
      <p:pic>
        <p:nvPicPr>
          <p:cNvPr id="5128" name="Picture 4" descr="http://www.bishula.com/files/images/214.jpg">
            <a:extLst>
              <a:ext uri="{FF2B5EF4-FFF2-40B4-BE49-F238E27FC236}">
                <a16:creationId xmlns:a16="http://schemas.microsoft.com/office/drawing/2014/main" id="{231F5D44-072B-E204-09C6-72EFFB9E3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207000"/>
            <a:ext cx="3559175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2" descr="http://www.megadlim.com/files/images/167.jpg">
            <a:extLst>
              <a:ext uri="{FF2B5EF4-FFF2-40B4-BE49-F238E27FC236}">
                <a16:creationId xmlns:a16="http://schemas.microsoft.com/office/drawing/2014/main" id="{EBCDEE34-75B6-C1DB-6B34-3927BCD08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706438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4E81AF2-8812-4052-9B39-6D126DF8B9C2}"/>
              </a:ext>
            </a:extLst>
          </p:cNvPr>
          <p:cNvSpPr/>
          <p:nvPr/>
        </p:nvSpPr>
        <p:spPr>
          <a:xfrm>
            <a:off x="285750" y="280988"/>
            <a:ext cx="6191250" cy="3986212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6E328B-4830-FE33-1526-F3E1A6A5ACA3}"/>
              </a:ext>
            </a:extLst>
          </p:cNvPr>
          <p:cNvSpPr/>
          <p:nvPr/>
        </p:nvSpPr>
        <p:spPr>
          <a:xfrm>
            <a:off x="285750" y="4495800"/>
            <a:ext cx="619125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B482718-C21F-1950-AF88-6CDF9056C512}"/>
              </a:ext>
            </a:extLst>
          </p:cNvPr>
          <p:cNvSpPr/>
          <p:nvPr/>
        </p:nvSpPr>
        <p:spPr>
          <a:xfrm>
            <a:off x="4610442" y="-509519"/>
            <a:ext cx="1829348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ט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B70A3E0-0174-9722-CD61-DC530AE35E7A}"/>
              </a:ext>
            </a:extLst>
          </p:cNvPr>
          <p:cNvSpPr/>
          <p:nvPr/>
        </p:nvSpPr>
        <p:spPr>
          <a:xfrm>
            <a:off x="5258416" y="3718828"/>
            <a:ext cx="923651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י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6150" name="TextBox 12">
            <a:extLst>
              <a:ext uri="{FF2B5EF4-FFF2-40B4-BE49-F238E27FC236}">
                <a16:creationId xmlns:a16="http://schemas.microsoft.com/office/drawing/2014/main" id="{7B467935-482C-CF65-2EA2-4951BE0AA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0" y="6888163"/>
            <a:ext cx="19446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יֶרֶק</a:t>
            </a:r>
            <a:endParaRPr lang="en-US" altLang="he-IL" sz="7200" b="1"/>
          </a:p>
        </p:txBody>
      </p:sp>
      <p:sp>
        <p:nvSpPr>
          <p:cNvPr id="6151" name="TextBox 14">
            <a:extLst>
              <a:ext uri="{FF2B5EF4-FFF2-40B4-BE49-F238E27FC236}">
                <a16:creationId xmlns:a16="http://schemas.microsoft.com/office/drawing/2014/main" id="{6F0618B0-6D32-448F-1D40-43B7188AC0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2398713"/>
            <a:ext cx="187007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טֶנֶא</a:t>
            </a:r>
            <a:endParaRPr lang="en-US" altLang="he-IL" sz="7200" b="1"/>
          </a:p>
        </p:txBody>
      </p:sp>
      <p:pic>
        <p:nvPicPr>
          <p:cNvPr id="6152" name="Picture 2" descr="http://www.j-kindergarten.com/files/images/106.jpg">
            <a:extLst>
              <a:ext uri="{FF2B5EF4-FFF2-40B4-BE49-F238E27FC236}">
                <a16:creationId xmlns:a16="http://schemas.microsoft.com/office/drawing/2014/main" id="{6137470E-52F1-5276-DC8A-3E42F0837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533400"/>
            <a:ext cx="3146425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6" descr="http://www.netogreen.co.il/UserFiles/Image/channeldiet/Veggies529106.jpg">
            <a:extLst>
              <a:ext uri="{FF2B5EF4-FFF2-40B4-BE49-F238E27FC236}">
                <a16:creationId xmlns:a16="http://schemas.microsoft.com/office/drawing/2014/main" id="{1F6FE309-B6DC-7F46-A429-462787180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25" y="5105400"/>
            <a:ext cx="4103688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DF2625D-DC5A-46F8-4D11-C6D0A5F40FD5}"/>
              </a:ext>
            </a:extLst>
          </p:cNvPr>
          <p:cNvSpPr/>
          <p:nvPr/>
        </p:nvSpPr>
        <p:spPr>
          <a:xfrm>
            <a:off x="249238" y="381000"/>
            <a:ext cx="6380162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7C09B6-5C09-D964-C662-9FFF44EC0BEC}"/>
              </a:ext>
            </a:extLst>
          </p:cNvPr>
          <p:cNvSpPr/>
          <p:nvPr/>
        </p:nvSpPr>
        <p:spPr>
          <a:xfrm>
            <a:off x="287338" y="4724400"/>
            <a:ext cx="6380162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45E296F-1591-79F2-6F87-5F635DA33B65}"/>
              </a:ext>
            </a:extLst>
          </p:cNvPr>
          <p:cNvSpPr/>
          <p:nvPr/>
        </p:nvSpPr>
        <p:spPr>
          <a:xfrm>
            <a:off x="5040563" y="-264180"/>
            <a:ext cx="1481496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כ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561E11E-85BB-B046-3C28-A3AF36238F67}"/>
              </a:ext>
            </a:extLst>
          </p:cNvPr>
          <p:cNvSpPr/>
          <p:nvPr/>
        </p:nvSpPr>
        <p:spPr>
          <a:xfrm>
            <a:off x="5036772" y="4191000"/>
            <a:ext cx="1495922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ל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7174" name="TextBox 11">
            <a:extLst>
              <a:ext uri="{FF2B5EF4-FFF2-40B4-BE49-F238E27FC236}">
                <a16:creationId xmlns:a16="http://schemas.microsoft.com/office/drawing/2014/main" id="{5809A2D5-A6FE-422A-57D5-4089D938E1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8250" y="2070100"/>
            <a:ext cx="27432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כֶּתֶר</a:t>
            </a:r>
          </a:p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לראש</a:t>
            </a:r>
            <a:endParaRPr lang="en-US" altLang="he-IL" sz="7200" b="1"/>
          </a:p>
        </p:txBody>
      </p:sp>
      <p:sp>
        <p:nvSpPr>
          <p:cNvPr id="7175" name="TextBox 13">
            <a:extLst>
              <a:ext uri="{FF2B5EF4-FFF2-40B4-BE49-F238E27FC236}">
                <a16:creationId xmlns:a16="http://schemas.microsoft.com/office/drawing/2014/main" id="{9A328823-6D3F-40C6-10C3-849CA01EF4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9338" y="6530975"/>
            <a:ext cx="28956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לוּחוֹת הַבְּרִית</a:t>
            </a:r>
            <a:endParaRPr lang="en-US" altLang="he-IL" sz="7200" b="1"/>
          </a:p>
        </p:txBody>
      </p:sp>
      <p:pic>
        <p:nvPicPr>
          <p:cNvPr id="7176" name="Picture 2" descr="http://pics1.multipage.co.il/SystemFiles/17/17367.jpg">
            <a:extLst>
              <a:ext uri="{FF2B5EF4-FFF2-40B4-BE49-F238E27FC236}">
                <a16:creationId xmlns:a16="http://schemas.microsoft.com/office/drawing/2014/main" id="{987EF270-0A6E-5E31-999F-DDF172C5D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33463"/>
            <a:ext cx="3386138" cy="268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2" descr="http://www.hineni.org/images/uploads/Holidays_shavuot1.jpg">
            <a:extLst>
              <a:ext uri="{FF2B5EF4-FFF2-40B4-BE49-F238E27FC236}">
                <a16:creationId xmlns:a16="http://schemas.microsoft.com/office/drawing/2014/main" id="{DE360BB5-7C5F-F837-B9E9-078F63B18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5222875"/>
            <a:ext cx="3209925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BA05719-6867-C3B0-9DE1-2C7A842525EA}"/>
              </a:ext>
            </a:extLst>
          </p:cNvPr>
          <p:cNvSpPr/>
          <p:nvPr/>
        </p:nvSpPr>
        <p:spPr>
          <a:xfrm>
            <a:off x="285750" y="280988"/>
            <a:ext cx="6343650" cy="3986212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F1507F-AA98-D96E-9720-C591C4A86C23}"/>
              </a:ext>
            </a:extLst>
          </p:cNvPr>
          <p:cNvSpPr/>
          <p:nvPr/>
        </p:nvSpPr>
        <p:spPr>
          <a:xfrm>
            <a:off x="285750" y="4724400"/>
            <a:ext cx="634365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57C3A9-D5EA-47A7-5536-A4F0B3872FA3}"/>
              </a:ext>
            </a:extLst>
          </p:cNvPr>
          <p:cNvSpPr/>
          <p:nvPr/>
        </p:nvSpPr>
        <p:spPr>
          <a:xfrm>
            <a:off x="4790434" y="-509519"/>
            <a:ext cx="1838966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מ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88CD2F6-05C4-1AA9-D081-7308043DE26E}"/>
              </a:ext>
            </a:extLst>
          </p:cNvPr>
          <p:cNvSpPr/>
          <p:nvPr/>
        </p:nvSpPr>
        <p:spPr>
          <a:xfrm>
            <a:off x="5417209" y="4076699"/>
            <a:ext cx="1212191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נ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8198" name="TextBox 12">
            <a:extLst>
              <a:ext uri="{FF2B5EF4-FFF2-40B4-BE49-F238E27FC236}">
                <a16:creationId xmlns:a16="http://schemas.microsoft.com/office/drawing/2014/main" id="{58C1AF23-E988-66E3-CBFB-A97ACD2B8C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6985000"/>
            <a:ext cx="21336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נָעֳמִי</a:t>
            </a:r>
            <a:endParaRPr lang="en-US" altLang="he-IL" sz="7200" b="1"/>
          </a:p>
        </p:txBody>
      </p:sp>
      <p:sp>
        <p:nvSpPr>
          <p:cNvPr id="8199" name="TextBox 14">
            <a:extLst>
              <a:ext uri="{FF2B5EF4-FFF2-40B4-BE49-F238E27FC236}">
                <a16:creationId xmlns:a16="http://schemas.microsoft.com/office/drawing/2014/main" id="{74F181E3-C2C2-7BFA-2D86-5ED68E9653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6625" y="1995488"/>
            <a:ext cx="289242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מַתָּן תוֹרָה</a:t>
            </a:r>
            <a:endParaRPr lang="en-US" altLang="he-IL" sz="7200" b="1"/>
          </a:p>
        </p:txBody>
      </p:sp>
      <p:pic>
        <p:nvPicPr>
          <p:cNvPr id="8200" name="Picture 18" descr="http://www.ashdodnet.com/dyncontent/t_post/wp-content/uploads/moses.jpg">
            <a:extLst>
              <a:ext uri="{FF2B5EF4-FFF2-40B4-BE49-F238E27FC236}">
                <a16:creationId xmlns:a16="http://schemas.microsoft.com/office/drawing/2014/main" id="{A3B7F7C7-D242-7F60-2977-36D5D7D9F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" y="533400"/>
            <a:ext cx="2620963" cy="346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20" descr="http://upload.wikimedia.org/wikipedia/commons/thumb/d/d2/1795-William-Blake-Naomi-entreating-Ruth-Orpah.jpg/250px-1795-William-Blake-Naomi-entreating-Ruth-Orpah.jpg">
            <a:extLst>
              <a:ext uri="{FF2B5EF4-FFF2-40B4-BE49-F238E27FC236}">
                <a16:creationId xmlns:a16="http://schemas.microsoft.com/office/drawing/2014/main" id="{D4933D50-CC14-C12F-3EFD-681895D566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162550"/>
            <a:ext cx="3922713" cy="288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9B2C63D-11ED-951D-F17F-C57FBD74FB1E}"/>
              </a:ext>
            </a:extLst>
          </p:cNvPr>
          <p:cNvSpPr/>
          <p:nvPr/>
        </p:nvSpPr>
        <p:spPr>
          <a:xfrm>
            <a:off x="215900" y="304800"/>
            <a:ext cx="633730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2308E96-8C53-0FE9-856F-A804F76A7D70}"/>
              </a:ext>
            </a:extLst>
          </p:cNvPr>
          <p:cNvSpPr/>
          <p:nvPr/>
        </p:nvSpPr>
        <p:spPr>
          <a:xfrm>
            <a:off x="215900" y="4648200"/>
            <a:ext cx="633730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D372FED-D1DA-5026-903A-229E065D70D1}"/>
              </a:ext>
            </a:extLst>
          </p:cNvPr>
          <p:cNvSpPr/>
          <p:nvPr/>
        </p:nvSpPr>
        <p:spPr>
          <a:xfrm>
            <a:off x="4486330" y="-541200"/>
            <a:ext cx="1795684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ס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D05DDD9-E691-2B46-8BE2-7C3005471E9E}"/>
              </a:ext>
            </a:extLst>
          </p:cNvPr>
          <p:cNvSpPr/>
          <p:nvPr/>
        </p:nvSpPr>
        <p:spPr>
          <a:xfrm>
            <a:off x="4664263" y="3920091"/>
            <a:ext cx="1617751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ע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9222" name="TextBox 11">
            <a:extLst>
              <a:ext uri="{FF2B5EF4-FFF2-40B4-BE49-F238E27FC236}">
                <a16:creationId xmlns:a16="http://schemas.microsoft.com/office/drawing/2014/main" id="{7BBC97BE-A8D5-5D57-33BB-BF95276127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050" y="1982788"/>
            <a:ext cx="61341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סְפִירַת</a:t>
            </a:r>
          </a:p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הָעמֶר</a:t>
            </a:r>
            <a:endParaRPr lang="en-US" altLang="he-IL" sz="7200" b="1"/>
          </a:p>
        </p:txBody>
      </p:sp>
      <p:sp>
        <p:nvSpPr>
          <p:cNvPr id="9223" name="TextBox 13">
            <a:extLst>
              <a:ext uri="{FF2B5EF4-FFF2-40B4-BE49-F238E27FC236}">
                <a16:creationId xmlns:a16="http://schemas.microsoft.com/office/drawing/2014/main" id="{1055D712-5D41-FFAD-7F00-FFE3D3D65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3650" y="6477000"/>
            <a:ext cx="2478088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עַלִיָה</a:t>
            </a:r>
          </a:p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לַרֶגֶל</a:t>
            </a:r>
            <a:endParaRPr lang="en-US" altLang="he-IL" sz="7200" b="1"/>
          </a:p>
        </p:txBody>
      </p:sp>
      <p:pic>
        <p:nvPicPr>
          <p:cNvPr id="9224" name="Picture 6" descr="http://irganim.com/_Uploads/dbsArticles/18114(1).jpg">
            <a:extLst>
              <a:ext uri="{FF2B5EF4-FFF2-40B4-BE49-F238E27FC236}">
                <a16:creationId xmlns:a16="http://schemas.microsoft.com/office/drawing/2014/main" id="{687A7D03-CA41-7E51-168E-0DCA8E628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2" r="15611"/>
          <a:stretch>
            <a:fillRect/>
          </a:stretch>
        </p:blipFill>
        <p:spPr bwMode="auto">
          <a:xfrm>
            <a:off x="292100" y="414338"/>
            <a:ext cx="2770188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2" descr="http://blog.tapuz.co.il/mesaperetsipurim/images/%7BBB1B8068-7172-4001-8016-E0BA086791E7%7D.jpg">
            <a:extLst>
              <a:ext uri="{FF2B5EF4-FFF2-40B4-BE49-F238E27FC236}">
                <a16:creationId xmlns:a16="http://schemas.microsoft.com/office/drawing/2014/main" id="{B87E537D-5783-14F7-7D15-07614731DA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4876800"/>
            <a:ext cx="37211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D33329E-84FD-A886-17BC-5F88CDC77C78}"/>
              </a:ext>
            </a:extLst>
          </p:cNvPr>
          <p:cNvSpPr/>
          <p:nvPr/>
        </p:nvSpPr>
        <p:spPr>
          <a:xfrm>
            <a:off x="285750" y="280988"/>
            <a:ext cx="6267450" cy="3986212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86BFD8-AAC0-C398-F1D2-6C372EA9ED0D}"/>
              </a:ext>
            </a:extLst>
          </p:cNvPr>
          <p:cNvSpPr/>
          <p:nvPr/>
        </p:nvSpPr>
        <p:spPr>
          <a:xfrm>
            <a:off x="219075" y="4724400"/>
            <a:ext cx="6334125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C7885A2-F620-CB7F-3AE0-6021E3D71125}"/>
              </a:ext>
            </a:extLst>
          </p:cNvPr>
          <p:cNvSpPr/>
          <p:nvPr/>
        </p:nvSpPr>
        <p:spPr>
          <a:xfrm>
            <a:off x="4824842" y="-509519"/>
            <a:ext cx="1728358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פ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EAB151-C827-CACD-F2B1-924A0595D0E8}"/>
              </a:ext>
            </a:extLst>
          </p:cNvPr>
          <p:cNvSpPr/>
          <p:nvPr/>
        </p:nvSpPr>
        <p:spPr>
          <a:xfrm>
            <a:off x="4953000" y="4038600"/>
            <a:ext cx="1535998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צ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10246" name="TextBox 12">
            <a:extLst>
              <a:ext uri="{FF2B5EF4-FFF2-40B4-BE49-F238E27FC236}">
                <a16:creationId xmlns:a16="http://schemas.microsoft.com/office/drawing/2014/main" id="{054F37AF-9964-0358-65FD-94EA08C8D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08475" y="7208838"/>
            <a:ext cx="2038350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צְפַת</a:t>
            </a:r>
            <a:endParaRPr lang="en-US" altLang="he-IL" sz="7200" b="1"/>
          </a:p>
        </p:txBody>
      </p:sp>
      <p:sp>
        <p:nvSpPr>
          <p:cNvPr id="10247" name="TextBox 13">
            <a:extLst>
              <a:ext uri="{FF2B5EF4-FFF2-40B4-BE49-F238E27FC236}">
                <a16:creationId xmlns:a16="http://schemas.microsoft.com/office/drawing/2014/main" id="{DC96B961-ED3F-7573-F653-459C3FFB97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6650" y="2693988"/>
            <a:ext cx="2876550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פְרִיחָה</a:t>
            </a:r>
            <a:endParaRPr lang="en-US" altLang="he-IL" sz="7200" b="1"/>
          </a:p>
        </p:txBody>
      </p:sp>
      <p:pic>
        <p:nvPicPr>
          <p:cNvPr id="10248" name="Picture 16" descr="http://flora.huji.ac.il/static/2/55/0033552.NY6J7U6SVSOI6M9U.010.jpg">
            <a:extLst>
              <a:ext uri="{FF2B5EF4-FFF2-40B4-BE49-F238E27FC236}">
                <a16:creationId xmlns:a16="http://schemas.microsoft.com/office/drawing/2014/main" id="{F806B382-1A35-983A-8A9C-77E48F0B7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1019175"/>
            <a:ext cx="3478212" cy="260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18" descr="http://www.news1.co.il/uploadimages/NEWS1NEW-489788234233857.jpg">
            <a:extLst>
              <a:ext uri="{FF2B5EF4-FFF2-40B4-BE49-F238E27FC236}">
                <a16:creationId xmlns:a16="http://schemas.microsoft.com/office/drawing/2014/main" id="{64EB336F-5E81-4466-ACDD-40723F713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5210175"/>
            <a:ext cx="4021137" cy="301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DF4F959-78E5-B3A2-B677-671842799043}"/>
              </a:ext>
            </a:extLst>
          </p:cNvPr>
          <p:cNvSpPr/>
          <p:nvPr/>
        </p:nvSpPr>
        <p:spPr>
          <a:xfrm>
            <a:off x="279400" y="381000"/>
            <a:ext cx="619760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526705-C273-E9C7-5033-94094FAA63E7}"/>
              </a:ext>
            </a:extLst>
          </p:cNvPr>
          <p:cNvSpPr/>
          <p:nvPr/>
        </p:nvSpPr>
        <p:spPr>
          <a:xfrm>
            <a:off x="279400" y="4648200"/>
            <a:ext cx="619760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0108606-1865-C7F6-D623-F7DEA13FA3B1}"/>
              </a:ext>
            </a:extLst>
          </p:cNvPr>
          <p:cNvSpPr/>
          <p:nvPr/>
        </p:nvSpPr>
        <p:spPr>
          <a:xfrm>
            <a:off x="4676882" y="-381000"/>
            <a:ext cx="1691490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ק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35E736-CADD-D21F-CE57-EA6F0300DADE}"/>
              </a:ext>
            </a:extLst>
          </p:cNvPr>
          <p:cNvSpPr/>
          <p:nvPr/>
        </p:nvSpPr>
        <p:spPr>
          <a:xfrm>
            <a:off x="4837572" y="3964782"/>
            <a:ext cx="1560042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ר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pic>
        <p:nvPicPr>
          <p:cNvPr id="11270" name="Picture 2" descr="http://www.megapixel.co.il/mega/wp-content/uploads/2011/03/photo_course_nati_shohat_15.jpg">
            <a:extLst>
              <a:ext uri="{FF2B5EF4-FFF2-40B4-BE49-F238E27FC236}">
                <a16:creationId xmlns:a16="http://schemas.microsoft.com/office/drawing/2014/main" id="{0E5AC57D-E268-2022-D399-3450CAE64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1298575"/>
            <a:ext cx="3703637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TextBox 11">
            <a:extLst>
              <a:ext uri="{FF2B5EF4-FFF2-40B4-BE49-F238E27FC236}">
                <a16:creationId xmlns:a16="http://schemas.microsoft.com/office/drawing/2014/main" id="{7D0DE083-8F48-190D-B547-0242D770BD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150" y="2960688"/>
            <a:ext cx="2374900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קָצִיר</a:t>
            </a:r>
            <a:endParaRPr lang="en-US" altLang="he-IL" sz="7200" b="1"/>
          </a:p>
        </p:txBody>
      </p:sp>
      <p:sp>
        <p:nvSpPr>
          <p:cNvPr id="11272" name="TextBox 14">
            <a:extLst>
              <a:ext uri="{FF2B5EF4-FFF2-40B4-BE49-F238E27FC236}">
                <a16:creationId xmlns:a16="http://schemas.microsoft.com/office/drawing/2014/main" id="{CBECE98B-2F09-EBA1-F448-C4C53B69CB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0138" y="6910388"/>
            <a:ext cx="2728912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רִימוֹן</a:t>
            </a:r>
            <a:endParaRPr lang="en-US" altLang="he-IL" sz="7200" b="1"/>
          </a:p>
        </p:txBody>
      </p:sp>
      <p:pic>
        <p:nvPicPr>
          <p:cNvPr id="11273" name="Picture 2" descr="http://www.rhea.co.il/image/users/17447/ftp/my_files/%D7%A8%D7%99%D7%9E%D7%95%D7%9F.bmp">
            <a:extLst>
              <a:ext uri="{FF2B5EF4-FFF2-40B4-BE49-F238E27FC236}">
                <a16:creationId xmlns:a16="http://schemas.microsoft.com/office/drawing/2014/main" id="{854DC33C-F0B5-BCB4-5CA5-B552AFE52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5008563"/>
            <a:ext cx="333375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BA5E09-3B54-B0DB-05F8-F694E995D5B8}"/>
              </a:ext>
            </a:extLst>
          </p:cNvPr>
          <p:cNvSpPr/>
          <p:nvPr/>
        </p:nvSpPr>
        <p:spPr>
          <a:xfrm>
            <a:off x="285750" y="280988"/>
            <a:ext cx="6191250" cy="3986212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811DB5-578A-FB6C-930D-6DA40C159067}"/>
              </a:ext>
            </a:extLst>
          </p:cNvPr>
          <p:cNvSpPr/>
          <p:nvPr/>
        </p:nvSpPr>
        <p:spPr>
          <a:xfrm>
            <a:off x="285750" y="4724400"/>
            <a:ext cx="6191250" cy="3986213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385FFC6-369E-D980-0727-EAC4D1BCB597}"/>
              </a:ext>
            </a:extLst>
          </p:cNvPr>
          <p:cNvSpPr/>
          <p:nvPr/>
        </p:nvSpPr>
        <p:spPr>
          <a:xfrm>
            <a:off x="4343827" y="-509519"/>
            <a:ext cx="2056973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ש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0B02A9A-404C-7650-32E8-C92C18C25D2B}"/>
              </a:ext>
            </a:extLst>
          </p:cNvPr>
          <p:cNvSpPr/>
          <p:nvPr/>
        </p:nvSpPr>
        <p:spPr>
          <a:xfrm>
            <a:off x="4451227" y="3962400"/>
            <a:ext cx="1949573" cy="31700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ת</a:t>
            </a:r>
            <a:endParaRPr lang="en-US" sz="20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12294" name="TextBox 11">
            <a:extLst>
              <a:ext uri="{FF2B5EF4-FFF2-40B4-BE49-F238E27FC236}">
                <a16:creationId xmlns:a16="http://schemas.microsoft.com/office/drawing/2014/main" id="{CF3102A7-AB58-70DA-77C6-E2A844D42B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8013" y="1958975"/>
            <a:ext cx="3252787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שִׁבְעַת</a:t>
            </a:r>
          </a:p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הַמִּינִים</a:t>
            </a:r>
            <a:endParaRPr lang="en-US" altLang="he-IL" sz="7200" b="1"/>
          </a:p>
        </p:txBody>
      </p:sp>
      <p:sp>
        <p:nvSpPr>
          <p:cNvPr id="12295" name="TextBox 12">
            <a:extLst>
              <a:ext uri="{FF2B5EF4-FFF2-40B4-BE49-F238E27FC236}">
                <a16:creationId xmlns:a16="http://schemas.microsoft.com/office/drawing/2014/main" id="{83969759-E08E-91E5-D95D-79C6B6E1D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8250" y="7085013"/>
            <a:ext cx="235743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he-IL" altLang="he-IL" sz="7200" b="1"/>
              <a:t>תוֹרָה</a:t>
            </a:r>
            <a:endParaRPr lang="en-US" altLang="he-IL" sz="7200" b="1"/>
          </a:p>
        </p:txBody>
      </p:sp>
      <p:pic>
        <p:nvPicPr>
          <p:cNvPr id="12296" name="Picture 2" descr="http://www.yahad.org/contentManagment/uploadedFiles/fileGallery/CIMG0806.JPG">
            <a:extLst>
              <a:ext uri="{FF2B5EF4-FFF2-40B4-BE49-F238E27FC236}">
                <a16:creationId xmlns:a16="http://schemas.microsoft.com/office/drawing/2014/main" id="{99AA73C1-6D80-D984-5E7E-903A95AD23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8" y="4879975"/>
            <a:ext cx="1879600" cy="367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1" descr="http://4.bp.blogspot.com/-3g6pbsWAN6E/UCyv5H9XONI/AAAAAAAAACk/1vCcSLvecWQ/s1600/%25D7%25A9%25D7%2591%25D7%25A2+%25D7%259E%25D7%2599%25D7%25A0%25D7%2599%25D7%259D.jpg">
            <a:extLst>
              <a:ext uri="{FF2B5EF4-FFF2-40B4-BE49-F238E27FC236}">
                <a16:creationId xmlns:a16="http://schemas.microsoft.com/office/drawing/2014/main" id="{A6AC0375-B425-90AF-B940-E3C46EADC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55675"/>
            <a:ext cx="3321050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53</Words>
  <Application>Microsoft Office PowerPoint</Application>
  <PresentationFormat>‫הצגה על המסך (4:3)</PresentationFormat>
  <Paragraphs>48</Paragraphs>
  <Slides>11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11</vt:i4>
      </vt:variant>
    </vt:vector>
  </HeadingPairs>
  <TitlesOfParts>
    <vt:vector size="12" baseType="lpstr">
      <vt:lpstr>Office Theme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Levanah</dc:creator>
  <cp:lastModifiedBy>יניב שלום</cp:lastModifiedBy>
  <cp:revision>30</cp:revision>
  <dcterms:created xsi:type="dcterms:W3CDTF">2013-05-06T20:26:12Z</dcterms:created>
  <dcterms:modified xsi:type="dcterms:W3CDTF">2023-05-18T09:25:39Z</dcterms:modified>
</cp:coreProperties>
</file>