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8" r:id="rId23"/>
    <p:sldId id="276" r:id="rId24"/>
    <p:sldId id="279" r:id="rId25"/>
    <p:sldId id="280" r:id="rId2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7C14498-1EBC-4DE3-BE9B-098DC1EA71B1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F3F70B3-48C2-4E5F-8C20-413D526BCA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4074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F70B3-48C2-4E5F-8C20-413D526BCA31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873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847D320-0433-46F6-B4DD-33C4AA5BD5D2}" type="datetimeFigureOut">
              <a:rPr lang="he-IL" smtClean="0"/>
              <a:t>ז'/אב/תשע"ו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80A9D5D-B1BE-471F-845D-1D69479FE37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תמונה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09" y="0"/>
            <a:ext cx="4997585" cy="6858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236296" y="404664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ב"ה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err="1" smtClean="0">
                <a:latin typeface="Aharoni" pitchFamily="2" charset="-79"/>
                <a:cs typeface="Aharoni" pitchFamily="2" charset="-79"/>
              </a:rPr>
              <a:t>הכל</a:t>
            </a:r>
            <a:r>
              <a:rPr lang="he-IL" sz="2400" dirty="0" smtClean="0">
                <a:latin typeface="Aharoni" pitchFamily="2" charset="-79"/>
                <a:cs typeface="Aharoni" pitchFamily="2" charset="-79"/>
              </a:rPr>
              <a:t> אודותינו</a:t>
            </a:r>
          </a:p>
        </p:txBody>
      </p:sp>
    </p:spTree>
    <p:extLst>
      <p:ext uri="{BB962C8B-B14F-4D97-AF65-F5344CB8AC3E}">
        <p14:creationId xmlns:p14="http://schemas.microsoft.com/office/powerpoint/2010/main" val="257154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37" y="0"/>
            <a:ext cx="489524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3789040"/>
            <a:ext cx="172819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פעם,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היו בעולם רק ה' והתורה לבדם.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ה' עוד לא סיים.</a:t>
            </a:r>
          </a:p>
        </p:txBody>
      </p:sp>
    </p:spTree>
    <p:extLst>
      <p:ext uri="{BB962C8B-B14F-4D97-AF65-F5344CB8AC3E}">
        <p14:creationId xmlns:p14="http://schemas.microsoft.com/office/powerpoint/2010/main" val="81946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881" y="0"/>
            <a:ext cx="480440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ה' אמר: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"אני רוצה שילמדו את התורה שלי.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אני רוצה שיקיימו את המצוות.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אני אברא אנשים."</a:t>
            </a:r>
          </a:p>
        </p:txBody>
      </p:sp>
    </p:spTree>
    <p:extLst>
      <p:ext uri="{BB962C8B-B14F-4D97-AF65-F5344CB8AC3E}">
        <p14:creationId xmlns:p14="http://schemas.microsoft.com/office/powerpoint/2010/main" val="11427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0"/>
            <a:ext cx="4897075" cy="73299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"אברא להם רגליים"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אמר ה'.</a:t>
            </a:r>
          </a:p>
        </p:txBody>
      </p:sp>
    </p:spTree>
    <p:extLst>
      <p:ext uri="{BB962C8B-B14F-4D97-AF65-F5344CB8AC3E}">
        <p14:creationId xmlns:p14="http://schemas.microsoft.com/office/powerpoint/2010/main" val="606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0"/>
            <a:ext cx="496855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רגליים ללכת לבית הכנסת בשבת.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4316903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רגליים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לרקוד בשמחת-תורה</a:t>
            </a:r>
          </a:p>
        </p:txBody>
      </p:sp>
    </p:spTree>
    <p:extLst>
      <p:ext uri="{BB962C8B-B14F-4D97-AF65-F5344CB8AC3E}">
        <p14:creationId xmlns:p14="http://schemas.microsoft.com/office/powerpoint/2010/main" val="308736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0"/>
            <a:ext cx="484474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רגליים שיכולות לרוץ מהר לעזור לחבר.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5108991"/>
            <a:ext cx="1728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"אבל רגליים זה לא מספיק.</a:t>
            </a:r>
          </a:p>
        </p:txBody>
      </p:sp>
    </p:spTree>
    <p:extLst>
      <p:ext uri="{BB962C8B-B14F-4D97-AF65-F5344CB8AC3E}">
        <p14:creationId xmlns:p14="http://schemas.microsoft.com/office/powerpoint/2010/main" val="248673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446" y="0"/>
            <a:ext cx="478784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5157192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אברא להם ידיים",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אמר ה'.</a:t>
            </a:r>
          </a:p>
        </p:txBody>
      </p:sp>
    </p:spTree>
    <p:extLst>
      <p:ext uri="{BB962C8B-B14F-4D97-AF65-F5344CB8AC3E}">
        <p14:creationId xmlns:p14="http://schemas.microsoft.com/office/powerpoint/2010/main" val="69508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0"/>
            <a:ext cx="46805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ידיים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לתת צדקה.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4676943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ידיים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להדליק נרות שבת.</a:t>
            </a:r>
          </a:p>
        </p:txBody>
      </p:sp>
    </p:spTree>
    <p:extLst>
      <p:ext uri="{BB962C8B-B14F-4D97-AF65-F5344CB8AC3E}">
        <p14:creationId xmlns:p14="http://schemas.microsoft.com/office/powerpoint/2010/main" val="191190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388" y="0"/>
            <a:ext cx="479389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3308791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ידיים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לפתוח את הדלת לאורחים.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5541039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"אבל רגליים וידיים זה לא מספיק!</a:t>
            </a:r>
          </a:p>
        </p:txBody>
      </p:sp>
    </p:spTree>
    <p:extLst>
      <p:ext uri="{BB962C8B-B14F-4D97-AF65-F5344CB8AC3E}">
        <p14:creationId xmlns:p14="http://schemas.microsoft.com/office/powerpoint/2010/main" val="86392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873" y="0"/>
            <a:ext cx="478940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5325015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אתן להם ראש!"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אמר ה'.</a:t>
            </a:r>
          </a:p>
        </p:txBody>
      </p:sp>
    </p:spTree>
    <p:extLst>
      <p:ext uri="{BB962C8B-B14F-4D97-AF65-F5344CB8AC3E}">
        <p14:creationId xmlns:p14="http://schemas.microsoft.com/office/powerpoint/2010/main" val="24981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377" y="0"/>
            <a:ext cx="485394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36296" y="404664"/>
            <a:ext cx="1728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ראש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ללמוד תורה.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6296" y="4388911"/>
            <a:ext cx="1728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ראש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לחבוש כיפה</a:t>
            </a:r>
          </a:p>
        </p:txBody>
      </p:sp>
    </p:spTree>
    <p:extLst>
      <p:ext uri="{BB962C8B-B14F-4D97-AF65-F5344CB8AC3E}">
        <p14:creationId xmlns:p14="http://schemas.microsoft.com/office/powerpoint/2010/main" val="3485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-27384"/>
            <a:ext cx="452547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ראש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להניח תפילין.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5108991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"אבל רגליים, ידיים וראש זה לא מספיק!</a:t>
            </a:r>
          </a:p>
        </p:txBody>
      </p:sp>
    </p:spTree>
    <p:extLst>
      <p:ext uri="{BB962C8B-B14F-4D97-AF65-F5344CB8AC3E}">
        <p14:creationId xmlns:p14="http://schemas.microsoft.com/office/powerpoint/2010/main" val="392768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57" y="0"/>
            <a:ext cx="469161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אברא להן אוזניים!"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אמר ה'.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1724615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אוזניים</a:t>
            </a:r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לשמוע בקול </a:t>
            </a:r>
            <a:r>
              <a:rPr lang="he-IL" sz="2400" dirty="0" err="1" smtClean="0">
                <a:latin typeface="Aharoni" pitchFamily="2" charset="-79"/>
                <a:cs typeface="Aharoni" pitchFamily="2" charset="-79"/>
              </a:rPr>
              <a:t>אמא</a:t>
            </a:r>
            <a:r>
              <a:rPr lang="he-IL" sz="2400" dirty="0" smtClean="0">
                <a:latin typeface="Aharoni" pitchFamily="2" charset="-79"/>
                <a:cs typeface="Aharoni" pitchFamily="2" charset="-79"/>
              </a:rPr>
              <a:t> ואבא.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6296" y="4748951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אוזניים</a:t>
            </a:r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לשמוע את תקיעת השופר.</a:t>
            </a:r>
          </a:p>
        </p:txBody>
      </p:sp>
    </p:spTree>
    <p:extLst>
      <p:ext uri="{BB962C8B-B14F-4D97-AF65-F5344CB8AC3E}">
        <p14:creationId xmlns:p14="http://schemas.microsoft.com/office/powerpoint/2010/main" val="237001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00" y="0"/>
            <a:ext cx="478957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3092767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אוזניים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לשמוע את המגילה בפורים.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5157192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"אבל רגליים, ידיים, ראש ואוזניים זה לא מספיק!</a:t>
            </a:r>
          </a:p>
        </p:txBody>
      </p:sp>
    </p:spTree>
    <p:extLst>
      <p:ext uri="{BB962C8B-B14F-4D97-AF65-F5344CB8AC3E}">
        <p14:creationId xmlns:p14="http://schemas.microsoft.com/office/powerpoint/2010/main" val="33283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666" y="0"/>
            <a:ext cx="482761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אברא להם פה!"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אמר ה'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2372687"/>
            <a:ext cx="1728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פה 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לברך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6296" y="4964975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פה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לטעום יין בקידוש.</a:t>
            </a:r>
          </a:p>
        </p:txBody>
      </p:sp>
    </p:spTree>
    <p:extLst>
      <p:ext uri="{BB962C8B-B14F-4D97-AF65-F5344CB8AC3E}">
        <p14:creationId xmlns:p14="http://schemas.microsoft.com/office/powerpoint/2010/main" val="33196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1" y="0"/>
            <a:ext cx="492745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2300679"/>
            <a:ext cx="1728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פה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לחייך לחברה.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5180999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"אבל רגליים, ידיים, ראש, אוזניים ופה זה לא מספיק!</a:t>
            </a:r>
          </a:p>
        </p:txBody>
      </p:sp>
    </p:spTree>
    <p:extLst>
      <p:ext uri="{BB962C8B-B14F-4D97-AF65-F5344CB8AC3E}">
        <p14:creationId xmlns:p14="http://schemas.microsoft.com/office/powerpoint/2010/main" val="28505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0"/>
          <a:stretch/>
        </p:blipFill>
        <p:spPr>
          <a:xfrm>
            <a:off x="2240144" y="0"/>
            <a:ext cx="495191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08304" y="5325015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אברא להם עיניים!"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אמר ה'.</a:t>
            </a:r>
          </a:p>
        </p:txBody>
      </p:sp>
    </p:spTree>
    <p:extLst>
      <p:ext uri="{BB962C8B-B14F-4D97-AF65-F5344CB8AC3E}">
        <p14:creationId xmlns:p14="http://schemas.microsoft.com/office/powerpoint/2010/main" val="173497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33" y="0"/>
            <a:ext cx="48519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עיניים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לקרוא את אותיות הא'-ב'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6296" y="4604935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עיניים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למצוא את החמץ לפני פסח</a:t>
            </a:r>
          </a:p>
        </p:txBody>
      </p:sp>
    </p:spTree>
    <p:extLst>
      <p:ext uri="{BB962C8B-B14F-4D97-AF65-F5344CB8AC3E}">
        <p14:creationId xmlns:p14="http://schemas.microsoft.com/office/powerpoint/2010/main" val="145968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 rot="16200000">
            <a:off x="1139935" y="839532"/>
            <a:ext cx="7107293" cy="49414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532927"/>
            <a:ext cx="172819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עיניים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להביט בנר ההבדלה.</a:t>
            </a:r>
          </a:p>
        </p:txBody>
      </p:sp>
    </p:spTree>
    <p:extLst>
      <p:ext uri="{BB962C8B-B14F-4D97-AF65-F5344CB8AC3E}">
        <p14:creationId xmlns:p14="http://schemas.microsoft.com/office/powerpoint/2010/main" val="8394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2546" b="1958"/>
          <a:stretch/>
        </p:blipFill>
        <p:spPr>
          <a:xfrm rot="16200000">
            <a:off x="1325541" y="1124323"/>
            <a:ext cx="6907344" cy="47349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36296" y="404664"/>
            <a:ext cx="172819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"אבל רגליים, ידיים, ראש, אוזניים, פה ועיניים</a:t>
            </a:r>
            <a:r>
              <a:rPr lang="he-IL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זה לא מספיק!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אברא להם אף!"</a:t>
            </a:r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אמר ה'.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endParaRPr lang="he-IL" sz="2400" dirty="0" smtClean="0">
              <a:latin typeface="Aharoni" pitchFamily="2" charset="-79"/>
              <a:cs typeface="Aharoni" pitchFamily="2" charset="-79"/>
            </a:endParaRPr>
          </a:p>
          <a:p>
            <a:endParaRPr lang="he-IL" sz="2400" dirty="0" smtClean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אף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להריח בשמים.</a:t>
            </a:r>
          </a:p>
        </p:txBody>
      </p:sp>
    </p:spTree>
    <p:extLst>
      <p:ext uri="{BB962C8B-B14F-4D97-AF65-F5344CB8AC3E}">
        <p14:creationId xmlns:p14="http://schemas.microsoft.com/office/powerpoint/2010/main" val="154317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 rot="16200000">
            <a:off x="1215006" y="1152126"/>
            <a:ext cx="7101411" cy="47971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לבסוף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אמר ה':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"אשים בתוכם לב."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לב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לאהוב כל יהודי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endParaRPr lang="he-IL" sz="2400" dirty="0" smtClean="0">
              <a:latin typeface="Aharoni" pitchFamily="2" charset="-79"/>
              <a:cs typeface="Aharoni" pitchFamily="2" charset="-79"/>
            </a:endParaRP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לב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לאהוב את התורה.</a:t>
            </a:r>
          </a:p>
        </p:txBody>
      </p:sp>
    </p:spTree>
    <p:extLst>
      <p:ext uri="{BB962C8B-B14F-4D97-AF65-F5344CB8AC3E}">
        <p14:creationId xmlns:p14="http://schemas.microsoft.com/office/powerpoint/2010/main" val="121704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" t="50000"/>
          <a:stretch/>
        </p:blipFill>
        <p:spPr>
          <a:xfrm rot="16200000">
            <a:off x="1415496" y="996263"/>
            <a:ext cx="6858001" cy="4865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5469031"/>
            <a:ext cx="172819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לב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לאהוב אותי!</a:t>
            </a:r>
          </a:p>
        </p:txBody>
      </p:sp>
    </p:spTree>
    <p:extLst>
      <p:ext uri="{BB962C8B-B14F-4D97-AF65-F5344CB8AC3E}">
        <p14:creationId xmlns:p14="http://schemas.microsoft.com/office/powerpoint/2010/main" val="273353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" t="2381" r="2790" b="50000"/>
          <a:stretch/>
        </p:blipFill>
        <p:spPr>
          <a:xfrm rot="16200000">
            <a:off x="1028637" y="1010381"/>
            <a:ext cx="6866927" cy="48283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לכן,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יש לנו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רגליים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וידיים,</a:t>
            </a:r>
          </a:p>
        </p:txBody>
      </p:sp>
    </p:spTree>
    <p:extLst>
      <p:ext uri="{BB962C8B-B14F-4D97-AF65-F5344CB8AC3E}">
        <p14:creationId xmlns:p14="http://schemas.microsoft.com/office/powerpoint/2010/main" val="349075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 rot="16200000">
            <a:off x="1387690" y="1046585"/>
            <a:ext cx="6835484" cy="47873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ראש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ואוזניים,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פה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ועיניים,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אף</a:t>
            </a: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ולב,</a:t>
            </a:r>
          </a:p>
        </p:txBody>
      </p:sp>
    </p:spTree>
    <p:extLst>
      <p:ext uri="{BB962C8B-B14F-4D97-AF65-F5344CB8AC3E}">
        <p14:creationId xmlns:p14="http://schemas.microsoft.com/office/powerpoint/2010/main" val="42124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" t="1534" b="50000"/>
          <a:stretch/>
        </p:blipFill>
        <p:spPr>
          <a:xfrm rot="16200000">
            <a:off x="1145807" y="1055543"/>
            <a:ext cx="6858001" cy="47469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6296" y="404664"/>
            <a:ext cx="172819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ללמוד את התורה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ולקיים את מצוות ה'</a:t>
            </a:r>
          </a:p>
          <a:p>
            <a:endParaRPr lang="he-IL" sz="2400" dirty="0">
              <a:latin typeface="Aharoni" pitchFamily="2" charset="-79"/>
              <a:cs typeface="Aharoni" pitchFamily="2" charset="-79"/>
            </a:endParaRPr>
          </a:p>
          <a:p>
            <a:r>
              <a:rPr lang="he-IL" sz="2400" dirty="0" smtClean="0">
                <a:latin typeface="Aharoni" pitchFamily="2" charset="-79"/>
                <a:cs typeface="Aharoni" pitchFamily="2" charset="-79"/>
              </a:rPr>
              <a:t>באהבה.</a:t>
            </a:r>
          </a:p>
        </p:txBody>
      </p:sp>
    </p:spTree>
    <p:extLst>
      <p:ext uri="{BB962C8B-B14F-4D97-AF65-F5344CB8AC3E}">
        <p14:creationId xmlns:p14="http://schemas.microsoft.com/office/powerpoint/2010/main" val="94830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זרם מדחף">
  <a:themeElements>
    <a:clrScheme name="שפע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זרם מדחף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זרם מדחף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</TotalTime>
  <Words>301</Words>
  <Application>Microsoft Office PowerPoint</Application>
  <PresentationFormat>‫הצגה על המסך (4:3)</PresentationFormat>
  <Paragraphs>104</Paragraphs>
  <Slides>25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26" baseType="lpstr">
      <vt:lpstr>זרם מדחף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HP</dc:creator>
  <cp:lastModifiedBy>HP</cp:lastModifiedBy>
  <cp:revision>5</cp:revision>
  <dcterms:created xsi:type="dcterms:W3CDTF">2016-08-11T14:21:59Z</dcterms:created>
  <dcterms:modified xsi:type="dcterms:W3CDTF">2016-08-11T15:04:00Z</dcterms:modified>
</cp:coreProperties>
</file>