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906000" cy="6858000" type="A4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744" y="9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9C2E96-E726-4A03-83E8-A4DFA5F84FC6}" type="datetimeFigureOut">
              <a:rPr lang="en-US"/>
              <a:pPr>
                <a:defRPr/>
              </a:pPr>
              <a:t>5/18/2023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71FDA3-688B-4AE5-88D3-A0A5CC30FC1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616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8C1A60-85ED-4B32-9A1F-25E0E3403CDC}" type="datetimeFigureOut">
              <a:rPr lang="en-US"/>
              <a:pPr>
                <a:defRPr/>
              </a:pPr>
              <a:t>5/18/2023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E0C8CA-86B6-4D2C-B6AC-FFE1214B9B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580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76865-D363-46AD-BC45-6AB833497BB7}" type="datetimeFigureOut">
              <a:rPr lang="en-US"/>
              <a:pPr>
                <a:defRPr/>
              </a:pPr>
              <a:t>5/18/2023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C09336-4001-40AC-A802-432934C8AD7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972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634B39-13E1-4A31-BD04-3F2B95A16C1B}" type="datetimeFigureOut">
              <a:rPr lang="en-US"/>
              <a:pPr>
                <a:defRPr/>
              </a:pPr>
              <a:t>5/18/2023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BB19D6-541A-4E7B-B44E-2A67C3C9926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136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911255-B631-499E-8F42-921760332957}" type="datetimeFigureOut">
              <a:rPr lang="en-US"/>
              <a:pPr>
                <a:defRPr/>
              </a:pPr>
              <a:t>5/18/2023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7D0BE8-2918-4744-8092-CF83D8ABB4E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243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8845CA-14D2-4F0E-8455-052E69CB2AC7}" type="datetimeFigureOut">
              <a:rPr lang="en-US"/>
              <a:pPr>
                <a:defRPr/>
              </a:pPr>
              <a:t>5/18/2023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63A74E-03D1-43EF-9298-5B62709E9F2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541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0F3489-2D48-4A4B-9850-90AE65C9F565}" type="datetimeFigureOut">
              <a:rPr lang="en-US"/>
              <a:pPr>
                <a:defRPr/>
              </a:pPr>
              <a:t>5/18/2023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ED04E9-CD84-43D1-965C-F79FC2C98C0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985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7EEE2F-F07A-415D-BD76-482AE9B88883}" type="datetimeFigureOut">
              <a:rPr lang="en-US"/>
              <a:pPr>
                <a:defRPr/>
              </a:pPr>
              <a:t>5/18/2023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08C32A-9CF5-403F-B862-F542A4A4290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670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4E7EF-DAB6-4D0E-B14F-376236FE7324}" type="datetimeFigureOut">
              <a:rPr lang="en-US"/>
              <a:pPr>
                <a:defRPr/>
              </a:pPr>
              <a:t>5/18/2023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466849-DDAC-400F-95BD-B98F30AF467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468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4812C1-7121-40A9-A0DC-5EE71F3E1BA4}" type="datetimeFigureOut">
              <a:rPr lang="en-US"/>
              <a:pPr>
                <a:defRPr/>
              </a:pPr>
              <a:t>5/18/2023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98407F-19C2-462A-A832-B1770D26FDE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840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9B3222-4E44-4A55-AFF8-780DB400CDC1}" type="datetimeFigureOut">
              <a:rPr lang="en-US"/>
              <a:pPr>
                <a:defRPr/>
              </a:pPr>
              <a:t>5/18/2023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9F1DE4-4F68-46CC-BFA1-C503DB53700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04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1E041F5-29C5-4668-96CA-2F87DF4FA997}" type="datetimeFigureOut">
              <a:rPr lang="en-US"/>
              <a:pPr>
                <a:defRPr/>
              </a:pPr>
              <a:t>5/18/2023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21AA691D-4079-488F-8E23-91C80ED133C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clipart\holidays\shavuot\TRI9BD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90" y="44577"/>
            <a:ext cx="9763220" cy="6768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3076" name="Picture 2" descr="H:\clipart\holidays\shavuot\TRI2CC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00"/>
          <a:stretch>
            <a:fillRect/>
          </a:stretch>
        </p:blipFill>
        <p:spPr bwMode="auto">
          <a:xfrm>
            <a:off x="71390" y="37952"/>
            <a:ext cx="9763220" cy="6782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100" name="Picture 2" descr="H:\clipart\holidays\shavuot\TRI558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95"/>
          <a:stretch/>
        </p:blipFill>
        <p:spPr bwMode="auto">
          <a:xfrm>
            <a:off x="98393" y="92623"/>
            <a:ext cx="9709214" cy="6672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124" name="Picture 2" descr="H:\clipart\holidays\shavuot\TRI69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90" y="50578"/>
            <a:ext cx="9763220" cy="6756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נייר A4 ‏(210x297 מ"מ)</PresentationFormat>
  <Paragraphs>0</Paragraphs>
  <Slides>4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4</vt:i4>
      </vt:variant>
    </vt:vector>
  </HeadingPairs>
  <TitlesOfParts>
    <vt:vector size="5" baseType="lpstr">
      <vt:lpstr>Office Theme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יניב שלום</cp:lastModifiedBy>
  <cp:revision>3</cp:revision>
  <dcterms:created xsi:type="dcterms:W3CDTF">2010-04-30T16:20:56Z</dcterms:created>
  <dcterms:modified xsi:type="dcterms:W3CDTF">2023-05-18T09:23:41Z</dcterms:modified>
</cp:coreProperties>
</file>