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52" d="100"/>
          <a:sy n="52" d="100"/>
        </p:scale>
        <p:origin x="78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07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138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335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371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011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3110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98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585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880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8806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916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C9A5-A07C-431B-86E2-5B405CC08672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C9C30-281A-4779-9A35-89AC23954F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663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rot="5400000">
            <a:off x="2319408" y="3995769"/>
            <a:ext cx="9965690" cy="4750297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1026" name="Picture 2" descr="http://www.kaminim.co.il/27038_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62494" y="1467167"/>
            <a:ext cx="5384803" cy="438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pri.cam.ac.uk/museum/events/Stories%20by%20Candlelight%20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5098" y="967837"/>
            <a:ext cx="6993381" cy="478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1038118" y="-135381"/>
            <a:ext cx="5040949" cy="1100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/>
          <p:cNvSpPr/>
          <p:nvPr/>
        </p:nvSpPr>
        <p:spPr>
          <a:xfrm>
            <a:off x="1038118" y="6011333"/>
            <a:ext cx="5040949" cy="846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 rot="16200000" flipV="1">
            <a:off x="9477521" y="1530792"/>
            <a:ext cx="4380652" cy="1048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dirty="0">
                <a:cs typeface="+mj-cs"/>
              </a:rPr>
              <a:t>חימום</a:t>
            </a:r>
          </a:p>
        </p:txBody>
      </p:sp>
      <p:sp>
        <p:nvSpPr>
          <p:cNvPr id="7" name="TextBox 6"/>
          <p:cNvSpPr txBox="1"/>
          <p:nvPr/>
        </p:nvSpPr>
        <p:spPr>
          <a:xfrm rot="5400000">
            <a:off x="4244225" y="1775788"/>
            <a:ext cx="4177347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dirty="0">
                <a:cs typeface="+mj-cs"/>
              </a:rPr>
              <a:t>מאור</a:t>
            </a:r>
          </a:p>
        </p:txBody>
      </p:sp>
    </p:spTree>
    <p:extLst>
      <p:ext uri="{BB962C8B-B14F-4D97-AF65-F5344CB8AC3E}">
        <p14:creationId xmlns:p14="http://schemas.microsoft.com/office/powerpoint/2010/main" val="347734797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מסך רחב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zivnetanel7@gmail.com</dc:creator>
  <cp:lastModifiedBy>אריה</cp:lastModifiedBy>
  <cp:revision>3</cp:revision>
  <cp:lastPrinted>2016-05-15T18:56:17Z</cp:lastPrinted>
  <dcterms:created xsi:type="dcterms:W3CDTF">2016-05-14T20:08:18Z</dcterms:created>
  <dcterms:modified xsi:type="dcterms:W3CDTF">2018-04-18T12:37:44Z</dcterms:modified>
</cp:coreProperties>
</file>