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52" d="100"/>
          <a:sy n="52" d="100"/>
        </p:scale>
        <p:origin x="36" y="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940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218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157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351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272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947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528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993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620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796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4123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C9CE8-E68E-4489-927A-0EF912B23DD7}" type="datetimeFigureOut">
              <a:rPr lang="he-IL" smtClean="0"/>
              <a:t>ג'/אייר/תשע"ח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1734B-7922-41F7-A65A-6C61B57F2C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437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www.meitav-pt.co.il/UserFiles/Image/meitavkids/org/iStock_000006757136XSmall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rot="5400000">
            <a:off x="370679" y="2588950"/>
            <a:ext cx="12094107" cy="2404532"/>
          </a:xfrm>
        </p:spPr>
        <p:txBody>
          <a:bodyPr/>
          <a:lstStyle/>
          <a:p>
            <a:r>
              <a:rPr lang="he-IL" dirty="0"/>
              <a:t>עיצוב זכוכית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 descr="http://www.meitav-pt.co.il/UserFiles/Image/meitavkids/org/iStock_000006757136XSmall.jpg"/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6"/>
          <a:stretch>
            <a:fillRect/>
          </a:stretch>
        </p:blipFill>
        <p:spPr bwMode="auto">
          <a:xfrm rot="5400000">
            <a:off x="5964881" y="1334289"/>
            <a:ext cx="5700340" cy="4792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תמונה 4" descr="תיאור: https://encrypted-tbn0.gstatic.com/images?q=tbn:ANd9GcStkN_fdktIZrdDW_7-NUldvCP6J26LC62A-iyooN-xHwERxg5l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"/>
          <a:stretch/>
        </p:blipFill>
        <p:spPr bwMode="auto">
          <a:xfrm rot="5400000">
            <a:off x="-220134" y="1270003"/>
            <a:ext cx="5825067" cy="50461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 rot="5400000">
            <a:off x="10677990" y="1957450"/>
            <a:ext cx="3005947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000" dirty="0">
                <a:cs typeface="+mj-cs"/>
              </a:rPr>
              <a:t>        בישול</a:t>
            </a:r>
          </a:p>
        </p:txBody>
      </p:sp>
    </p:spTree>
    <p:extLst>
      <p:ext uri="{BB962C8B-B14F-4D97-AF65-F5344CB8AC3E}">
        <p14:creationId xmlns:p14="http://schemas.microsoft.com/office/powerpoint/2010/main" val="78560476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Office PowerPoint</Application>
  <PresentationFormat>מסך רחב</PresentationFormat>
  <Paragraphs>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ערכת נושא Office</vt:lpstr>
      <vt:lpstr>עיצוב זכוכית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zivnetanel7@gmail.com</dc:creator>
  <cp:lastModifiedBy>אריה</cp:lastModifiedBy>
  <cp:revision>3</cp:revision>
  <cp:lastPrinted>2016-05-15T18:58:18Z</cp:lastPrinted>
  <dcterms:created xsi:type="dcterms:W3CDTF">2016-05-14T19:51:11Z</dcterms:created>
  <dcterms:modified xsi:type="dcterms:W3CDTF">2018-04-18T12:37:55Z</dcterms:modified>
</cp:coreProperties>
</file>