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2" r:id="rId1"/>
  </p:sldMasterIdLst>
  <p:notesMasterIdLst>
    <p:notesMasterId r:id="rId28"/>
  </p:notesMasterIdLst>
  <p:handoutMasterIdLst>
    <p:handoutMasterId r:id="rId29"/>
  </p:handoutMasterIdLst>
  <p:sldIdLst>
    <p:sldId id="257" r:id="rId2"/>
    <p:sldId id="258" r:id="rId3"/>
    <p:sldId id="259" r:id="rId4"/>
    <p:sldId id="263" r:id="rId5"/>
    <p:sldId id="260" r:id="rId6"/>
    <p:sldId id="261" r:id="rId7"/>
    <p:sldId id="262"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A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0" d="100"/>
          <a:sy n="80" d="100"/>
        </p:scale>
        <p:origin x="62" y="158"/>
      </p:cViewPr>
      <p:guideLst/>
    </p:cSldViewPr>
  </p:slideViewPr>
  <p:notesTextViewPr>
    <p:cViewPr>
      <p:scale>
        <a:sx n="1" d="1"/>
        <a:sy n="1" d="1"/>
      </p:scale>
      <p:origin x="0" y="0"/>
    </p:cViewPr>
  </p:notesTextViewPr>
  <p:notesViewPr>
    <p:cSldViewPr snapToGrid="0">
      <p:cViewPr varScale="1">
        <p:scale>
          <a:sx n="120" d="100"/>
          <a:sy n="120" d="100"/>
        </p:scale>
        <p:origin x="5040"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4CED3A-DFAD-46D8-9F5E-7BA3DDE43F8F}" type="doc">
      <dgm:prSet loTypeId="urn:microsoft.com/office/officeart/2005/8/layout/process4" loCatId="process" qsTypeId="urn:microsoft.com/office/officeart/2005/8/quickstyle/simple1" qsCatId="simple" csTypeId="urn:microsoft.com/office/officeart/2005/8/colors/accent2_2" csCatId="accent2"/>
      <dgm:spPr/>
      <dgm:t>
        <a:bodyPr/>
        <a:lstStyle/>
        <a:p>
          <a:endParaRPr lang="en-US"/>
        </a:p>
      </dgm:t>
    </dgm:pt>
    <dgm:pt modelId="{0C208615-FC99-4767-AED0-C37C86CC166A}">
      <dgm:prSet/>
      <dgm:spPr/>
      <dgm:t>
        <a:bodyPr/>
        <a:lstStyle/>
        <a:p>
          <a:r>
            <a:rPr lang="he-IL" b="0" i="0"/>
            <a:t>מגילת רות נקראת בחג השבועות, יום השנה ללידתו (ולפטירתו) של דוד המלך. המגילה פורשת את סיפורה של גויה חשובה, שהצטרפה אל העם היהודי ושמצאצאיה יצא דוד המלך.</a:t>
          </a:r>
          <a:endParaRPr lang="en-US"/>
        </a:p>
      </dgm:t>
    </dgm:pt>
    <dgm:pt modelId="{8EB4BA8B-C9C3-4D9A-94CA-6B985D93184F}" type="parTrans" cxnId="{A39F38DF-0A2F-49DD-BAB9-753D713EC90D}">
      <dgm:prSet/>
      <dgm:spPr/>
      <dgm:t>
        <a:bodyPr/>
        <a:lstStyle/>
        <a:p>
          <a:endParaRPr lang="en-US"/>
        </a:p>
      </dgm:t>
    </dgm:pt>
    <dgm:pt modelId="{124B9CE8-2DC8-47AD-8C23-FFC80F084BAE}" type="sibTrans" cxnId="{A39F38DF-0A2F-49DD-BAB9-753D713EC90D}">
      <dgm:prSet/>
      <dgm:spPr/>
      <dgm:t>
        <a:bodyPr/>
        <a:lstStyle/>
        <a:p>
          <a:endParaRPr lang="en-US"/>
        </a:p>
      </dgm:t>
    </dgm:pt>
    <dgm:pt modelId="{0B216FC5-6B9E-44AE-BD29-A4029BE37E9C}">
      <dgm:prSet/>
      <dgm:spPr/>
      <dgm:t>
        <a:bodyPr/>
        <a:lstStyle/>
        <a:p>
          <a:r>
            <a:rPr lang="he-IL" b="0" i="0"/>
            <a:t>קשר נוסף בין חג השבועות לבין סיפורה של רות, הוא "קבלת התורה" – האופן בו קבלה רות את התורה, על כל פרטיה ודקדוקיה ובהתמסרות מוחלטת. בשבועות אנחנו חוזרים וחווים מחדש את מעמד הר סיני, אשר בו קבל עם ישראל כולו את התורה.</a:t>
          </a:r>
          <a:endParaRPr lang="en-US"/>
        </a:p>
      </dgm:t>
    </dgm:pt>
    <dgm:pt modelId="{0843D9AC-7EAC-4AFC-B139-A6DF3E883E76}" type="parTrans" cxnId="{A633DA22-C3AC-48A3-8A40-5EE6F0E0BB78}">
      <dgm:prSet/>
      <dgm:spPr/>
      <dgm:t>
        <a:bodyPr/>
        <a:lstStyle/>
        <a:p>
          <a:endParaRPr lang="en-US"/>
        </a:p>
      </dgm:t>
    </dgm:pt>
    <dgm:pt modelId="{C102395D-5F23-4CAE-9900-13AE8A1AA8F0}" type="sibTrans" cxnId="{A633DA22-C3AC-48A3-8A40-5EE6F0E0BB78}">
      <dgm:prSet/>
      <dgm:spPr/>
      <dgm:t>
        <a:bodyPr/>
        <a:lstStyle/>
        <a:p>
          <a:endParaRPr lang="en-US"/>
        </a:p>
      </dgm:t>
    </dgm:pt>
    <dgm:pt modelId="{D063298E-E7ED-4316-80AE-9B2BD7CFF1FA}">
      <dgm:prSet/>
      <dgm:spPr/>
      <dgm:t>
        <a:bodyPr/>
        <a:lstStyle/>
        <a:p>
          <a:r>
            <a:rPr lang="he-IL" b="0" i="0"/>
            <a:t>ובנוסף, הרקע לסיפור מתנהל בימי הקציר, בדיוק הזמן בו מתקיים חג השבועות.</a:t>
          </a:r>
          <a:endParaRPr lang="en-US"/>
        </a:p>
      </dgm:t>
    </dgm:pt>
    <dgm:pt modelId="{920F18B7-47F8-4914-954B-809BDBE2B2C7}" type="parTrans" cxnId="{EA25D43F-7322-49DC-95DD-F639A368E602}">
      <dgm:prSet/>
      <dgm:spPr/>
      <dgm:t>
        <a:bodyPr/>
        <a:lstStyle/>
        <a:p>
          <a:endParaRPr lang="en-US"/>
        </a:p>
      </dgm:t>
    </dgm:pt>
    <dgm:pt modelId="{6B460E9A-F391-4485-8788-ECBBE60ECC67}" type="sibTrans" cxnId="{EA25D43F-7322-49DC-95DD-F639A368E602}">
      <dgm:prSet/>
      <dgm:spPr/>
      <dgm:t>
        <a:bodyPr/>
        <a:lstStyle/>
        <a:p>
          <a:endParaRPr lang="en-US"/>
        </a:p>
      </dgm:t>
    </dgm:pt>
    <dgm:pt modelId="{432F019A-142C-4270-8750-02BB4ABF7383}" type="pres">
      <dgm:prSet presAssocID="{B04CED3A-DFAD-46D8-9F5E-7BA3DDE43F8F}" presName="Name0" presStyleCnt="0">
        <dgm:presLayoutVars>
          <dgm:dir/>
          <dgm:animLvl val="lvl"/>
          <dgm:resizeHandles val="exact"/>
        </dgm:presLayoutVars>
      </dgm:prSet>
      <dgm:spPr/>
    </dgm:pt>
    <dgm:pt modelId="{2D3AD6F6-4DEB-4EDB-9FDD-70A978C7485F}" type="pres">
      <dgm:prSet presAssocID="{D063298E-E7ED-4316-80AE-9B2BD7CFF1FA}" presName="boxAndChildren" presStyleCnt="0"/>
      <dgm:spPr/>
    </dgm:pt>
    <dgm:pt modelId="{A63DF6D9-7ACD-4CF2-9E28-EAB740D8948E}" type="pres">
      <dgm:prSet presAssocID="{D063298E-E7ED-4316-80AE-9B2BD7CFF1FA}" presName="parentTextBox" presStyleLbl="node1" presStyleIdx="0" presStyleCnt="3"/>
      <dgm:spPr/>
    </dgm:pt>
    <dgm:pt modelId="{5E491DA0-2CB0-48D0-A534-8B8A6F5BEC02}" type="pres">
      <dgm:prSet presAssocID="{C102395D-5F23-4CAE-9900-13AE8A1AA8F0}" presName="sp" presStyleCnt="0"/>
      <dgm:spPr/>
    </dgm:pt>
    <dgm:pt modelId="{C0B7300A-6187-46A2-ABE9-F28C5446E4A8}" type="pres">
      <dgm:prSet presAssocID="{0B216FC5-6B9E-44AE-BD29-A4029BE37E9C}" presName="arrowAndChildren" presStyleCnt="0"/>
      <dgm:spPr/>
    </dgm:pt>
    <dgm:pt modelId="{205B9B70-5104-49E9-8710-96FB792D53C8}" type="pres">
      <dgm:prSet presAssocID="{0B216FC5-6B9E-44AE-BD29-A4029BE37E9C}" presName="parentTextArrow" presStyleLbl="node1" presStyleIdx="1" presStyleCnt="3"/>
      <dgm:spPr/>
    </dgm:pt>
    <dgm:pt modelId="{DFE48043-3A2B-4BDE-B840-B5F46CB92020}" type="pres">
      <dgm:prSet presAssocID="{124B9CE8-2DC8-47AD-8C23-FFC80F084BAE}" presName="sp" presStyleCnt="0"/>
      <dgm:spPr/>
    </dgm:pt>
    <dgm:pt modelId="{1473C5B1-630B-4100-9A65-86264E2F7D5E}" type="pres">
      <dgm:prSet presAssocID="{0C208615-FC99-4767-AED0-C37C86CC166A}" presName="arrowAndChildren" presStyleCnt="0"/>
      <dgm:spPr/>
    </dgm:pt>
    <dgm:pt modelId="{28797498-EF1E-4BF5-98CC-2C475A649F34}" type="pres">
      <dgm:prSet presAssocID="{0C208615-FC99-4767-AED0-C37C86CC166A}" presName="parentTextArrow" presStyleLbl="node1" presStyleIdx="2" presStyleCnt="3"/>
      <dgm:spPr/>
    </dgm:pt>
  </dgm:ptLst>
  <dgm:cxnLst>
    <dgm:cxn modelId="{A633DA22-C3AC-48A3-8A40-5EE6F0E0BB78}" srcId="{B04CED3A-DFAD-46D8-9F5E-7BA3DDE43F8F}" destId="{0B216FC5-6B9E-44AE-BD29-A4029BE37E9C}" srcOrd="1" destOrd="0" parTransId="{0843D9AC-7EAC-4AFC-B139-A6DF3E883E76}" sibTransId="{C102395D-5F23-4CAE-9900-13AE8A1AA8F0}"/>
    <dgm:cxn modelId="{987C863D-FD90-491B-9C93-04504524D424}" type="presOf" srcId="{0C208615-FC99-4767-AED0-C37C86CC166A}" destId="{28797498-EF1E-4BF5-98CC-2C475A649F34}" srcOrd="0" destOrd="0" presId="urn:microsoft.com/office/officeart/2005/8/layout/process4"/>
    <dgm:cxn modelId="{EA25D43F-7322-49DC-95DD-F639A368E602}" srcId="{B04CED3A-DFAD-46D8-9F5E-7BA3DDE43F8F}" destId="{D063298E-E7ED-4316-80AE-9B2BD7CFF1FA}" srcOrd="2" destOrd="0" parTransId="{920F18B7-47F8-4914-954B-809BDBE2B2C7}" sibTransId="{6B460E9A-F391-4485-8788-ECBBE60ECC67}"/>
    <dgm:cxn modelId="{750AA1D0-F1AE-4133-ADD5-B79F1C7FD4B7}" type="presOf" srcId="{0B216FC5-6B9E-44AE-BD29-A4029BE37E9C}" destId="{205B9B70-5104-49E9-8710-96FB792D53C8}" srcOrd="0" destOrd="0" presId="urn:microsoft.com/office/officeart/2005/8/layout/process4"/>
    <dgm:cxn modelId="{CAD34BDB-9FCD-4520-BAC9-06B805FFD53F}" type="presOf" srcId="{B04CED3A-DFAD-46D8-9F5E-7BA3DDE43F8F}" destId="{432F019A-142C-4270-8750-02BB4ABF7383}" srcOrd="0" destOrd="0" presId="urn:microsoft.com/office/officeart/2005/8/layout/process4"/>
    <dgm:cxn modelId="{A39F38DF-0A2F-49DD-BAB9-753D713EC90D}" srcId="{B04CED3A-DFAD-46D8-9F5E-7BA3DDE43F8F}" destId="{0C208615-FC99-4767-AED0-C37C86CC166A}" srcOrd="0" destOrd="0" parTransId="{8EB4BA8B-C9C3-4D9A-94CA-6B985D93184F}" sibTransId="{124B9CE8-2DC8-47AD-8C23-FFC80F084BAE}"/>
    <dgm:cxn modelId="{41EB9EF1-9CE5-4C7F-A117-B24C0CD683F8}" type="presOf" srcId="{D063298E-E7ED-4316-80AE-9B2BD7CFF1FA}" destId="{A63DF6D9-7ACD-4CF2-9E28-EAB740D8948E}" srcOrd="0" destOrd="0" presId="urn:microsoft.com/office/officeart/2005/8/layout/process4"/>
    <dgm:cxn modelId="{95DDA095-005B-4915-BC39-741413FF3986}" type="presParOf" srcId="{432F019A-142C-4270-8750-02BB4ABF7383}" destId="{2D3AD6F6-4DEB-4EDB-9FDD-70A978C7485F}" srcOrd="0" destOrd="0" presId="urn:microsoft.com/office/officeart/2005/8/layout/process4"/>
    <dgm:cxn modelId="{536DDB95-4348-4B65-8C15-727D7AFFD10A}" type="presParOf" srcId="{2D3AD6F6-4DEB-4EDB-9FDD-70A978C7485F}" destId="{A63DF6D9-7ACD-4CF2-9E28-EAB740D8948E}" srcOrd="0" destOrd="0" presId="urn:microsoft.com/office/officeart/2005/8/layout/process4"/>
    <dgm:cxn modelId="{B55A3E0E-AEF8-40DC-A477-3205E2BA0682}" type="presParOf" srcId="{432F019A-142C-4270-8750-02BB4ABF7383}" destId="{5E491DA0-2CB0-48D0-A534-8B8A6F5BEC02}" srcOrd="1" destOrd="0" presId="urn:microsoft.com/office/officeart/2005/8/layout/process4"/>
    <dgm:cxn modelId="{3611A4A6-46BD-41EE-B25B-6F43FF74A9E2}" type="presParOf" srcId="{432F019A-142C-4270-8750-02BB4ABF7383}" destId="{C0B7300A-6187-46A2-ABE9-F28C5446E4A8}" srcOrd="2" destOrd="0" presId="urn:microsoft.com/office/officeart/2005/8/layout/process4"/>
    <dgm:cxn modelId="{0E92E8BC-8072-4378-9F5D-FE9A29492EF5}" type="presParOf" srcId="{C0B7300A-6187-46A2-ABE9-F28C5446E4A8}" destId="{205B9B70-5104-49E9-8710-96FB792D53C8}" srcOrd="0" destOrd="0" presId="urn:microsoft.com/office/officeart/2005/8/layout/process4"/>
    <dgm:cxn modelId="{1EEFE1B2-10CC-47A4-B587-27F88D2A4168}" type="presParOf" srcId="{432F019A-142C-4270-8750-02BB4ABF7383}" destId="{DFE48043-3A2B-4BDE-B840-B5F46CB92020}" srcOrd="3" destOrd="0" presId="urn:microsoft.com/office/officeart/2005/8/layout/process4"/>
    <dgm:cxn modelId="{09761BB7-1C5F-4BCE-9156-6EE5499E26F7}" type="presParOf" srcId="{432F019A-142C-4270-8750-02BB4ABF7383}" destId="{1473C5B1-630B-4100-9A65-86264E2F7D5E}" srcOrd="4" destOrd="0" presId="urn:microsoft.com/office/officeart/2005/8/layout/process4"/>
    <dgm:cxn modelId="{F97365E4-1394-479C-A6E0-1DFB8AD0F223}" type="presParOf" srcId="{1473C5B1-630B-4100-9A65-86264E2F7D5E}" destId="{28797498-EF1E-4BF5-98CC-2C475A649F3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342CF8-25C8-4B90-9A75-F25048ADAAC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CC949DE-996D-4DEB-8053-489B89643571}">
      <dgm:prSet/>
      <dgm:spPr/>
      <dgm:t>
        <a:bodyPr/>
        <a:lstStyle/>
        <a:p>
          <a:pPr algn="ctr"/>
          <a:r>
            <a:rPr lang="he-IL" dirty="0"/>
            <a:t>תקופת השופטים בישראל, אשר נמשכה למעלה מ-300 שנים (לפני תקופת המלכים), הייתה מיוחדת בהיסטוריה האנושית. השופט מונה על פי הסכמה כללית (לא בבחירות) והוא זה שהחליט בעניינים אישים וציבוריים וקבע את המדיניות הלאומית.</a:t>
          </a:r>
          <a:endParaRPr lang="en-US" dirty="0"/>
        </a:p>
      </dgm:t>
    </dgm:pt>
    <dgm:pt modelId="{AD307581-1B7A-46E7-94CD-D78797E51EBB}" type="parTrans" cxnId="{82F22929-A137-494F-B1A2-BF81435EE96D}">
      <dgm:prSet/>
      <dgm:spPr/>
      <dgm:t>
        <a:bodyPr/>
        <a:lstStyle/>
        <a:p>
          <a:endParaRPr lang="en-US"/>
        </a:p>
      </dgm:t>
    </dgm:pt>
    <dgm:pt modelId="{FECC6D95-4A68-45B0-AFA3-AAC03A2A8E90}" type="sibTrans" cxnId="{82F22929-A137-494F-B1A2-BF81435EE96D}">
      <dgm:prSet/>
      <dgm:spPr/>
      <dgm:t>
        <a:bodyPr/>
        <a:lstStyle/>
        <a:p>
          <a:endParaRPr lang="en-US"/>
        </a:p>
      </dgm:t>
    </dgm:pt>
    <dgm:pt modelId="{4CB02955-2A2D-4F17-B3FE-1BF7090FD416}">
      <dgm:prSet/>
      <dgm:spPr/>
      <dgm:t>
        <a:bodyPr/>
        <a:lstStyle/>
        <a:p>
          <a:pPr algn="ctr"/>
          <a:r>
            <a:rPr lang="he-IL" dirty="0"/>
            <a:t>למרות זאת, לא היו לשופט אמצעים לכפות את החלטותיו. לא עמדו לרשותו כוחות משטרה או צבא (אשר נבנה באותם ימים על בסיס התנדבותי לחלוטין, כאשר נוצר צורך בגיוסו לשם מלחמה). האומה כולה פעלה בשיטה של אמון הדדי, במשך למעלה מ-300 שנה!</a:t>
          </a:r>
          <a:endParaRPr lang="en-US" dirty="0"/>
        </a:p>
      </dgm:t>
    </dgm:pt>
    <dgm:pt modelId="{89DC7BF4-DE9E-4279-8B95-FFE7B1AE729D}" type="parTrans" cxnId="{C6517F29-C8D2-490F-962F-53F35884106F}">
      <dgm:prSet/>
      <dgm:spPr/>
      <dgm:t>
        <a:bodyPr/>
        <a:lstStyle/>
        <a:p>
          <a:endParaRPr lang="en-US"/>
        </a:p>
      </dgm:t>
    </dgm:pt>
    <dgm:pt modelId="{4686E711-0539-4BF9-945E-2FFB74B434D1}" type="sibTrans" cxnId="{C6517F29-C8D2-490F-962F-53F35884106F}">
      <dgm:prSet/>
      <dgm:spPr/>
      <dgm:t>
        <a:bodyPr/>
        <a:lstStyle/>
        <a:p>
          <a:endParaRPr lang="en-US"/>
        </a:p>
      </dgm:t>
    </dgm:pt>
    <dgm:pt modelId="{F8C606FB-E5CA-4D72-97FC-1225D51BBF03}">
      <dgm:prSet/>
      <dgm:spPr/>
      <dgm:t>
        <a:bodyPr/>
        <a:lstStyle/>
        <a:p>
          <a:pPr algn="ctr"/>
          <a:r>
            <a:rPr lang="he-IL" dirty="0"/>
            <a:t>תחילת סיפור מגילת רות, מתרחש בתקופה שבין השופטים, בזמן שלא הייתה בו סמכות. העניים היוו איום על העשירים, שחששו להתרושש ולא היה מי שימנע זאת. ייתכן שזו הייתה הסיבה, שגרמה לאלימלך להיבהל ולעזוב את הארץ.</a:t>
          </a:r>
          <a:endParaRPr lang="en-US" dirty="0"/>
        </a:p>
      </dgm:t>
    </dgm:pt>
    <dgm:pt modelId="{DC015922-9D9C-49CB-924C-2DACF929520D}" type="parTrans" cxnId="{174B31C0-113A-4E0A-A8A4-C543BCB05061}">
      <dgm:prSet/>
      <dgm:spPr/>
      <dgm:t>
        <a:bodyPr/>
        <a:lstStyle/>
        <a:p>
          <a:endParaRPr lang="en-US"/>
        </a:p>
      </dgm:t>
    </dgm:pt>
    <dgm:pt modelId="{DC046D88-24CC-4D19-8250-151A523D951A}" type="sibTrans" cxnId="{174B31C0-113A-4E0A-A8A4-C543BCB05061}">
      <dgm:prSet/>
      <dgm:spPr/>
      <dgm:t>
        <a:bodyPr/>
        <a:lstStyle/>
        <a:p>
          <a:endParaRPr lang="en-US"/>
        </a:p>
      </dgm:t>
    </dgm:pt>
    <dgm:pt modelId="{01C99D1B-4B56-4B6D-938F-8757BA1BBC75}" type="pres">
      <dgm:prSet presAssocID="{3E342CF8-25C8-4B90-9A75-F25048ADAAC1}" presName="linear" presStyleCnt="0">
        <dgm:presLayoutVars>
          <dgm:animLvl val="lvl"/>
          <dgm:resizeHandles val="exact"/>
        </dgm:presLayoutVars>
      </dgm:prSet>
      <dgm:spPr/>
    </dgm:pt>
    <dgm:pt modelId="{30162F27-CB05-4F14-825A-DC6C843CDB70}" type="pres">
      <dgm:prSet presAssocID="{ACC949DE-996D-4DEB-8053-489B89643571}" presName="parentText" presStyleLbl="node1" presStyleIdx="0" presStyleCnt="3">
        <dgm:presLayoutVars>
          <dgm:chMax val="0"/>
          <dgm:bulletEnabled val="1"/>
        </dgm:presLayoutVars>
      </dgm:prSet>
      <dgm:spPr/>
    </dgm:pt>
    <dgm:pt modelId="{F7BEE38E-9A79-4C8F-A1C5-0B364782D901}" type="pres">
      <dgm:prSet presAssocID="{FECC6D95-4A68-45B0-AFA3-AAC03A2A8E90}" presName="spacer" presStyleCnt="0"/>
      <dgm:spPr/>
    </dgm:pt>
    <dgm:pt modelId="{C37A05C0-3756-49C9-B801-E60FC2E4C4BC}" type="pres">
      <dgm:prSet presAssocID="{4CB02955-2A2D-4F17-B3FE-1BF7090FD416}" presName="parentText" presStyleLbl="node1" presStyleIdx="1" presStyleCnt="3">
        <dgm:presLayoutVars>
          <dgm:chMax val="0"/>
          <dgm:bulletEnabled val="1"/>
        </dgm:presLayoutVars>
      </dgm:prSet>
      <dgm:spPr/>
    </dgm:pt>
    <dgm:pt modelId="{25F62845-8A41-418B-8052-BB3A67A6F984}" type="pres">
      <dgm:prSet presAssocID="{4686E711-0539-4BF9-945E-2FFB74B434D1}" presName="spacer" presStyleCnt="0"/>
      <dgm:spPr/>
    </dgm:pt>
    <dgm:pt modelId="{574CA16A-C92D-4E2B-A678-5575F413AD6B}" type="pres">
      <dgm:prSet presAssocID="{F8C606FB-E5CA-4D72-97FC-1225D51BBF03}" presName="parentText" presStyleLbl="node1" presStyleIdx="2" presStyleCnt="3">
        <dgm:presLayoutVars>
          <dgm:chMax val="0"/>
          <dgm:bulletEnabled val="1"/>
        </dgm:presLayoutVars>
      </dgm:prSet>
      <dgm:spPr/>
    </dgm:pt>
  </dgm:ptLst>
  <dgm:cxnLst>
    <dgm:cxn modelId="{738B5D28-2E10-4802-989C-1A23D8398C44}" type="presOf" srcId="{F8C606FB-E5CA-4D72-97FC-1225D51BBF03}" destId="{574CA16A-C92D-4E2B-A678-5575F413AD6B}" srcOrd="0" destOrd="0" presId="urn:microsoft.com/office/officeart/2005/8/layout/vList2"/>
    <dgm:cxn modelId="{82F22929-A137-494F-B1A2-BF81435EE96D}" srcId="{3E342CF8-25C8-4B90-9A75-F25048ADAAC1}" destId="{ACC949DE-996D-4DEB-8053-489B89643571}" srcOrd="0" destOrd="0" parTransId="{AD307581-1B7A-46E7-94CD-D78797E51EBB}" sibTransId="{FECC6D95-4A68-45B0-AFA3-AAC03A2A8E90}"/>
    <dgm:cxn modelId="{C6517F29-C8D2-490F-962F-53F35884106F}" srcId="{3E342CF8-25C8-4B90-9A75-F25048ADAAC1}" destId="{4CB02955-2A2D-4F17-B3FE-1BF7090FD416}" srcOrd="1" destOrd="0" parTransId="{89DC7BF4-DE9E-4279-8B95-FFE7B1AE729D}" sibTransId="{4686E711-0539-4BF9-945E-2FFB74B434D1}"/>
    <dgm:cxn modelId="{69D72761-B44A-4D4A-A2E2-47F15101A967}" type="presOf" srcId="{ACC949DE-996D-4DEB-8053-489B89643571}" destId="{30162F27-CB05-4F14-825A-DC6C843CDB70}" srcOrd="0" destOrd="0" presId="urn:microsoft.com/office/officeart/2005/8/layout/vList2"/>
    <dgm:cxn modelId="{E9830C4F-BEA0-4E6A-A2A7-AD821A4F34B8}" type="presOf" srcId="{4CB02955-2A2D-4F17-B3FE-1BF7090FD416}" destId="{C37A05C0-3756-49C9-B801-E60FC2E4C4BC}" srcOrd="0" destOrd="0" presId="urn:microsoft.com/office/officeart/2005/8/layout/vList2"/>
    <dgm:cxn modelId="{174B31C0-113A-4E0A-A8A4-C543BCB05061}" srcId="{3E342CF8-25C8-4B90-9A75-F25048ADAAC1}" destId="{F8C606FB-E5CA-4D72-97FC-1225D51BBF03}" srcOrd="2" destOrd="0" parTransId="{DC015922-9D9C-49CB-924C-2DACF929520D}" sibTransId="{DC046D88-24CC-4D19-8250-151A523D951A}"/>
    <dgm:cxn modelId="{A5F92BD1-937A-4D27-BC4D-6AFB42B174C3}" type="presOf" srcId="{3E342CF8-25C8-4B90-9A75-F25048ADAAC1}" destId="{01C99D1B-4B56-4B6D-938F-8757BA1BBC75}" srcOrd="0" destOrd="0" presId="urn:microsoft.com/office/officeart/2005/8/layout/vList2"/>
    <dgm:cxn modelId="{E63353E9-69AF-4DAD-AEFE-CEEC73629186}" type="presParOf" srcId="{01C99D1B-4B56-4B6D-938F-8757BA1BBC75}" destId="{30162F27-CB05-4F14-825A-DC6C843CDB70}" srcOrd="0" destOrd="0" presId="urn:microsoft.com/office/officeart/2005/8/layout/vList2"/>
    <dgm:cxn modelId="{898E5864-00AA-40E9-BF6A-B442F5CB07CE}" type="presParOf" srcId="{01C99D1B-4B56-4B6D-938F-8757BA1BBC75}" destId="{F7BEE38E-9A79-4C8F-A1C5-0B364782D901}" srcOrd="1" destOrd="0" presId="urn:microsoft.com/office/officeart/2005/8/layout/vList2"/>
    <dgm:cxn modelId="{5AC1E658-86EA-48AC-A5B2-775401A86844}" type="presParOf" srcId="{01C99D1B-4B56-4B6D-938F-8757BA1BBC75}" destId="{C37A05C0-3756-49C9-B801-E60FC2E4C4BC}" srcOrd="2" destOrd="0" presId="urn:microsoft.com/office/officeart/2005/8/layout/vList2"/>
    <dgm:cxn modelId="{39AF7C64-155C-4EC4-B718-373D6C484382}" type="presParOf" srcId="{01C99D1B-4B56-4B6D-938F-8757BA1BBC75}" destId="{25F62845-8A41-418B-8052-BB3A67A6F984}" srcOrd="3" destOrd="0" presId="urn:microsoft.com/office/officeart/2005/8/layout/vList2"/>
    <dgm:cxn modelId="{EB0CD981-CA23-403A-977D-F2677F10C28A}" type="presParOf" srcId="{01C99D1B-4B56-4B6D-938F-8757BA1BBC75}" destId="{574CA16A-C92D-4E2B-A678-5575F413AD6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D4E756-45E2-49E7-B9D6-BCD4F4CB5C26}" type="doc">
      <dgm:prSet loTypeId="urn:microsoft.com/office/officeart/2005/8/layout/process4" loCatId="process" qsTypeId="urn:microsoft.com/office/officeart/2005/8/quickstyle/simple1" qsCatId="simple" csTypeId="urn:microsoft.com/office/officeart/2005/8/colors/accent2_2" csCatId="accent2"/>
      <dgm:spPr/>
      <dgm:t>
        <a:bodyPr/>
        <a:lstStyle/>
        <a:p>
          <a:endParaRPr lang="en-US"/>
        </a:p>
      </dgm:t>
    </dgm:pt>
    <dgm:pt modelId="{C9A7B136-50A0-4C72-9F1D-C5B1966C39AF}">
      <dgm:prSet/>
      <dgm:spPr/>
      <dgm:t>
        <a:bodyPr/>
        <a:lstStyle/>
        <a:p>
          <a:r>
            <a:rPr lang="he-IL"/>
            <a:t>"ושם האיש אלימלך (המשפחה המיוחסת של יהודה) "ושם אשתו נעמי (מלשון נועם, הייתה מפורסמת במעשי החסד שלה) ושם שני בניו מחלון (כמו חולי) וכליון (סוף וכליה)", שמות המסמלים את מה שקרה להם בסופו של דבר...</a:t>
          </a:r>
          <a:endParaRPr lang="en-US"/>
        </a:p>
      </dgm:t>
    </dgm:pt>
    <dgm:pt modelId="{977B171A-4906-4100-87B0-4612D057B2D3}" type="parTrans" cxnId="{609DEE25-B5BE-4FFE-B07B-B04BE8B60D3F}">
      <dgm:prSet/>
      <dgm:spPr/>
      <dgm:t>
        <a:bodyPr/>
        <a:lstStyle/>
        <a:p>
          <a:endParaRPr lang="en-US"/>
        </a:p>
      </dgm:t>
    </dgm:pt>
    <dgm:pt modelId="{993731F8-F7E4-4B30-B221-DF68E560AC49}" type="sibTrans" cxnId="{609DEE25-B5BE-4FFE-B07B-B04BE8B60D3F}">
      <dgm:prSet/>
      <dgm:spPr/>
      <dgm:t>
        <a:bodyPr/>
        <a:lstStyle/>
        <a:p>
          <a:endParaRPr lang="en-US"/>
        </a:p>
      </dgm:t>
    </dgm:pt>
    <dgm:pt modelId="{689C3F16-5485-4071-988D-073FD46FB520}">
      <dgm:prSet/>
      <dgm:spPr/>
      <dgm:t>
        <a:bodyPr/>
        <a:lstStyle/>
        <a:p>
          <a:r>
            <a:rPr lang="he-IL"/>
            <a:t>"...ויבואו שדי מואב ויהיו שם" (א, ב). קל מאוד לעזוב את ארץ ישראל לטובת הגולה – עולים על המטוס ומגיעים. לחזור אחר כך, הרבה יותר קשה!</a:t>
          </a:r>
          <a:endParaRPr lang="en-US"/>
        </a:p>
      </dgm:t>
    </dgm:pt>
    <dgm:pt modelId="{7E6AA5DB-9DCB-4949-AF4A-EACE40B7039C}" type="parTrans" cxnId="{7685451C-CCAD-4734-9E7F-EC97E958C5B0}">
      <dgm:prSet/>
      <dgm:spPr/>
      <dgm:t>
        <a:bodyPr/>
        <a:lstStyle/>
        <a:p>
          <a:endParaRPr lang="en-US"/>
        </a:p>
      </dgm:t>
    </dgm:pt>
    <dgm:pt modelId="{24458B7F-3BE0-45D2-9BD8-B59B0B671687}" type="sibTrans" cxnId="{7685451C-CCAD-4734-9E7F-EC97E958C5B0}">
      <dgm:prSet/>
      <dgm:spPr/>
      <dgm:t>
        <a:bodyPr/>
        <a:lstStyle/>
        <a:p>
          <a:endParaRPr lang="en-US"/>
        </a:p>
      </dgm:t>
    </dgm:pt>
    <dgm:pt modelId="{CF6E8F71-38B3-43FA-894E-8365F7212036}" type="pres">
      <dgm:prSet presAssocID="{3DD4E756-45E2-49E7-B9D6-BCD4F4CB5C26}" presName="Name0" presStyleCnt="0">
        <dgm:presLayoutVars>
          <dgm:dir/>
          <dgm:animLvl val="lvl"/>
          <dgm:resizeHandles val="exact"/>
        </dgm:presLayoutVars>
      </dgm:prSet>
      <dgm:spPr/>
    </dgm:pt>
    <dgm:pt modelId="{0FCC8AC8-B701-4BFA-AE75-C05B5C0659E1}" type="pres">
      <dgm:prSet presAssocID="{689C3F16-5485-4071-988D-073FD46FB520}" presName="boxAndChildren" presStyleCnt="0"/>
      <dgm:spPr/>
    </dgm:pt>
    <dgm:pt modelId="{384AED3A-44AA-4ECE-828B-6C51AA0F56F1}" type="pres">
      <dgm:prSet presAssocID="{689C3F16-5485-4071-988D-073FD46FB520}" presName="parentTextBox" presStyleLbl="node1" presStyleIdx="0" presStyleCnt="2"/>
      <dgm:spPr/>
    </dgm:pt>
    <dgm:pt modelId="{98A3B418-FA7E-4862-9AEB-AA5AF0211421}" type="pres">
      <dgm:prSet presAssocID="{993731F8-F7E4-4B30-B221-DF68E560AC49}" presName="sp" presStyleCnt="0"/>
      <dgm:spPr/>
    </dgm:pt>
    <dgm:pt modelId="{43E47C12-374B-492E-97A3-3EC6C6D930FF}" type="pres">
      <dgm:prSet presAssocID="{C9A7B136-50A0-4C72-9F1D-C5B1966C39AF}" presName="arrowAndChildren" presStyleCnt="0"/>
      <dgm:spPr/>
    </dgm:pt>
    <dgm:pt modelId="{CB2D9485-F4D9-4019-A599-A5C2DCE25753}" type="pres">
      <dgm:prSet presAssocID="{C9A7B136-50A0-4C72-9F1D-C5B1966C39AF}" presName="parentTextArrow" presStyleLbl="node1" presStyleIdx="1" presStyleCnt="2"/>
      <dgm:spPr/>
    </dgm:pt>
  </dgm:ptLst>
  <dgm:cxnLst>
    <dgm:cxn modelId="{EAAE010F-31BF-4632-8B03-09F945EE8B7D}" type="presOf" srcId="{C9A7B136-50A0-4C72-9F1D-C5B1966C39AF}" destId="{CB2D9485-F4D9-4019-A599-A5C2DCE25753}" srcOrd="0" destOrd="0" presId="urn:microsoft.com/office/officeart/2005/8/layout/process4"/>
    <dgm:cxn modelId="{7685451C-CCAD-4734-9E7F-EC97E958C5B0}" srcId="{3DD4E756-45E2-49E7-B9D6-BCD4F4CB5C26}" destId="{689C3F16-5485-4071-988D-073FD46FB520}" srcOrd="1" destOrd="0" parTransId="{7E6AA5DB-9DCB-4949-AF4A-EACE40B7039C}" sibTransId="{24458B7F-3BE0-45D2-9BD8-B59B0B671687}"/>
    <dgm:cxn modelId="{609DEE25-B5BE-4FFE-B07B-B04BE8B60D3F}" srcId="{3DD4E756-45E2-49E7-B9D6-BCD4F4CB5C26}" destId="{C9A7B136-50A0-4C72-9F1D-C5B1966C39AF}" srcOrd="0" destOrd="0" parTransId="{977B171A-4906-4100-87B0-4612D057B2D3}" sibTransId="{993731F8-F7E4-4B30-B221-DF68E560AC49}"/>
    <dgm:cxn modelId="{672E7E3D-5671-40E7-90A0-9D02E4565F47}" type="presOf" srcId="{3DD4E756-45E2-49E7-B9D6-BCD4F4CB5C26}" destId="{CF6E8F71-38B3-43FA-894E-8365F7212036}" srcOrd="0" destOrd="0" presId="urn:microsoft.com/office/officeart/2005/8/layout/process4"/>
    <dgm:cxn modelId="{E7B77DD6-8823-46AF-85B7-A81DBAFB73DD}" type="presOf" srcId="{689C3F16-5485-4071-988D-073FD46FB520}" destId="{384AED3A-44AA-4ECE-828B-6C51AA0F56F1}" srcOrd="0" destOrd="0" presId="urn:microsoft.com/office/officeart/2005/8/layout/process4"/>
    <dgm:cxn modelId="{3100DF1C-2460-4FAC-B2DF-C8A441B9012C}" type="presParOf" srcId="{CF6E8F71-38B3-43FA-894E-8365F7212036}" destId="{0FCC8AC8-B701-4BFA-AE75-C05B5C0659E1}" srcOrd="0" destOrd="0" presId="urn:microsoft.com/office/officeart/2005/8/layout/process4"/>
    <dgm:cxn modelId="{393B33F3-AC62-445B-8602-F1F73E0CDAB3}" type="presParOf" srcId="{0FCC8AC8-B701-4BFA-AE75-C05B5C0659E1}" destId="{384AED3A-44AA-4ECE-828B-6C51AA0F56F1}" srcOrd="0" destOrd="0" presId="urn:microsoft.com/office/officeart/2005/8/layout/process4"/>
    <dgm:cxn modelId="{C812E17B-C769-4B12-8050-BD30638B6CF2}" type="presParOf" srcId="{CF6E8F71-38B3-43FA-894E-8365F7212036}" destId="{98A3B418-FA7E-4862-9AEB-AA5AF0211421}" srcOrd="1" destOrd="0" presId="urn:microsoft.com/office/officeart/2005/8/layout/process4"/>
    <dgm:cxn modelId="{994E5D0E-E0B5-4D73-BF5E-495F01E00C08}" type="presParOf" srcId="{CF6E8F71-38B3-43FA-894E-8365F7212036}" destId="{43E47C12-374B-492E-97A3-3EC6C6D930FF}" srcOrd="2" destOrd="0" presId="urn:microsoft.com/office/officeart/2005/8/layout/process4"/>
    <dgm:cxn modelId="{E9303E1E-EA52-4B45-A4D7-F4DED220B83C}" type="presParOf" srcId="{43E47C12-374B-492E-97A3-3EC6C6D930FF}" destId="{CB2D9485-F4D9-4019-A599-A5C2DCE2575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4A1C13-EA13-45FF-A7AD-9F217F2B50F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C214C4D-121B-4618-94DA-D4F13F80BA1D}">
      <dgm:prSet/>
      <dgm:spPr/>
      <dgm:t>
        <a:bodyPr/>
        <a:lstStyle/>
        <a:p>
          <a:pPr algn="ctr"/>
          <a:r>
            <a:rPr lang="he-IL" dirty="0"/>
            <a:t>אף על פי שלאלימלך היו הרבה תירוצים לעזיבתו את ארץ-ישראל, בעיני אלוקים הוא היה אשם בכך, שנטש את העם בזמן של צורך והוא נענש במות טרם עת.</a:t>
          </a:r>
          <a:endParaRPr lang="en-US" dirty="0"/>
        </a:p>
      </dgm:t>
    </dgm:pt>
    <dgm:pt modelId="{FE4F1ADE-4905-459D-B6C1-BEF8D51CD8F9}" type="parTrans" cxnId="{6A7B969D-771E-4360-B555-C9D97F276E34}">
      <dgm:prSet/>
      <dgm:spPr/>
      <dgm:t>
        <a:bodyPr/>
        <a:lstStyle/>
        <a:p>
          <a:endParaRPr lang="en-US"/>
        </a:p>
      </dgm:t>
    </dgm:pt>
    <dgm:pt modelId="{B42C3A89-3AC6-4051-9B30-8A634E988B3F}" type="sibTrans" cxnId="{6A7B969D-771E-4360-B555-C9D97F276E34}">
      <dgm:prSet/>
      <dgm:spPr/>
      <dgm:t>
        <a:bodyPr/>
        <a:lstStyle/>
        <a:p>
          <a:endParaRPr lang="en-US"/>
        </a:p>
      </dgm:t>
    </dgm:pt>
    <dgm:pt modelId="{4B8968D4-AA5E-4665-AD14-E1A2F4556F41}">
      <dgm:prSet/>
      <dgm:spPr/>
      <dgm:t>
        <a:bodyPr/>
        <a:lstStyle/>
        <a:p>
          <a:pPr algn="ctr"/>
          <a:r>
            <a:rPr lang="he-IL" dirty="0"/>
            <a:t>עם מותו של אלימלך, הייתה צריכה נעמי האלמנה לחזור מייד לישראל. אבל היא נשארה במואב במשך 10 שנים נוספות! ללא ידו המכוונת והמשגיחה של אביהם ומתוך היעדר נשים יהודיות בסביבתם, נשאו הבנים נשים מקומיות – ערפה ורות, בנותיו של עגלון מלך מואב. גם נישואין אלה נחשבו כעלבון לעם היהודי וגם שני האחים הלכו בדרך של אביהם.</a:t>
          </a:r>
          <a:endParaRPr lang="en-US" dirty="0"/>
        </a:p>
      </dgm:t>
    </dgm:pt>
    <dgm:pt modelId="{1C997769-D074-4DFC-92A8-6D594A9435DB}" type="parTrans" cxnId="{4FCA0D2C-BA24-45E7-92F6-8F5975B360A6}">
      <dgm:prSet/>
      <dgm:spPr/>
      <dgm:t>
        <a:bodyPr/>
        <a:lstStyle/>
        <a:p>
          <a:endParaRPr lang="en-US"/>
        </a:p>
      </dgm:t>
    </dgm:pt>
    <dgm:pt modelId="{04EF71A8-367D-4B03-8426-774B26779A28}" type="sibTrans" cxnId="{4FCA0D2C-BA24-45E7-92F6-8F5975B360A6}">
      <dgm:prSet/>
      <dgm:spPr/>
      <dgm:t>
        <a:bodyPr/>
        <a:lstStyle/>
        <a:p>
          <a:endParaRPr lang="en-US"/>
        </a:p>
      </dgm:t>
    </dgm:pt>
    <dgm:pt modelId="{47870E38-1E10-46E0-9A99-BDC760452459}" type="pres">
      <dgm:prSet presAssocID="{6A4A1C13-EA13-45FF-A7AD-9F217F2B50F8}" presName="linear" presStyleCnt="0">
        <dgm:presLayoutVars>
          <dgm:animLvl val="lvl"/>
          <dgm:resizeHandles val="exact"/>
        </dgm:presLayoutVars>
      </dgm:prSet>
      <dgm:spPr/>
    </dgm:pt>
    <dgm:pt modelId="{34A8D2D6-58F5-4CFE-B416-AFAA5AABF437}" type="pres">
      <dgm:prSet presAssocID="{7C214C4D-121B-4618-94DA-D4F13F80BA1D}" presName="parentText" presStyleLbl="node1" presStyleIdx="0" presStyleCnt="2">
        <dgm:presLayoutVars>
          <dgm:chMax val="0"/>
          <dgm:bulletEnabled val="1"/>
        </dgm:presLayoutVars>
      </dgm:prSet>
      <dgm:spPr/>
    </dgm:pt>
    <dgm:pt modelId="{9730A599-FCD8-4BAE-AADD-8D1BFD7DFEEA}" type="pres">
      <dgm:prSet presAssocID="{B42C3A89-3AC6-4051-9B30-8A634E988B3F}" presName="spacer" presStyleCnt="0"/>
      <dgm:spPr/>
    </dgm:pt>
    <dgm:pt modelId="{84656820-5EFF-4A9B-BF74-4FEE1D71420C}" type="pres">
      <dgm:prSet presAssocID="{4B8968D4-AA5E-4665-AD14-E1A2F4556F41}" presName="parentText" presStyleLbl="node1" presStyleIdx="1" presStyleCnt="2">
        <dgm:presLayoutVars>
          <dgm:chMax val="0"/>
          <dgm:bulletEnabled val="1"/>
        </dgm:presLayoutVars>
      </dgm:prSet>
      <dgm:spPr/>
    </dgm:pt>
  </dgm:ptLst>
  <dgm:cxnLst>
    <dgm:cxn modelId="{4FCA0D2C-BA24-45E7-92F6-8F5975B360A6}" srcId="{6A4A1C13-EA13-45FF-A7AD-9F217F2B50F8}" destId="{4B8968D4-AA5E-4665-AD14-E1A2F4556F41}" srcOrd="1" destOrd="0" parTransId="{1C997769-D074-4DFC-92A8-6D594A9435DB}" sibTransId="{04EF71A8-367D-4B03-8426-774B26779A28}"/>
    <dgm:cxn modelId="{C5E16D8C-79B6-4C4F-A518-DAFFB13D688D}" type="presOf" srcId="{7C214C4D-121B-4618-94DA-D4F13F80BA1D}" destId="{34A8D2D6-58F5-4CFE-B416-AFAA5AABF437}" srcOrd="0" destOrd="0" presId="urn:microsoft.com/office/officeart/2005/8/layout/vList2"/>
    <dgm:cxn modelId="{B8C12E9A-59A9-409D-8CC5-5557E6655257}" type="presOf" srcId="{6A4A1C13-EA13-45FF-A7AD-9F217F2B50F8}" destId="{47870E38-1E10-46E0-9A99-BDC760452459}" srcOrd="0" destOrd="0" presId="urn:microsoft.com/office/officeart/2005/8/layout/vList2"/>
    <dgm:cxn modelId="{6A7B969D-771E-4360-B555-C9D97F276E34}" srcId="{6A4A1C13-EA13-45FF-A7AD-9F217F2B50F8}" destId="{7C214C4D-121B-4618-94DA-D4F13F80BA1D}" srcOrd="0" destOrd="0" parTransId="{FE4F1ADE-4905-459D-B6C1-BEF8D51CD8F9}" sibTransId="{B42C3A89-3AC6-4051-9B30-8A634E988B3F}"/>
    <dgm:cxn modelId="{8045F6C5-D1F1-44D2-87E6-CBA8E79F9647}" type="presOf" srcId="{4B8968D4-AA5E-4665-AD14-E1A2F4556F41}" destId="{84656820-5EFF-4A9B-BF74-4FEE1D71420C}" srcOrd="0" destOrd="0" presId="urn:microsoft.com/office/officeart/2005/8/layout/vList2"/>
    <dgm:cxn modelId="{837ADB31-570C-4351-991C-055320095B11}" type="presParOf" srcId="{47870E38-1E10-46E0-9A99-BDC760452459}" destId="{34A8D2D6-58F5-4CFE-B416-AFAA5AABF437}" srcOrd="0" destOrd="0" presId="urn:microsoft.com/office/officeart/2005/8/layout/vList2"/>
    <dgm:cxn modelId="{6E60B2EC-E32E-40D7-9C7D-CA8B5378AB3A}" type="presParOf" srcId="{47870E38-1E10-46E0-9A99-BDC760452459}" destId="{9730A599-FCD8-4BAE-AADD-8D1BFD7DFEEA}" srcOrd="1" destOrd="0" presId="urn:microsoft.com/office/officeart/2005/8/layout/vList2"/>
    <dgm:cxn modelId="{93BA3EC1-F1A4-4305-81A3-1839E69E3ED7}" type="presParOf" srcId="{47870E38-1E10-46E0-9A99-BDC760452459}" destId="{84656820-5EFF-4A9B-BF74-4FEE1D71420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5B5C70-DCCA-4534-9EF3-D29B30FB8377}"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D1FCDA35-0897-4327-A9E9-4DA40599CECE}">
      <dgm:prSet/>
      <dgm:spPr/>
      <dgm:t>
        <a:bodyPr/>
        <a:lstStyle/>
        <a:p>
          <a:r>
            <a:rPr lang="he-IL" dirty="0"/>
            <a:t>בתחילה אלוקים שולח אותות אזהרה, אלימלך ובניו איבדו את כל עושרם, על מנת לעורר אותם להתחרט, אבל, כמה חבל, ללא הצלחה! "וימת אלימלך איש נעמי" (א, ג). היא כבר לא הייתה אשתו של המיליונר החשוב, אלא הוא היה מוכר כ"בעלה של נעמי", שהייתה מפורסמת במעשיה הטובים (</a:t>
          </a:r>
          <a:r>
            <a:rPr lang="he-IL" dirty="0" err="1"/>
            <a:t>מלבי"ם</a:t>
          </a:r>
          <a:r>
            <a:rPr lang="he-IL" dirty="0"/>
            <a:t>).</a:t>
          </a:r>
          <a:endParaRPr lang="en-US" dirty="0"/>
        </a:p>
      </dgm:t>
    </dgm:pt>
    <dgm:pt modelId="{05212C59-0E3F-4830-9287-6090B012A287}" type="parTrans" cxnId="{D37B5F39-8728-4D8A-A378-A416900E5294}">
      <dgm:prSet/>
      <dgm:spPr/>
      <dgm:t>
        <a:bodyPr/>
        <a:lstStyle/>
        <a:p>
          <a:endParaRPr lang="en-US"/>
        </a:p>
      </dgm:t>
    </dgm:pt>
    <dgm:pt modelId="{7CA02515-F2A0-448C-AA44-0FE6CAA01C71}" type="sibTrans" cxnId="{D37B5F39-8728-4D8A-A378-A416900E5294}">
      <dgm:prSet/>
      <dgm:spPr/>
      <dgm:t>
        <a:bodyPr/>
        <a:lstStyle/>
        <a:p>
          <a:endParaRPr lang="en-US"/>
        </a:p>
      </dgm:t>
    </dgm:pt>
    <dgm:pt modelId="{F7D78F86-CC2A-43EC-ADAD-2E74278CDF34}">
      <dgm:prSet/>
      <dgm:spPr/>
      <dgm:t>
        <a:bodyPr/>
        <a:lstStyle/>
        <a:p>
          <a:r>
            <a:rPr lang="he-IL"/>
            <a:t>כשמתו שני בניה, לא נותר כסף אפילו לתכריכים עבור קבורתם והנסיכות ערפה ורות, היו צריכות לשלם עבור הוצאות הקבורה של בעליהן! מפלה כלכלית זו הייתה התוצאה, לעזיבת המסורת היהודית והעם היהודי (מדרש).</a:t>
          </a:r>
          <a:endParaRPr lang="en-US"/>
        </a:p>
      </dgm:t>
    </dgm:pt>
    <dgm:pt modelId="{40E63244-A933-4DDA-8719-9F3C3151D4D4}" type="parTrans" cxnId="{5DE97277-8786-43A3-9994-F5D388841E86}">
      <dgm:prSet/>
      <dgm:spPr/>
      <dgm:t>
        <a:bodyPr/>
        <a:lstStyle/>
        <a:p>
          <a:endParaRPr lang="en-US"/>
        </a:p>
      </dgm:t>
    </dgm:pt>
    <dgm:pt modelId="{DC28AB20-2344-4C2B-B1D1-636413245F1F}" type="sibTrans" cxnId="{5DE97277-8786-43A3-9994-F5D388841E86}">
      <dgm:prSet/>
      <dgm:spPr/>
      <dgm:t>
        <a:bodyPr/>
        <a:lstStyle/>
        <a:p>
          <a:endParaRPr lang="en-US"/>
        </a:p>
      </dgm:t>
    </dgm:pt>
    <dgm:pt modelId="{AA7260A4-C418-4635-AF2E-F32EFDB36F79}" type="pres">
      <dgm:prSet presAssocID="{295B5C70-DCCA-4534-9EF3-D29B30FB8377}" presName="hierChild1" presStyleCnt="0">
        <dgm:presLayoutVars>
          <dgm:chPref val="1"/>
          <dgm:dir/>
          <dgm:animOne val="branch"/>
          <dgm:animLvl val="lvl"/>
          <dgm:resizeHandles/>
        </dgm:presLayoutVars>
      </dgm:prSet>
      <dgm:spPr/>
    </dgm:pt>
    <dgm:pt modelId="{3C1F0DE8-9212-4E85-8135-14FC717B77C2}" type="pres">
      <dgm:prSet presAssocID="{D1FCDA35-0897-4327-A9E9-4DA40599CECE}" presName="hierRoot1" presStyleCnt="0"/>
      <dgm:spPr/>
    </dgm:pt>
    <dgm:pt modelId="{6F60BDA8-C331-442E-B5A8-73CDEF8A838E}" type="pres">
      <dgm:prSet presAssocID="{D1FCDA35-0897-4327-A9E9-4DA40599CECE}" presName="composite" presStyleCnt="0"/>
      <dgm:spPr/>
    </dgm:pt>
    <dgm:pt modelId="{A941E63A-6059-4895-B2D2-2E47EA05193F}" type="pres">
      <dgm:prSet presAssocID="{D1FCDA35-0897-4327-A9E9-4DA40599CECE}" presName="background" presStyleLbl="node0" presStyleIdx="0" presStyleCnt="2"/>
      <dgm:spPr/>
    </dgm:pt>
    <dgm:pt modelId="{678212F3-8BD1-4E2E-96EC-443F6FE1B83E}" type="pres">
      <dgm:prSet presAssocID="{D1FCDA35-0897-4327-A9E9-4DA40599CECE}" presName="text" presStyleLbl="fgAcc0" presStyleIdx="0" presStyleCnt="2" custLinFactX="25365" custLinFactNeighborX="100000" custLinFactNeighborY="14601">
        <dgm:presLayoutVars>
          <dgm:chPref val="3"/>
        </dgm:presLayoutVars>
      </dgm:prSet>
      <dgm:spPr/>
    </dgm:pt>
    <dgm:pt modelId="{17D37BAA-2E15-44E3-A377-87941D8DA84C}" type="pres">
      <dgm:prSet presAssocID="{D1FCDA35-0897-4327-A9E9-4DA40599CECE}" presName="hierChild2" presStyleCnt="0"/>
      <dgm:spPr/>
    </dgm:pt>
    <dgm:pt modelId="{2A8CA308-4321-4A9A-8BCE-A6ACC977EB81}" type="pres">
      <dgm:prSet presAssocID="{F7D78F86-CC2A-43EC-ADAD-2E74278CDF34}" presName="hierRoot1" presStyleCnt="0"/>
      <dgm:spPr/>
    </dgm:pt>
    <dgm:pt modelId="{84E8FEAC-4425-4638-933D-8F5A2F8D6EE7}" type="pres">
      <dgm:prSet presAssocID="{F7D78F86-CC2A-43EC-ADAD-2E74278CDF34}" presName="composite" presStyleCnt="0"/>
      <dgm:spPr/>
    </dgm:pt>
    <dgm:pt modelId="{ECF98056-F6E9-45F0-AFB7-F044305F8602}" type="pres">
      <dgm:prSet presAssocID="{F7D78F86-CC2A-43EC-ADAD-2E74278CDF34}" presName="background" presStyleLbl="node0" presStyleIdx="1" presStyleCnt="2"/>
      <dgm:spPr/>
    </dgm:pt>
    <dgm:pt modelId="{4B8E4882-E101-4E80-B410-FCA6F3168629}" type="pres">
      <dgm:prSet presAssocID="{F7D78F86-CC2A-43EC-ADAD-2E74278CDF34}" presName="text" presStyleLbl="fgAcc0" presStyleIdx="1" presStyleCnt="2" custLinFactX="-14387" custLinFactNeighborX="-100000" custLinFactNeighborY="597">
        <dgm:presLayoutVars>
          <dgm:chPref val="3"/>
        </dgm:presLayoutVars>
      </dgm:prSet>
      <dgm:spPr/>
    </dgm:pt>
    <dgm:pt modelId="{281483B4-D0FF-47F4-B6D1-ED0AAA338A7F}" type="pres">
      <dgm:prSet presAssocID="{F7D78F86-CC2A-43EC-ADAD-2E74278CDF34}" presName="hierChild2" presStyleCnt="0"/>
      <dgm:spPr/>
    </dgm:pt>
  </dgm:ptLst>
  <dgm:cxnLst>
    <dgm:cxn modelId="{D37B5F39-8728-4D8A-A378-A416900E5294}" srcId="{295B5C70-DCCA-4534-9EF3-D29B30FB8377}" destId="{D1FCDA35-0897-4327-A9E9-4DA40599CECE}" srcOrd="0" destOrd="0" parTransId="{05212C59-0E3F-4830-9287-6090B012A287}" sibTransId="{7CA02515-F2A0-448C-AA44-0FE6CAA01C71}"/>
    <dgm:cxn modelId="{5DE97277-8786-43A3-9994-F5D388841E86}" srcId="{295B5C70-DCCA-4534-9EF3-D29B30FB8377}" destId="{F7D78F86-CC2A-43EC-ADAD-2E74278CDF34}" srcOrd="1" destOrd="0" parTransId="{40E63244-A933-4DDA-8719-9F3C3151D4D4}" sibTransId="{DC28AB20-2344-4C2B-B1D1-636413245F1F}"/>
    <dgm:cxn modelId="{05EFF2A9-E1A9-4032-AF30-1EB452D24080}" type="presOf" srcId="{D1FCDA35-0897-4327-A9E9-4DA40599CECE}" destId="{678212F3-8BD1-4E2E-96EC-443F6FE1B83E}" srcOrd="0" destOrd="0" presId="urn:microsoft.com/office/officeart/2005/8/layout/hierarchy1"/>
    <dgm:cxn modelId="{DCD3B5BD-633E-4CBD-8940-9CB5909198C1}" type="presOf" srcId="{F7D78F86-CC2A-43EC-ADAD-2E74278CDF34}" destId="{4B8E4882-E101-4E80-B410-FCA6F3168629}" srcOrd="0" destOrd="0" presId="urn:microsoft.com/office/officeart/2005/8/layout/hierarchy1"/>
    <dgm:cxn modelId="{007574D0-0A70-4BF4-A2EA-633101620C33}" type="presOf" srcId="{295B5C70-DCCA-4534-9EF3-D29B30FB8377}" destId="{AA7260A4-C418-4635-AF2E-F32EFDB36F79}" srcOrd="0" destOrd="0" presId="urn:microsoft.com/office/officeart/2005/8/layout/hierarchy1"/>
    <dgm:cxn modelId="{3CA155AB-0C9C-45F3-AAED-908F317B3170}" type="presParOf" srcId="{AA7260A4-C418-4635-AF2E-F32EFDB36F79}" destId="{3C1F0DE8-9212-4E85-8135-14FC717B77C2}" srcOrd="0" destOrd="0" presId="urn:microsoft.com/office/officeart/2005/8/layout/hierarchy1"/>
    <dgm:cxn modelId="{1DBF8285-79D5-4645-88F5-6EA6F35E1A3F}" type="presParOf" srcId="{3C1F0DE8-9212-4E85-8135-14FC717B77C2}" destId="{6F60BDA8-C331-442E-B5A8-73CDEF8A838E}" srcOrd="0" destOrd="0" presId="urn:microsoft.com/office/officeart/2005/8/layout/hierarchy1"/>
    <dgm:cxn modelId="{D0D20175-391A-4BA0-8BC4-96DFEF2F4E4A}" type="presParOf" srcId="{6F60BDA8-C331-442E-B5A8-73CDEF8A838E}" destId="{A941E63A-6059-4895-B2D2-2E47EA05193F}" srcOrd="0" destOrd="0" presId="urn:microsoft.com/office/officeart/2005/8/layout/hierarchy1"/>
    <dgm:cxn modelId="{633773F7-975D-485C-8D91-23866D07B661}" type="presParOf" srcId="{6F60BDA8-C331-442E-B5A8-73CDEF8A838E}" destId="{678212F3-8BD1-4E2E-96EC-443F6FE1B83E}" srcOrd="1" destOrd="0" presId="urn:microsoft.com/office/officeart/2005/8/layout/hierarchy1"/>
    <dgm:cxn modelId="{E32EB449-1512-4087-8BAF-189233099163}" type="presParOf" srcId="{3C1F0DE8-9212-4E85-8135-14FC717B77C2}" destId="{17D37BAA-2E15-44E3-A377-87941D8DA84C}" srcOrd="1" destOrd="0" presId="urn:microsoft.com/office/officeart/2005/8/layout/hierarchy1"/>
    <dgm:cxn modelId="{F172B8A1-D35C-40AB-92A0-AF78AB0A5BE4}" type="presParOf" srcId="{AA7260A4-C418-4635-AF2E-F32EFDB36F79}" destId="{2A8CA308-4321-4A9A-8BCE-A6ACC977EB81}" srcOrd="1" destOrd="0" presId="urn:microsoft.com/office/officeart/2005/8/layout/hierarchy1"/>
    <dgm:cxn modelId="{29508023-B538-43CA-AB2D-1E090F529919}" type="presParOf" srcId="{2A8CA308-4321-4A9A-8BCE-A6ACC977EB81}" destId="{84E8FEAC-4425-4638-933D-8F5A2F8D6EE7}" srcOrd="0" destOrd="0" presId="urn:microsoft.com/office/officeart/2005/8/layout/hierarchy1"/>
    <dgm:cxn modelId="{9F9E82D1-875F-48FC-B8C5-2291C45DC07E}" type="presParOf" srcId="{84E8FEAC-4425-4638-933D-8F5A2F8D6EE7}" destId="{ECF98056-F6E9-45F0-AFB7-F044305F8602}" srcOrd="0" destOrd="0" presId="urn:microsoft.com/office/officeart/2005/8/layout/hierarchy1"/>
    <dgm:cxn modelId="{A4D95A15-AF80-4D65-8EB5-E07246234B7D}" type="presParOf" srcId="{84E8FEAC-4425-4638-933D-8F5A2F8D6EE7}" destId="{4B8E4882-E101-4E80-B410-FCA6F3168629}" srcOrd="1" destOrd="0" presId="urn:microsoft.com/office/officeart/2005/8/layout/hierarchy1"/>
    <dgm:cxn modelId="{D2C09292-F0BE-4BC5-A305-EC7EA07F529D}" type="presParOf" srcId="{2A8CA308-4321-4A9A-8BCE-A6ACC977EB81}" destId="{281483B4-D0FF-47F4-B6D1-ED0AAA338A7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F00A55-CACB-4C37-BDF3-0F59042A799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60982F7-1759-468B-B301-749FA7238E99}">
      <dgm:prSet/>
      <dgm:spPr/>
      <dgm:t>
        <a:bodyPr/>
        <a:lstStyle/>
        <a:p>
          <a:pPr algn="ctr"/>
          <a:r>
            <a:rPr lang="he-IL" dirty="0"/>
            <a:t>לגיורת (כמו לאלמנה), אסור להינשא, בטרם חלפו שלושה חודשים מעת גיורה, על מנת לבדוק אם הייתה בהריון קודם לכן וכך לדעת מיהו אבי התינוק. לאחר שלושה חודשים כבר ניתן להבחין אם היא בהריון או לא.</a:t>
          </a:r>
          <a:endParaRPr lang="en-US" dirty="0"/>
        </a:p>
      </dgm:t>
    </dgm:pt>
    <dgm:pt modelId="{C41D2C3C-79BF-460A-BB33-B3AC9A23CBC9}" type="parTrans" cxnId="{56A8A529-6745-43DC-92C7-C6F5503AEF12}">
      <dgm:prSet/>
      <dgm:spPr/>
      <dgm:t>
        <a:bodyPr/>
        <a:lstStyle/>
        <a:p>
          <a:endParaRPr lang="en-US"/>
        </a:p>
      </dgm:t>
    </dgm:pt>
    <dgm:pt modelId="{2F261895-930E-4A0C-B0BF-67E91A275ABC}" type="sibTrans" cxnId="{56A8A529-6745-43DC-92C7-C6F5503AEF12}">
      <dgm:prSet/>
      <dgm:spPr/>
      <dgm:t>
        <a:bodyPr/>
        <a:lstStyle/>
        <a:p>
          <a:endParaRPr lang="en-US"/>
        </a:p>
      </dgm:t>
    </dgm:pt>
    <dgm:pt modelId="{40AC7BC9-6B11-451C-B3BE-4E6429FB0AB1}">
      <dgm:prSet/>
      <dgm:spPr/>
      <dgm:t>
        <a:bodyPr/>
        <a:lstStyle/>
        <a:p>
          <a:pPr algn="ctr"/>
          <a:r>
            <a:rPr lang="he-IL" dirty="0"/>
            <a:t>2) התורה מצווה על גבר לשאת את אשתו של אחיו המנוח, אם הוא לא הותיר אחריו בנים, על מנת לשמר את זכרו (מצווה זו של ייבום אינה נוהגת בימינו). כמו כן, 'גואל' הקרקע אמור לשאת את האלמנה, על מנת שהשדה ייזכר כקשור לבעליו המקוריים.</a:t>
          </a:r>
          <a:endParaRPr lang="en-US" dirty="0"/>
        </a:p>
      </dgm:t>
    </dgm:pt>
    <dgm:pt modelId="{38AED252-3459-4264-8838-0C40C8D1E2FE}" type="parTrans" cxnId="{A9BC5ED8-7F84-48C1-B712-A2B7EC81A24E}">
      <dgm:prSet/>
      <dgm:spPr/>
      <dgm:t>
        <a:bodyPr/>
        <a:lstStyle/>
        <a:p>
          <a:endParaRPr lang="en-US"/>
        </a:p>
      </dgm:t>
    </dgm:pt>
    <dgm:pt modelId="{C82D941B-D09F-40D6-9D8E-6AC48FBB13C2}" type="sibTrans" cxnId="{A9BC5ED8-7F84-48C1-B712-A2B7EC81A24E}">
      <dgm:prSet/>
      <dgm:spPr/>
      <dgm:t>
        <a:bodyPr/>
        <a:lstStyle/>
        <a:p>
          <a:endParaRPr lang="en-US"/>
        </a:p>
      </dgm:t>
    </dgm:pt>
    <dgm:pt modelId="{B9DFC9DE-334E-4368-B5B5-72BD62292453}" type="pres">
      <dgm:prSet presAssocID="{11F00A55-CACB-4C37-BDF3-0F59042A799F}" presName="linear" presStyleCnt="0">
        <dgm:presLayoutVars>
          <dgm:animLvl val="lvl"/>
          <dgm:resizeHandles val="exact"/>
        </dgm:presLayoutVars>
      </dgm:prSet>
      <dgm:spPr/>
    </dgm:pt>
    <dgm:pt modelId="{8AB4D134-E5AA-4067-9048-118E99803E9E}" type="pres">
      <dgm:prSet presAssocID="{460982F7-1759-468B-B301-749FA7238E99}" presName="parentText" presStyleLbl="node1" presStyleIdx="0" presStyleCnt="2">
        <dgm:presLayoutVars>
          <dgm:chMax val="0"/>
          <dgm:bulletEnabled val="1"/>
        </dgm:presLayoutVars>
      </dgm:prSet>
      <dgm:spPr/>
    </dgm:pt>
    <dgm:pt modelId="{7D2FE1D1-8DF6-4771-8541-57408489C39D}" type="pres">
      <dgm:prSet presAssocID="{2F261895-930E-4A0C-B0BF-67E91A275ABC}" presName="spacer" presStyleCnt="0"/>
      <dgm:spPr/>
    </dgm:pt>
    <dgm:pt modelId="{75FC3B43-1781-4042-89CD-F98369F63D69}" type="pres">
      <dgm:prSet presAssocID="{40AC7BC9-6B11-451C-B3BE-4E6429FB0AB1}" presName="parentText" presStyleLbl="node1" presStyleIdx="1" presStyleCnt="2">
        <dgm:presLayoutVars>
          <dgm:chMax val="0"/>
          <dgm:bulletEnabled val="1"/>
        </dgm:presLayoutVars>
      </dgm:prSet>
      <dgm:spPr/>
    </dgm:pt>
  </dgm:ptLst>
  <dgm:cxnLst>
    <dgm:cxn modelId="{68691803-C4F7-430B-A4E2-5C8E0C0313F0}" type="presOf" srcId="{40AC7BC9-6B11-451C-B3BE-4E6429FB0AB1}" destId="{75FC3B43-1781-4042-89CD-F98369F63D69}" srcOrd="0" destOrd="0" presId="urn:microsoft.com/office/officeart/2005/8/layout/vList2"/>
    <dgm:cxn modelId="{56A8A529-6745-43DC-92C7-C6F5503AEF12}" srcId="{11F00A55-CACB-4C37-BDF3-0F59042A799F}" destId="{460982F7-1759-468B-B301-749FA7238E99}" srcOrd="0" destOrd="0" parTransId="{C41D2C3C-79BF-460A-BB33-B3AC9A23CBC9}" sibTransId="{2F261895-930E-4A0C-B0BF-67E91A275ABC}"/>
    <dgm:cxn modelId="{B4416441-F49C-4D6B-8A41-5BB0AC40991C}" type="presOf" srcId="{11F00A55-CACB-4C37-BDF3-0F59042A799F}" destId="{B9DFC9DE-334E-4368-B5B5-72BD62292453}" srcOrd="0" destOrd="0" presId="urn:microsoft.com/office/officeart/2005/8/layout/vList2"/>
    <dgm:cxn modelId="{DBFD2154-EB82-4EFB-9122-B5F07DB4925B}" type="presOf" srcId="{460982F7-1759-468B-B301-749FA7238E99}" destId="{8AB4D134-E5AA-4067-9048-118E99803E9E}" srcOrd="0" destOrd="0" presId="urn:microsoft.com/office/officeart/2005/8/layout/vList2"/>
    <dgm:cxn modelId="{A9BC5ED8-7F84-48C1-B712-A2B7EC81A24E}" srcId="{11F00A55-CACB-4C37-BDF3-0F59042A799F}" destId="{40AC7BC9-6B11-451C-B3BE-4E6429FB0AB1}" srcOrd="1" destOrd="0" parTransId="{38AED252-3459-4264-8838-0C40C8D1E2FE}" sibTransId="{C82D941B-D09F-40D6-9D8E-6AC48FBB13C2}"/>
    <dgm:cxn modelId="{2328181C-CDE9-415D-8AE8-3C0A29D74C71}" type="presParOf" srcId="{B9DFC9DE-334E-4368-B5B5-72BD62292453}" destId="{8AB4D134-E5AA-4067-9048-118E99803E9E}" srcOrd="0" destOrd="0" presId="urn:microsoft.com/office/officeart/2005/8/layout/vList2"/>
    <dgm:cxn modelId="{EB8366EA-B48E-44DB-92DF-334C5B8DDD11}" type="presParOf" srcId="{B9DFC9DE-334E-4368-B5B5-72BD62292453}" destId="{7D2FE1D1-8DF6-4771-8541-57408489C39D}" srcOrd="1" destOrd="0" presId="urn:microsoft.com/office/officeart/2005/8/layout/vList2"/>
    <dgm:cxn modelId="{F889BD28-A606-4261-944C-CDCA5885F108}" type="presParOf" srcId="{B9DFC9DE-334E-4368-B5B5-72BD62292453}" destId="{75FC3B43-1781-4042-89CD-F98369F63D6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0421D6-0C22-4DFD-80A2-FADFFC532938}" type="doc">
      <dgm:prSet loTypeId="urn:microsoft.com/office/officeart/2005/8/layout/vProcess5" loCatId="process" qsTypeId="urn:microsoft.com/office/officeart/2005/8/quickstyle/simple2" qsCatId="simple" csTypeId="urn:microsoft.com/office/officeart/2005/8/colors/accent1_2" csCatId="accent1"/>
      <dgm:spPr/>
      <dgm:t>
        <a:bodyPr/>
        <a:lstStyle/>
        <a:p>
          <a:endParaRPr lang="en-US"/>
        </a:p>
      </dgm:t>
    </dgm:pt>
    <dgm:pt modelId="{51A5BFBA-7726-427E-906A-51AC2B3B4DAF}">
      <dgm:prSet custT="1"/>
      <dgm:spPr/>
      <dgm:t>
        <a:bodyPr/>
        <a:lstStyle/>
        <a:p>
          <a:pPr algn="ctr"/>
          <a:r>
            <a:rPr lang="he-IL" sz="1100" dirty="0"/>
            <a:t>בועז היה אחיינו של אלימלך, אך לאלימלך היה אח שהיה עדיין בחיים ואשר לו הייתה זכות ראשונים לגאול את שדהו. מן השמים, בועז פגש מייד ב"פלוני אלמוני". יש אומרים, שלא היה זה שמו האמיתי, אלא שהתורה משתמשת בשם "בדוי", על מנת שלא להביך אותו על מעשיו – ושמו האמיתי היה כנראה "טוב". בועז מכנס בית דין של עשרה (על מנת לפרסם את ההליך), מסביר לפלוני על מצבה של נעמי ופלוני מסכים מייד לגאול את שדותיהם של אלימלך, מחלון וכיליון.</a:t>
          </a:r>
          <a:endParaRPr lang="en-US" sz="1100" dirty="0"/>
        </a:p>
      </dgm:t>
    </dgm:pt>
    <dgm:pt modelId="{0194377B-D5C9-478E-B408-04E78CF16DFC}" type="parTrans" cxnId="{6059406B-2DC7-461F-9BCC-7C9513680357}">
      <dgm:prSet/>
      <dgm:spPr/>
      <dgm:t>
        <a:bodyPr/>
        <a:lstStyle/>
        <a:p>
          <a:endParaRPr lang="en-US"/>
        </a:p>
      </dgm:t>
    </dgm:pt>
    <dgm:pt modelId="{8A8A2280-3D51-4099-93E9-A48BBEB3138A}" type="sibTrans" cxnId="{6059406B-2DC7-461F-9BCC-7C9513680357}">
      <dgm:prSet/>
      <dgm:spPr/>
      <dgm:t>
        <a:bodyPr/>
        <a:lstStyle/>
        <a:p>
          <a:endParaRPr lang="en-US"/>
        </a:p>
      </dgm:t>
    </dgm:pt>
    <dgm:pt modelId="{D6043DFF-EA44-4BAA-AA82-C435823F0F3C}">
      <dgm:prSet/>
      <dgm:spPr/>
      <dgm:t>
        <a:bodyPr/>
        <a:lstStyle/>
        <a:p>
          <a:pPr algn="ctr"/>
          <a:r>
            <a:rPr lang="he-IL" dirty="0"/>
            <a:t>"אולם", מוסיף בועז, "נעמי ורות, יורשות השדות, יסכימו לגאולת השדות, רק בתנאי שהגואל ייקח את רות לאישה – על מנת לקיים את שם מחלון על נחלתו." בנקודה זו פלוני נסוג.</a:t>
          </a:r>
          <a:endParaRPr lang="en-US" dirty="0"/>
        </a:p>
      </dgm:t>
    </dgm:pt>
    <dgm:pt modelId="{2AE7C6CF-8A42-408E-BBE7-1A93E8E7555F}" type="parTrans" cxnId="{EC8230F6-29AF-4D0B-B2B0-43F87043F527}">
      <dgm:prSet/>
      <dgm:spPr/>
      <dgm:t>
        <a:bodyPr/>
        <a:lstStyle/>
        <a:p>
          <a:endParaRPr lang="en-US"/>
        </a:p>
      </dgm:t>
    </dgm:pt>
    <dgm:pt modelId="{C403E1AB-4826-4020-995E-7092327C0CE2}" type="sibTrans" cxnId="{EC8230F6-29AF-4D0B-B2B0-43F87043F527}">
      <dgm:prSet/>
      <dgm:spPr/>
      <dgm:t>
        <a:bodyPr/>
        <a:lstStyle/>
        <a:p>
          <a:endParaRPr lang="en-US"/>
        </a:p>
      </dgm:t>
    </dgm:pt>
    <dgm:pt modelId="{AA918971-DF4C-4605-B0A2-1DC0CBBF932B}">
      <dgm:prSet/>
      <dgm:spPr/>
      <dgm:t>
        <a:bodyPr/>
        <a:lstStyle/>
        <a:p>
          <a:pPr algn="ctr"/>
          <a:r>
            <a:rPr lang="he-IL"/>
            <a:t>"לשאת מואבייה ולפגום בשושלת שלי? – תעשה את זה בעצמך!"</a:t>
          </a:r>
          <a:endParaRPr lang="en-US"/>
        </a:p>
      </dgm:t>
    </dgm:pt>
    <dgm:pt modelId="{C691B194-A3CC-428E-A6C4-07CBA1AAD1CC}" type="parTrans" cxnId="{92D6772A-72D4-4E8C-A4C1-54EB8065940B}">
      <dgm:prSet/>
      <dgm:spPr/>
      <dgm:t>
        <a:bodyPr/>
        <a:lstStyle/>
        <a:p>
          <a:endParaRPr lang="en-US"/>
        </a:p>
      </dgm:t>
    </dgm:pt>
    <dgm:pt modelId="{22641646-A66F-4922-9AB4-09CD7BEAF255}" type="sibTrans" cxnId="{92D6772A-72D4-4E8C-A4C1-54EB8065940B}">
      <dgm:prSet/>
      <dgm:spPr/>
      <dgm:t>
        <a:bodyPr/>
        <a:lstStyle/>
        <a:p>
          <a:endParaRPr lang="en-US"/>
        </a:p>
      </dgm:t>
    </dgm:pt>
    <dgm:pt modelId="{AE5B8930-A569-4527-ABF4-898FFCCA9CCD}">
      <dgm:prSet/>
      <dgm:spPr/>
      <dgm:t>
        <a:bodyPr/>
        <a:lstStyle/>
        <a:p>
          <a:pPr algn="ctr"/>
          <a:r>
            <a:rPr lang="he-IL" dirty="0"/>
            <a:t>בועז מסכים מייד לפדות את האדמות. הוא עשה "קניין" (פעולת רכישה) ע"י הסרת נעלו (כל אביזר אחר, כגון מטפחת, יכול להתאים לפעולה זו) ונתן לפלוני להגביה אותה. כך רכש בועז את הנחלה ולאחר טקס החתונה הראוי, רות הפכה לאשתו. הנוכחים ברכו את רות, שתזכה להיות כמו </a:t>
          </a:r>
          <a:r>
            <a:rPr lang="he-IL" dirty="0" err="1"/>
            <a:t>האמהות</a:t>
          </a:r>
          <a:r>
            <a:rPr lang="he-IL" dirty="0"/>
            <a:t> רחל ולאה. וכן ברכו אותם האנשים, שנישואיהם יעלו כמו נשואי יהודה (שבועז היה מצאצאיו) ותמר.</a:t>
          </a:r>
          <a:endParaRPr lang="en-US" dirty="0"/>
        </a:p>
      </dgm:t>
    </dgm:pt>
    <dgm:pt modelId="{5BA8DA9C-EB6E-4A72-BDDD-D9380122B3EF}" type="parTrans" cxnId="{A214617C-7B5E-4DF2-8C55-F690774D2338}">
      <dgm:prSet/>
      <dgm:spPr/>
      <dgm:t>
        <a:bodyPr/>
        <a:lstStyle/>
        <a:p>
          <a:endParaRPr lang="en-US"/>
        </a:p>
      </dgm:t>
    </dgm:pt>
    <dgm:pt modelId="{36938A47-4D4B-439B-9694-25989D82AC26}" type="sibTrans" cxnId="{A214617C-7B5E-4DF2-8C55-F690774D2338}">
      <dgm:prSet/>
      <dgm:spPr/>
      <dgm:t>
        <a:bodyPr/>
        <a:lstStyle/>
        <a:p>
          <a:endParaRPr lang="en-US"/>
        </a:p>
      </dgm:t>
    </dgm:pt>
    <dgm:pt modelId="{439BFA4C-4DAF-4340-BE29-8F0FD8A8242D}" type="pres">
      <dgm:prSet presAssocID="{CA0421D6-0C22-4DFD-80A2-FADFFC532938}" presName="outerComposite" presStyleCnt="0">
        <dgm:presLayoutVars>
          <dgm:chMax val="5"/>
          <dgm:dir/>
          <dgm:resizeHandles val="exact"/>
        </dgm:presLayoutVars>
      </dgm:prSet>
      <dgm:spPr/>
    </dgm:pt>
    <dgm:pt modelId="{3A6053B4-40EE-443B-AE8E-1A917D80F224}" type="pres">
      <dgm:prSet presAssocID="{CA0421D6-0C22-4DFD-80A2-FADFFC532938}" presName="dummyMaxCanvas" presStyleCnt="0">
        <dgm:presLayoutVars/>
      </dgm:prSet>
      <dgm:spPr/>
    </dgm:pt>
    <dgm:pt modelId="{B606D63E-E688-4538-B0EF-8A3770E5B2ED}" type="pres">
      <dgm:prSet presAssocID="{CA0421D6-0C22-4DFD-80A2-FADFFC532938}" presName="FourNodes_1" presStyleLbl="node1" presStyleIdx="0" presStyleCnt="4">
        <dgm:presLayoutVars>
          <dgm:bulletEnabled val="1"/>
        </dgm:presLayoutVars>
      </dgm:prSet>
      <dgm:spPr/>
    </dgm:pt>
    <dgm:pt modelId="{D93420A7-A5B6-4AF8-A312-BBD1DD731F7A}" type="pres">
      <dgm:prSet presAssocID="{CA0421D6-0C22-4DFD-80A2-FADFFC532938}" presName="FourNodes_2" presStyleLbl="node1" presStyleIdx="1" presStyleCnt="4">
        <dgm:presLayoutVars>
          <dgm:bulletEnabled val="1"/>
        </dgm:presLayoutVars>
      </dgm:prSet>
      <dgm:spPr/>
    </dgm:pt>
    <dgm:pt modelId="{5A4E143C-D0BC-4F30-A922-5CAD482EDB11}" type="pres">
      <dgm:prSet presAssocID="{CA0421D6-0C22-4DFD-80A2-FADFFC532938}" presName="FourNodes_3" presStyleLbl="node1" presStyleIdx="2" presStyleCnt="4">
        <dgm:presLayoutVars>
          <dgm:bulletEnabled val="1"/>
        </dgm:presLayoutVars>
      </dgm:prSet>
      <dgm:spPr/>
    </dgm:pt>
    <dgm:pt modelId="{EDE60396-16CE-4EAA-B7F7-2319C92F247C}" type="pres">
      <dgm:prSet presAssocID="{CA0421D6-0C22-4DFD-80A2-FADFFC532938}" presName="FourNodes_4" presStyleLbl="node1" presStyleIdx="3" presStyleCnt="4">
        <dgm:presLayoutVars>
          <dgm:bulletEnabled val="1"/>
        </dgm:presLayoutVars>
      </dgm:prSet>
      <dgm:spPr/>
    </dgm:pt>
    <dgm:pt modelId="{21ED378E-3EA5-40D5-9350-A6763596F257}" type="pres">
      <dgm:prSet presAssocID="{CA0421D6-0C22-4DFD-80A2-FADFFC532938}" presName="FourConn_1-2" presStyleLbl="fgAccFollowNode1" presStyleIdx="0" presStyleCnt="3">
        <dgm:presLayoutVars>
          <dgm:bulletEnabled val="1"/>
        </dgm:presLayoutVars>
      </dgm:prSet>
      <dgm:spPr/>
    </dgm:pt>
    <dgm:pt modelId="{EB94318D-5977-47A9-A6B4-F8AAED9F46F0}" type="pres">
      <dgm:prSet presAssocID="{CA0421D6-0C22-4DFD-80A2-FADFFC532938}" presName="FourConn_2-3" presStyleLbl="fgAccFollowNode1" presStyleIdx="1" presStyleCnt="3">
        <dgm:presLayoutVars>
          <dgm:bulletEnabled val="1"/>
        </dgm:presLayoutVars>
      </dgm:prSet>
      <dgm:spPr/>
    </dgm:pt>
    <dgm:pt modelId="{6D6CDBCA-91FC-4EA5-8445-5DF7983C1F32}" type="pres">
      <dgm:prSet presAssocID="{CA0421D6-0C22-4DFD-80A2-FADFFC532938}" presName="FourConn_3-4" presStyleLbl="fgAccFollowNode1" presStyleIdx="2" presStyleCnt="3">
        <dgm:presLayoutVars>
          <dgm:bulletEnabled val="1"/>
        </dgm:presLayoutVars>
      </dgm:prSet>
      <dgm:spPr/>
    </dgm:pt>
    <dgm:pt modelId="{A00AEE7E-BF22-432A-8B75-B864ECDE99EF}" type="pres">
      <dgm:prSet presAssocID="{CA0421D6-0C22-4DFD-80A2-FADFFC532938}" presName="FourNodes_1_text" presStyleLbl="node1" presStyleIdx="3" presStyleCnt="4">
        <dgm:presLayoutVars>
          <dgm:bulletEnabled val="1"/>
        </dgm:presLayoutVars>
      </dgm:prSet>
      <dgm:spPr/>
    </dgm:pt>
    <dgm:pt modelId="{AD66B3D4-2F3A-4BD3-85E0-505997F134AF}" type="pres">
      <dgm:prSet presAssocID="{CA0421D6-0C22-4DFD-80A2-FADFFC532938}" presName="FourNodes_2_text" presStyleLbl="node1" presStyleIdx="3" presStyleCnt="4">
        <dgm:presLayoutVars>
          <dgm:bulletEnabled val="1"/>
        </dgm:presLayoutVars>
      </dgm:prSet>
      <dgm:spPr/>
    </dgm:pt>
    <dgm:pt modelId="{6D76328E-1791-4123-8B3C-3F02E83A7EFC}" type="pres">
      <dgm:prSet presAssocID="{CA0421D6-0C22-4DFD-80A2-FADFFC532938}" presName="FourNodes_3_text" presStyleLbl="node1" presStyleIdx="3" presStyleCnt="4">
        <dgm:presLayoutVars>
          <dgm:bulletEnabled val="1"/>
        </dgm:presLayoutVars>
      </dgm:prSet>
      <dgm:spPr/>
    </dgm:pt>
    <dgm:pt modelId="{5D7F9A5A-4662-4C86-8AB1-DD6D7156B463}" type="pres">
      <dgm:prSet presAssocID="{CA0421D6-0C22-4DFD-80A2-FADFFC532938}" presName="FourNodes_4_text" presStyleLbl="node1" presStyleIdx="3" presStyleCnt="4">
        <dgm:presLayoutVars>
          <dgm:bulletEnabled val="1"/>
        </dgm:presLayoutVars>
      </dgm:prSet>
      <dgm:spPr/>
    </dgm:pt>
  </dgm:ptLst>
  <dgm:cxnLst>
    <dgm:cxn modelId="{8B657C07-7EE5-4679-B381-4F480964935A}" type="presOf" srcId="{AA918971-DF4C-4605-B0A2-1DC0CBBF932B}" destId="{6D76328E-1791-4123-8B3C-3F02E83A7EFC}" srcOrd="1" destOrd="0" presId="urn:microsoft.com/office/officeart/2005/8/layout/vProcess5"/>
    <dgm:cxn modelId="{EC4DA824-1A0D-49E7-8CD9-FBFC8DA62008}" type="presOf" srcId="{22641646-A66F-4922-9AB4-09CD7BEAF255}" destId="{6D6CDBCA-91FC-4EA5-8445-5DF7983C1F32}" srcOrd="0" destOrd="0" presId="urn:microsoft.com/office/officeart/2005/8/layout/vProcess5"/>
    <dgm:cxn modelId="{92D6772A-72D4-4E8C-A4C1-54EB8065940B}" srcId="{CA0421D6-0C22-4DFD-80A2-FADFFC532938}" destId="{AA918971-DF4C-4605-B0A2-1DC0CBBF932B}" srcOrd="2" destOrd="0" parTransId="{C691B194-A3CC-428E-A6C4-07CBA1AAD1CC}" sibTransId="{22641646-A66F-4922-9AB4-09CD7BEAF255}"/>
    <dgm:cxn modelId="{2DACB72A-5700-4A89-8779-456B5BC0B216}" type="presOf" srcId="{51A5BFBA-7726-427E-906A-51AC2B3B4DAF}" destId="{B606D63E-E688-4538-B0EF-8A3770E5B2ED}" srcOrd="0" destOrd="0" presId="urn:microsoft.com/office/officeart/2005/8/layout/vProcess5"/>
    <dgm:cxn modelId="{FD42BF30-ADB1-4200-93C8-F5EB0C152196}" type="presOf" srcId="{AE5B8930-A569-4527-ABF4-898FFCCA9CCD}" destId="{EDE60396-16CE-4EAA-B7F7-2319C92F247C}" srcOrd="0" destOrd="0" presId="urn:microsoft.com/office/officeart/2005/8/layout/vProcess5"/>
    <dgm:cxn modelId="{7B424231-8350-4605-B631-00A9A5894B24}" type="presOf" srcId="{D6043DFF-EA44-4BAA-AA82-C435823F0F3C}" destId="{D93420A7-A5B6-4AF8-A312-BBD1DD731F7A}" srcOrd="0" destOrd="0" presId="urn:microsoft.com/office/officeart/2005/8/layout/vProcess5"/>
    <dgm:cxn modelId="{F1D5293E-CCEF-4805-A31E-39B4F0F79C4E}" type="presOf" srcId="{AE5B8930-A569-4527-ABF4-898FFCCA9CCD}" destId="{5D7F9A5A-4662-4C86-8AB1-DD6D7156B463}" srcOrd="1" destOrd="0" presId="urn:microsoft.com/office/officeart/2005/8/layout/vProcess5"/>
    <dgm:cxn modelId="{00771A62-6D23-4BA7-B017-48E8E38EA8D2}" type="presOf" srcId="{C403E1AB-4826-4020-995E-7092327C0CE2}" destId="{EB94318D-5977-47A9-A6B4-F8AAED9F46F0}" srcOrd="0" destOrd="0" presId="urn:microsoft.com/office/officeart/2005/8/layout/vProcess5"/>
    <dgm:cxn modelId="{3258AD44-FE7C-4A10-96A2-3DE0EF819EB9}" type="presOf" srcId="{CA0421D6-0C22-4DFD-80A2-FADFFC532938}" destId="{439BFA4C-4DAF-4340-BE29-8F0FD8A8242D}" srcOrd="0" destOrd="0" presId="urn:microsoft.com/office/officeart/2005/8/layout/vProcess5"/>
    <dgm:cxn modelId="{6059406B-2DC7-461F-9BCC-7C9513680357}" srcId="{CA0421D6-0C22-4DFD-80A2-FADFFC532938}" destId="{51A5BFBA-7726-427E-906A-51AC2B3B4DAF}" srcOrd="0" destOrd="0" parTransId="{0194377B-D5C9-478E-B408-04E78CF16DFC}" sibTransId="{8A8A2280-3D51-4099-93E9-A48BBEB3138A}"/>
    <dgm:cxn modelId="{A214617C-7B5E-4DF2-8C55-F690774D2338}" srcId="{CA0421D6-0C22-4DFD-80A2-FADFFC532938}" destId="{AE5B8930-A569-4527-ABF4-898FFCCA9CCD}" srcOrd="3" destOrd="0" parTransId="{5BA8DA9C-EB6E-4A72-BDDD-D9380122B3EF}" sibTransId="{36938A47-4D4B-439B-9694-25989D82AC26}"/>
    <dgm:cxn modelId="{047A5794-C17A-43FA-A3DF-5163AEECDA10}" type="presOf" srcId="{51A5BFBA-7726-427E-906A-51AC2B3B4DAF}" destId="{A00AEE7E-BF22-432A-8B75-B864ECDE99EF}" srcOrd="1" destOrd="0" presId="urn:microsoft.com/office/officeart/2005/8/layout/vProcess5"/>
    <dgm:cxn modelId="{4180B5D0-F53F-42C0-B687-253E755622C0}" type="presOf" srcId="{D6043DFF-EA44-4BAA-AA82-C435823F0F3C}" destId="{AD66B3D4-2F3A-4BD3-85E0-505997F134AF}" srcOrd="1" destOrd="0" presId="urn:microsoft.com/office/officeart/2005/8/layout/vProcess5"/>
    <dgm:cxn modelId="{D0A31FD3-11DD-4ED6-8B48-31DC1AB912C5}" type="presOf" srcId="{AA918971-DF4C-4605-B0A2-1DC0CBBF932B}" destId="{5A4E143C-D0BC-4F30-A922-5CAD482EDB11}" srcOrd="0" destOrd="0" presId="urn:microsoft.com/office/officeart/2005/8/layout/vProcess5"/>
    <dgm:cxn modelId="{EC8230F6-29AF-4D0B-B2B0-43F87043F527}" srcId="{CA0421D6-0C22-4DFD-80A2-FADFFC532938}" destId="{D6043DFF-EA44-4BAA-AA82-C435823F0F3C}" srcOrd="1" destOrd="0" parTransId="{2AE7C6CF-8A42-408E-BBE7-1A93E8E7555F}" sibTransId="{C403E1AB-4826-4020-995E-7092327C0CE2}"/>
    <dgm:cxn modelId="{566E67FA-1D17-479D-884E-C387201FB437}" type="presOf" srcId="{8A8A2280-3D51-4099-93E9-A48BBEB3138A}" destId="{21ED378E-3EA5-40D5-9350-A6763596F257}" srcOrd="0" destOrd="0" presId="urn:microsoft.com/office/officeart/2005/8/layout/vProcess5"/>
    <dgm:cxn modelId="{2D413EA3-A086-4CAE-B526-920C359796AF}" type="presParOf" srcId="{439BFA4C-4DAF-4340-BE29-8F0FD8A8242D}" destId="{3A6053B4-40EE-443B-AE8E-1A917D80F224}" srcOrd="0" destOrd="0" presId="urn:microsoft.com/office/officeart/2005/8/layout/vProcess5"/>
    <dgm:cxn modelId="{1B2FA823-4FD4-40F9-ACBB-168894EF08C8}" type="presParOf" srcId="{439BFA4C-4DAF-4340-BE29-8F0FD8A8242D}" destId="{B606D63E-E688-4538-B0EF-8A3770E5B2ED}" srcOrd="1" destOrd="0" presId="urn:microsoft.com/office/officeart/2005/8/layout/vProcess5"/>
    <dgm:cxn modelId="{B5A0F2EA-4810-4F3D-9C82-B74D536EC269}" type="presParOf" srcId="{439BFA4C-4DAF-4340-BE29-8F0FD8A8242D}" destId="{D93420A7-A5B6-4AF8-A312-BBD1DD731F7A}" srcOrd="2" destOrd="0" presId="urn:microsoft.com/office/officeart/2005/8/layout/vProcess5"/>
    <dgm:cxn modelId="{25CC1C1C-71AF-4E12-B8F7-49B28FF58B17}" type="presParOf" srcId="{439BFA4C-4DAF-4340-BE29-8F0FD8A8242D}" destId="{5A4E143C-D0BC-4F30-A922-5CAD482EDB11}" srcOrd="3" destOrd="0" presId="urn:microsoft.com/office/officeart/2005/8/layout/vProcess5"/>
    <dgm:cxn modelId="{E2639CE4-6D52-410E-80C4-0FA82AD53AFC}" type="presParOf" srcId="{439BFA4C-4DAF-4340-BE29-8F0FD8A8242D}" destId="{EDE60396-16CE-4EAA-B7F7-2319C92F247C}" srcOrd="4" destOrd="0" presId="urn:microsoft.com/office/officeart/2005/8/layout/vProcess5"/>
    <dgm:cxn modelId="{EB8724C1-BE28-4A68-9826-148757F7F87C}" type="presParOf" srcId="{439BFA4C-4DAF-4340-BE29-8F0FD8A8242D}" destId="{21ED378E-3EA5-40D5-9350-A6763596F257}" srcOrd="5" destOrd="0" presId="urn:microsoft.com/office/officeart/2005/8/layout/vProcess5"/>
    <dgm:cxn modelId="{2AE3D21E-8B3F-43BD-A29B-E026D97EE6A1}" type="presParOf" srcId="{439BFA4C-4DAF-4340-BE29-8F0FD8A8242D}" destId="{EB94318D-5977-47A9-A6B4-F8AAED9F46F0}" srcOrd="6" destOrd="0" presId="urn:microsoft.com/office/officeart/2005/8/layout/vProcess5"/>
    <dgm:cxn modelId="{D03252C1-D139-4A50-9E76-91913B669C90}" type="presParOf" srcId="{439BFA4C-4DAF-4340-BE29-8F0FD8A8242D}" destId="{6D6CDBCA-91FC-4EA5-8445-5DF7983C1F32}" srcOrd="7" destOrd="0" presId="urn:microsoft.com/office/officeart/2005/8/layout/vProcess5"/>
    <dgm:cxn modelId="{CDA57DAE-C8B2-4E67-9C59-BE199FE82587}" type="presParOf" srcId="{439BFA4C-4DAF-4340-BE29-8F0FD8A8242D}" destId="{A00AEE7E-BF22-432A-8B75-B864ECDE99EF}" srcOrd="8" destOrd="0" presId="urn:microsoft.com/office/officeart/2005/8/layout/vProcess5"/>
    <dgm:cxn modelId="{6E2FEE90-6D85-49AD-BB69-7360EEB26B5F}" type="presParOf" srcId="{439BFA4C-4DAF-4340-BE29-8F0FD8A8242D}" destId="{AD66B3D4-2F3A-4BD3-85E0-505997F134AF}" srcOrd="9" destOrd="0" presId="urn:microsoft.com/office/officeart/2005/8/layout/vProcess5"/>
    <dgm:cxn modelId="{ECEBF206-EEB1-462B-8C76-36F1E3BAB0F0}" type="presParOf" srcId="{439BFA4C-4DAF-4340-BE29-8F0FD8A8242D}" destId="{6D76328E-1791-4123-8B3C-3F02E83A7EFC}" srcOrd="10" destOrd="0" presId="urn:microsoft.com/office/officeart/2005/8/layout/vProcess5"/>
    <dgm:cxn modelId="{A34D2E94-10E4-48A4-B53D-EB6B25D467E8}" type="presParOf" srcId="{439BFA4C-4DAF-4340-BE29-8F0FD8A8242D}" destId="{5D7F9A5A-4662-4C86-8AB1-DD6D7156B46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DF6D9-7ACD-4CF2-9E28-EAB740D8948E}">
      <dsp:nvSpPr>
        <dsp:cNvPr id="0" name=""/>
        <dsp:cNvSpPr/>
      </dsp:nvSpPr>
      <dsp:spPr>
        <a:xfrm>
          <a:off x="0" y="3506485"/>
          <a:ext cx="6650991" cy="1150906"/>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he-IL" sz="1700" b="0" i="0" kern="1200"/>
            <a:t>ובנוסף, הרקע לסיפור מתנהל בימי הקציר, בדיוק הזמן בו מתקיים חג השבועות.</a:t>
          </a:r>
          <a:endParaRPr lang="en-US" sz="1700" kern="1200"/>
        </a:p>
      </dsp:txBody>
      <dsp:txXfrm>
        <a:off x="0" y="3506485"/>
        <a:ext cx="6650991" cy="1150906"/>
      </dsp:txXfrm>
    </dsp:sp>
    <dsp:sp modelId="{205B9B70-5104-49E9-8710-96FB792D53C8}">
      <dsp:nvSpPr>
        <dsp:cNvPr id="0" name=""/>
        <dsp:cNvSpPr/>
      </dsp:nvSpPr>
      <dsp:spPr>
        <a:xfrm rot="10800000">
          <a:off x="0" y="1753654"/>
          <a:ext cx="6650991" cy="1770094"/>
        </a:xfrm>
        <a:prstGeom prst="upArrowCallou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he-IL" sz="1700" b="0" i="0" kern="1200"/>
            <a:t>קשר נוסף בין חג השבועות לבין סיפורה של רות, הוא "קבלת התורה" – האופן בו קבלה רות את התורה, על כל פרטיה ודקדוקיה ובהתמסרות מוחלטת. בשבועות אנחנו חוזרים וחווים מחדש את מעמד הר סיני, אשר בו קבל עם ישראל כולו את התורה.</a:t>
          </a:r>
          <a:endParaRPr lang="en-US" sz="1700" kern="1200"/>
        </a:p>
      </dsp:txBody>
      <dsp:txXfrm rot="10800000">
        <a:off x="0" y="1753654"/>
        <a:ext cx="6650991" cy="1150154"/>
      </dsp:txXfrm>
    </dsp:sp>
    <dsp:sp modelId="{28797498-EF1E-4BF5-98CC-2C475A649F34}">
      <dsp:nvSpPr>
        <dsp:cNvPr id="0" name=""/>
        <dsp:cNvSpPr/>
      </dsp:nvSpPr>
      <dsp:spPr>
        <a:xfrm rot="10800000">
          <a:off x="0" y="823"/>
          <a:ext cx="6650991" cy="1770094"/>
        </a:xfrm>
        <a:prstGeom prst="upArrowCallou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he-IL" sz="1700" b="0" i="0" kern="1200"/>
            <a:t>מגילת רות נקראת בחג השבועות, יום השנה ללידתו (ולפטירתו) של דוד המלך. המגילה פורשת את סיפורה של גויה חשובה, שהצטרפה אל העם היהודי ושמצאצאיה יצא דוד המלך.</a:t>
          </a:r>
          <a:endParaRPr lang="en-US" sz="1700" kern="1200"/>
        </a:p>
      </dsp:txBody>
      <dsp:txXfrm rot="10800000">
        <a:off x="0" y="823"/>
        <a:ext cx="6650991" cy="1150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62F27-CB05-4F14-825A-DC6C843CDB70}">
      <dsp:nvSpPr>
        <dsp:cNvPr id="0" name=""/>
        <dsp:cNvSpPr/>
      </dsp:nvSpPr>
      <dsp:spPr>
        <a:xfrm>
          <a:off x="0" y="16432"/>
          <a:ext cx="11029615" cy="11583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kern="1200" dirty="0"/>
            <a:t>תקופת השופטים בישראל, אשר נמשכה למעלה מ-300 שנים (לפני תקופת המלכים), הייתה מיוחדת בהיסטוריה האנושית. השופט מונה על פי הסכמה כללית (לא בבחירות) והוא זה שהחליט בעניינים אישים וציבוריים וקבע את המדיניות הלאומית.</a:t>
          </a:r>
          <a:endParaRPr lang="en-US" sz="2200" kern="1200" dirty="0"/>
        </a:p>
      </dsp:txBody>
      <dsp:txXfrm>
        <a:off x="56544" y="72976"/>
        <a:ext cx="10916527" cy="1045212"/>
      </dsp:txXfrm>
    </dsp:sp>
    <dsp:sp modelId="{C37A05C0-3756-49C9-B801-E60FC2E4C4BC}">
      <dsp:nvSpPr>
        <dsp:cNvPr id="0" name=""/>
        <dsp:cNvSpPr/>
      </dsp:nvSpPr>
      <dsp:spPr>
        <a:xfrm>
          <a:off x="0" y="1238092"/>
          <a:ext cx="11029615" cy="11583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kern="1200" dirty="0"/>
            <a:t>למרות זאת, לא היו לשופט אמצעים לכפות את החלטותיו. לא עמדו לרשותו כוחות משטרה או צבא (אשר נבנה באותם ימים על בסיס התנדבותי לחלוטין, כאשר נוצר צורך בגיוסו לשם מלחמה). האומה כולה פעלה בשיטה של אמון הדדי, במשך למעלה מ-300 שנה!</a:t>
          </a:r>
          <a:endParaRPr lang="en-US" sz="2200" kern="1200" dirty="0"/>
        </a:p>
      </dsp:txBody>
      <dsp:txXfrm>
        <a:off x="56544" y="1294636"/>
        <a:ext cx="10916527" cy="1045212"/>
      </dsp:txXfrm>
    </dsp:sp>
    <dsp:sp modelId="{574CA16A-C92D-4E2B-A678-5575F413AD6B}">
      <dsp:nvSpPr>
        <dsp:cNvPr id="0" name=""/>
        <dsp:cNvSpPr/>
      </dsp:nvSpPr>
      <dsp:spPr>
        <a:xfrm>
          <a:off x="0" y="2459753"/>
          <a:ext cx="11029615" cy="11583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kern="1200" dirty="0"/>
            <a:t>תחילת סיפור מגילת רות, מתרחש בתקופה שבין השופטים, בזמן שלא הייתה בו סמכות. העניים היוו איום על העשירים, שחששו להתרושש ולא היה מי שימנע זאת. ייתכן שזו הייתה הסיבה, שגרמה לאלימלך להיבהל ולעזוב את הארץ.</a:t>
          </a:r>
          <a:endParaRPr lang="en-US" sz="2200" kern="1200" dirty="0"/>
        </a:p>
      </dsp:txBody>
      <dsp:txXfrm>
        <a:off x="56544" y="2516297"/>
        <a:ext cx="10916527" cy="1045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AED3A-44AA-4ECE-828B-6C51AA0F56F1}">
      <dsp:nvSpPr>
        <dsp:cNvPr id="0" name=""/>
        <dsp:cNvSpPr/>
      </dsp:nvSpPr>
      <dsp:spPr>
        <a:xfrm>
          <a:off x="0" y="2811480"/>
          <a:ext cx="6650991" cy="1844635"/>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he-IL" sz="2300" kern="1200"/>
            <a:t>"...ויבואו שדי מואב ויהיו שם" (א, ב). קל מאוד לעזוב את ארץ ישראל לטובת הגולה – עולים על המטוס ומגיעים. לחזור אחר כך, הרבה יותר קשה!</a:t>
          </a:r>
          <a:endParaRPr lang="en-US" sz="2300" kern="1200"/>
        </a:p>
      </dsp:txBody>
      <dsp:txXfrm>
        <a:off x="0" y="2811480"/>
        <a:ext cx="6650991" cy="1844635"/>
      </dsp:txXfrm>
    </dsp:sp>
    <dsp:sp modelId="{CB2D9485-F4D9-4019-A599-A5C2DCE25753}">
      <dsp:nvSpPr>
        <dsp:cNvPr id="0" name=""/>
        <dsp:cNvSpPr/>
      </dsp:nvSpPr>
      <dsp:spPr>
        <a:xfrm rot="10800000">
          <a:off x="0" y="2100"/>
          <a:ext cx="6650991" cy="2837049"/>
        </a:xfrm>
        <a:prstGeom prst="upArrowCallou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he-IL" sz="2300" kern="1200"/>
            <a:t>"ושם האיש אלימלך (המשפחה המיוחסת של יהודה) "ושם אשתו נעמי (מלשון נועם, הייתה מפורסמת במעשי החסד שלה) ושם שני בניו מחלון (כמו חולי) וכליון (סוף וכליה)", שמות המסמלים את מה שקרה להם בסופו של דבר...</a:t>
          </a:r>
          <a:endParaRPr lang="en-US" sz="2300" kern="1200"/>
        </a:p>
      </dsp:txBody>
      <dsp:txXfrm rot="10800000">
        <a:off x="0" y="2100"/>
        <a:ext cx="6650991" cy="18434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8D2D6-58F5-4CFE-B416-AFAA5AABF437}">
      <dsp:nvSpPr>
        <dsp:cNvPr id="0" name=""/>
        <dsp:cNvSpPr/>
      </dsp:nvSpPr>
      <dsp:spPr>
        <a:xfrm>
          <a:off x="0" y="92055"/>
          <a:ext cx="11029615" cy="1689187"/>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he-IL" sz="2500" kern="1200" dirty="0"/>
            <a:t>אף על פי שלאלימלך היו הרבה תירוצים לעזיבתו את ארץ-ישראל, בעיני אלוקים הוא היה אשם בכך, שנטש את העם בזמן של צורך והוא נענש במות טרם עת.</a:t>
          </a:r>
          <a:endParaRPr lang="en-US" sz="2500" kern="1200" dirty="0"/>
        </a:p>
      </dsp:txBody>
      <dsp:txXfrm>
        <a:off x="82459" y="174514"/>
        <a:ext cx="10864697" cy="1524269"/>
      </dsp:txXfrm>
    </dsp:sp>
    <dsp:sp modelId="{84656820-5EFF-4A9B-BF74-4FEE1D71420C}">
      <dsp:nvSpPr>
        <dsp:cNvPr id="0" name=""/>
        <dsp:cNvSpPr/>
      </dsp:nvSpPr>
      <dsp:spPr>
        <a:xfrm>
          <a:off x="0" y="1853243"/>
          <a:ext cx="11029615" cy="1689187"/>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he-IL" sz="2500" kern="1200" dirty="0"/>
            <a:t>עם מותו של אלימלך, הייתה צריכה נעמי האלמנה לחזור מייד לישראל. אבל היא נשארה במואב במשך 10 שנים נוספות! ללא ידו המכוונת והמשגיחה של אביהם ומתוך היעדר נשים יהודיות בסביבתם, נשאו הבנים נשים מקומיות – ערפה ורות, בנותיו של עגלון מלך מואב. גם נישואין אלה נחשבו כעלבון לעם היהודי וגם שני האחים הלכו בדרך של אביהם.</a:t>
          </a:r>
          <a:endParaRPr lang="en-US" sz="2500" kern="1200" dirty="0"/>
        </a:p>
      </dsp:txBody>
      <dsp:txXfrm>
        <a:off x="82459" y="1935702"/>
        <a:ext cx="10864697" cy="15242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1E63A-6059-4895-B2D2-2E47EA05193F}">
      <dsp:nvSpPr>
        <dsp:cNvPr id="0" name=""/>
        <dsp:cNvSpPr/>
      </dsp:nvSpPr>
      <dsp:spPr>
        <a:xfrm>
          <a:off x="5778699" y="134750"/>
          <a:ext cx="4725823" cy="300089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78212F3-8BD1-4E2E-96EC-443F6FE1B83E}">
      <dsp:nvSpPr>
        <dsp:cNvPr id="0" name=""/>
        <dsp:cNvSpPr/>
      </dsp:nvSpPr>
      <dsp:spPr>
        <a:xfrm>
          <a:off x="6303791" y="633587"/>
          <a:ext cx="4725823" cy="3000898"/>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e-IL" sz="2300" kern="1200" dirty="0"/>
            <a:t>בתחילה אלוקים שולח אותות אזהרה, אלימלך ובניו איבדו את כל עושרם, על מנת לעורר אותם להתחרט, אבל, כמה חבל, ללא הצלחה! "וימת אלימלך איש נעמי" (א, ג). היא כבר לא הייתה אשתו של המיליונר החשוב, אלא הוא היה מוכר כ"בעלה של נעמי", שהייתה מפורסמת במעשיה הטובים (</a:t>
          </a:r>
          <a:r>
            <a:rPr lang="he-IL" sz="2300" kern="1200" dirty="0" err="1"/>
            <a:t>מלבי"ם</a:t>
          </a:r>
          <a:r>
            <a:rPr lang="he-IL" sz="2300" kern="1200" dirty="0"/>
            <a:t>).</a:t>
          </a:r>
          <a:endParaRPr lang="en-US" sz="2300" kern="1200" dirty="0"/>
        </a:p>
      </dsp:txBody>
      <dsp:txXfrm>
        <a:off x="6391684" y="721480"/>
        <a:ext cx="4550037" cy="2825112"/>
      </dsp:txXfrm>
    </dsp:sp>
    <dsp:sp modelId="{ECF98056-F6E9-45F0-AFB7-F044305F8602}">
      <dsp:nvSpPr>
        <dsp:cNvPr id="0" name=""/>
        <dsp:cNvSpPr/>
      </dsp:nvSpPr>
      <dsp:spPr>
        <a:xfrm>
          <a:off x="371625" y="85290"/>
          <a:ext cx="4725823" cy="3000898"/>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B8E4882-E101-4E80-B410-FCA6F3168629}">
      <dsp:nvSpPr>
        <dsp:cNvPr id="0" name=""/>
        <dsp:cNvSpPr/>
      </dsp:nvSpPr>
      <dsp:spPr>
        <a:xfrm>
          <a:off x="896716" y="584127"/>
          <a:ext cx="4725823" cy="3000898"/>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e-IL" sz="2300" kern="1200"/>
            <a:t>כשמתו שני בניה, לא נותר כסף אפילו לתכריכים עבור קבורתם והנסיכות ערפה ורות, היו צריכות לשלם עבור הוצאות הקבורה של בעליהן! מפלה כלכלית זו הייתה התוצאה, לעזיבת המסורת היהודית והעם היהודי (מדרש).</a:t>
          </a:r>
          <a:endParaRPr lang="en-US" sz="2300" kern="1200"/>
        </a:p>
      </dsp:txBody>
      <dsp:txXfrm>
        <a:off x="984609" y="672020"/>
        <a:ext cx="4550037" cy="28251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4D134-E5AA-4067-9048-118E99803E9E}">
      <dsp:nvSpPr>
        <dsp:cNvPr id="0" name=""/>
        <dsp:cNvSpPr/>
      </dsp:nvSpPr>
      <dsp:spPr>
        <a:xfrm>
          <a:off x="0" y="410902"/>
          <a:ext cx="11029615" cy="13689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he-IL" sz="2600" kern="1200" dirty="0"/>
            <a:t>לגיורת (כמו לאלמנה), אסור להינשא, בטרם חלפו שלושה חודשים מעת גיורה, על מנת לבדוק אם הייתה בהריון קודם לכן וכך לדעת מיהו אבי התינוק. לאחר שלושה חודשים כבר ניתן להבחין אם היא בהריון או לא.</a:t>
          </a:r>
          <a:endParaRPr lang="en-US" sz="2600" kern="1200" dirty="0"/>
        </a:p>
      </dsp:txBody>
      <dsp:txXfrm>
        <a:off x="66824" y="477726"/>
        <a:ext cx="10895967" cy="1235252"/>
      </dsp:txXfrm>
    </dsp:sp>
    <dsp:sp modelId="{75FC3B43-1781-4042-89CD-F98369F63D69}">
      <dsp:nvSpPr>
        <dsp:cNvPr id="0" name=""/>
        <dsp:cNvSpPr/>
      </dsp:nvSpPr>
      <dsp:spPr>
        <a:xfrm>
          <a:off x="0" y="1854683"/>
          <a:ext cx="11029615" cy="136890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he-IL" sz="2600" kern="1200" dirty="0"/>
            <a:t>2) התורה מצווה על גבר לשאת את אשתו של אחיו המנוח, אם הוא לא הותיר אחריו בנים, על מנת לשמר את זכרו (מצווה זו של ייבום אינה נוהגת בימינו). כמו כן, 'גואל' הקרקע אמור לשאת את האלמנה, על מנת שהשדה ייזכר כקשור לבעליו המקוריים.</a:t>
          </a:r>
          <a:endParaRPr lang="en-US" sz="2600" kern="1200" dirty="0"/>
        </a:p>
      </dsp:txBody>
      <dsp:txXfrm>
        <a:off x="66824" y="1921507"/>
        <a:ext cx="10895967" cy="12352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6D63E-E688-4538-B0EF-8A3770E5B2ED}">
      <dsp:nvSpPr>
        <dsp:cNvPr id="0" name=""/>
        <dsp:cNvSpPr/>
      </dsp:nvSpPr>
      <dsp:spPr>
        <a:xfrm>
          <a:off x="0" y="0"/>
          <a:ext cx="5320792" cy="102480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he-IL" sz="1100" kern="1200" dirty="0"/>
            <a:t>בועז היה אחיינו של אלימלך, אך לאלימלך היה אח שהיה עדיין בחיים ואשר לו הייתה זכות ראשונים לגאול את שדהו. מן השמים, בועז פגש מייד ב"פלוני אלמוני". יש אומרים, שלא היה זה שמו האמיתי, אלא שהתורה משתמשת בשם "בדוי", על מנת שלא להביך אותו על מעשיו – ושמו האמיתי היה כנראה "טוב". בועז מכנס בית דין של עשרה (על מנת לפרסם את ההליך), מסביר לפלוני על מצבה של נעמי ופלוני מסכים מייד לגאול את שדותיהם של אלימלך, מחלון וכיליון.</a:t>
          </a:r>
          <a:endParaRPr lang="en-US" sz="1100" kern="1200" dirty="0"/>
        </a:p>
      </dsp:txBody>
      <dsp:txXfrm>
        <a:off x="30016" y="30016"/>
        <a:ext cx="4128348" cy="964775"/>
      </dsp:txXfrm>
    </dsp:sp>
    <dsp:sp modelId="{D93420A7-A5B6-4AF8-A312-BBD1DD731F7A}">
      <dsp:nvSpPr>
        <dsp:cNvPr id="0" name=""/>
        <dsp:cNvSpPr/>
      </dsp:nvSpPr>
      <dsp:spPr>
        <a:xfrm>
          <a:off x="445616" y="1211136"/>
          <a:ext cx="5320792" cy="102480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he-IL" sz="1100" kern="1200" dirty="0"/>
            <a:t>"אולם", מוסיף בועז, "נעמי ורות, יורשות השדות, יסכימו לגאולת השדות, רק בתנאי שהגואל ייקח את רות לאישה – על מנת לקיים את שם מחלון על נחלתו." בנקודה זו פלוני נסוג.</a:t>
          </a:r>
          <a:endParaRPr lang="en-US" sz="1100" kern="1200" dirty="0"/>
        </a:p>
      </dsp:txBody>
      <dsp:txXfrm>
        <a:off x="475632" y="1241152"/>
        <a:ext cx="4149019" cy="964775"/>
      </dsp:txXfrm>
    </dsp:sp>
    <dsp:sp modelId="{5A4E143C-D0BC-4F30-A922-5CAD482EDB11}">
      <dsp:nvSpPr>
        <dsp:cNvPr id="0" name=""/>
        <dsp:cNvSpPr/>
      </dsp:nvSpPr>
      <dsp:spPr>
        <a:xfrm>
          <a:off x="884581" y="2422272"/>
          <a:ext cx="5320792" cy="102480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he-IL" sz="1100" kern="1200"/>
            <a:t>"לשאת מואבייה ולפגום בשושלת שלי? – תעשה את זה בעצמך!"</a:t>
          </a:r>
          <a:endParaRPr lang="en-US" sz="1100" kern="1200"/>
        </a:p>
      </dsp:txBody>
      <dsp:txXfrm>
        <a:off x="914597" y="2452288"/>
        <a:ext cx="4155670" cy="964775"/>
      </dsp:txXfrm>
    </dsp:sp>
    <dsp:sp modelId="{EDE60396-16CE-4EAA-B7F7-2319C92F247C}">
      <dsp:nvSpPr>
        <dsp:cNvPr id="0" name=""/>
        <dsp:cNvSpPr/>
      </dsp:nvSpPr>
      <dsp:spPr>
        <a:xfrm>
          <a:off x="1330198" y="3633408"/>
          <a:ext cx="5320792" cy="1024807"/>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he-IL" sz="1100" kern="1200" dirty="0"/>
            <a:t>בועז מסכים מייד לפדות את האדמות. הוא עשה "קניין" (פעולת רכישה) ע"י הסרת נעלו (כל אביזר אחר, כגון מטפחת, יכול להתאים לפעולה זו) ונתן לפלוני להגביה אותה. כך רכש בועז את הנחלה ולאחר טקס החתונה הראוי, רות הפכה לאשתו. הנוכחים ברכו את רות, שתזכה להיות כמו </a:t>
          </a:r>
          <a:r>
            <a:rPr lang="he-IL" sz="1100" kern="1200" dirty="0" err="1"/>
            <a:t>האמהות</a:t>
          </a:r>
          <a:r>
            <a:rPr lang="he-IL" sz="1100" kern="1200" dirty="0"/>
            <a:t> רחל ולאה. וכן ברכו אותם האנשים, שנישואיהם יעלו כמו נשואי יהודה (שבועז היה מצאצאיו) ותמר.</a:t>
          </a:r>
          <a:endParaRPr lang="en-US" sz="1100" kern="1200" dirty="0"/>
        </a:p>
      </dsp:txBody>
      <dsp:txXfrm>
        <a:off x="1360214" y="3663424"/>
        <a:ext cx="4149019" cy="964775"/>
      </dsp:txXfrm>
    </dsp:sp>
    <dsp:sp modelId="{21ED378E-3EA5-40D5-9350-A6763596F257}">
      <dsp:nvSpPr>
        <dsp:cNvPr id="0" name=""/>
        <dsp:cNvSpPr/>
      </dsp:nvSpPr>
      <dsp:spPr>
        <a:xfrm>
          <a:off x="4654667" y="784909"/>
          <a:ext cx="666124" cy="666124"/>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4804545" y="784909"/>
        <a:ext cx="366368" cy="501258"/>
      </dsp:txXfrm>
    </dsp:sp>
    <dsp:sp modelId="{EB94318D-5977-47A9-A6B4-F8AAED9F46F0}">
      <dsp:nvSpPr>
        <dsp:cNvPr id="0" name=""/>
        <dsp:cNvSpPr/>
      </dsp:nvSpPr>
      <dsp:spPr>
        <a:xfrm>
          <a:off x="5100284" y="1996045"/>
          <a:ext cx="666124" cy="666124"/>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5250162" y="1996045"/>
        <a:ext cx="366368" cy="501258"/>
      </dsp:txXfrm>
    </dsp:sp>
    <dsp:sp modelId="{6D6CDBCA-91FC-4EA5-8445-5DF7983C1F32}">
      <dsp:nvSpPr>
        <dsp:cNvPr id="0" name=""/>
        <dsp:cNvSpPr/>
      </dsp:nvSpPr>
      <dsp:spPr>
        <a:xfrm>
          <a:off x="5539249" y="3207181"/>
          <a:ext cx="666124" cy="666124"/>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5689127" y="3207181"/>
        <a:ext cx="366368" cy="5012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algn="r" rtl="1"/>
            <a:endParaRPr lang="en-US"/>
          </a:p>
        </p:txBody>
      </p:sp>
      <p:sp>
        <p:nvSpPr>
          <p:cNvPr id="3" name="מציין מיקום של תאריך 2"/>
          <p:cNvSpPr>
            <a:spLocks noGrp="1"/>
          </p:cNvSpPr>
          <p:nvPr>
            <p:ph type="dt" sz="quarter" idx="1"/>
          </p:nvPr>
        </p:nvSpPr>
        <p:spPr>
          <a:xfrm flipH="1">
            <a:off x="1587" y="0"/>
            <a:ext cx="2971800" cy="458788"/>
          </a:xfrm>
          <a:prstGeom prst="rect">
            <a:avLst/>
          </a:prstGeom>
        </p:spPr>
        <p:txBody>
          <a:bodyPr vert="horz" lIns="91440" tIns="45720" rIns="91440" bIns="45720" rtlCol="1"/>
          <a:lstStyle>
            <a:lvl1pPr algn="r" rtl="1">
              <a:defRPr sz="1200"/>
            </a:lvl1pPr>
          </a:lstStyle>
          <a:p>
            <a:pPr algn="l" rtl="1"/>
            <a:fld id="{27C4141A-045B-41B6-9D67-766569A9C3AE}" type="datetime1">
              <a:rPr lang="he-IL" smtClean="0"/>
              <a:t>ב'/סיון/תשפ"ג</a:t>
            </a:fld>
            <a:endParaRPr lang="en-US" dirty="0"/>
          </a:p>
        </p:txBody>
      </p:sp>
      <p:sp>
        <p:nvSpPr>
          <p:cNvPr id="4" name="מציין מיקום של כותרת תחתונה 3"/>
          <p:cNvSpPr>
            <a:spLocks noGrp="1"/>
          </p:cNvSpPr>
          <p:nvPr>
            <p:ph type="ftr" sz="quarter" idx="2"/>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algn="r" rtl="1"/>
            <a:endParaRPr lang="en-US"/>
          </a:p>
        </p:txBody>
      </p:sp>
      <p:sp>
        <p:nvSpPr>
          <p:cNvPr id="5" name="מציין מיקום של מספר שקופית 4"/>
          <p:cNvSpPr>
            <a:spLocks noGrp="1"/>
          </p:cNvSpPr>
          <p:nvPr>
            <p:ph type="sldNum" sz="quarter" idx="3"/>
          </p:nvPr>
        </p:nvSpPr>
        <p:spPr>
          <a:xfrm flipH="1">
            <a:off x="1587" y="8685213"/>
            <a:ext cx="2971800" cy="458787"/>
          </a:xfrm>
          <a:prstGeom prst="rect">
            <a:avLst/>
          </a:prstGeom>
        </p:spPr>
        <p:txBody>
          <a:bodyPr vert="horz" lIns="91440" tIns="45720" rIns="91440" bIns="45720" rtlCol="1" anchor="b"/>
          <a:lstStyle>
            <a:lvl1pPr algn="r" rtl="1">
              <a:defRPr sz="1200"/>
            </a:lvl1pPr>
          </a:lstStyle>
          <a:p>
            <a:pPr algn="l" rtl="1"/>
            <a:fld id="{A975D426-A9DD-4244-A2CE-1FB6623742C7}" type="slidenum">
              <a:rPr lang="en-US" smtClean="0"/>
              <a:pPr algn="l" rtl="1"/>
              <a:t>‹#›</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rtl="1"/>
            <a:endParaRPr lang="en-US"/>
          </a:p>
        </p:txBody>
      </p:sp>
      <p:sp>
        <p:nvSpPr>
          <p:cNvPr id="3" name="מציין מיקום של תאריך 2"/>
          <p:cNvSpPr>
            <a:spLocks noGrp="1"/>
          </p:cNvSpPr>
          <p:nvPr>
            <p:ph type="dt" idx="1"/>
          </p:nvPr>
        </p:nvSpPr>
        <p:spPr>
          <a:xfrm flipH="1">
            <a:off x="1587" y="0"/>
            <a:ext cx="2971800" cy="458788"/>
          </a:xfrm>
          <a:prstGeom prst="rect">
            <a:avLst/>
          </a:prstGeom>
        </p:spPr>
        <p:txBody>
          <a:bodyPr vert="horz" lIns="91440" tIns="45720" rIns="91440" bIns="45720" rtlCol="1"/>
          <a:lstStyle>
            <a:lvl1pPr algn="r" rtl="1">
              <a:defRPr sz="1200"/>
            </a:lvl1pPr>
          </a:lstStyle>
          <a:p>
            <a:pPr rtl="1"/>
            <a:fld id="{8EB3E2D3-D4BD-4C4F-A71C-51A5A45C804F}" type="datetime1">
              <a:rPr lang="he-IL" smtClean="0"/>
              <a:t>ב'/סיון/תשפ"ג</a:t>
            </a:fld>
            <a:endParaRPr lang="en-US"/>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en-US"/>
          </a:p>
        </p:txBody>
      </p:sp>
      <p:sp>
        <p:nvSpPr>
          <p:cNvPr id="5" name="מציין מיקום של הערות 4"/>
          <p:cNvSpPr>
            <a:spLocks noGrp="1"/>
          </p:cNvSpPr>
          <p:nvPr>
            <p:ph type="body" sz="quarter" idx="3"/>
          </p:nvPr>
        </p:nvSpPr>
        <p:spPr>
          <a:xfrm flipH="1">
            <a:off x="685800" y="4400550"/>
            <a:ext cx="5486400" cy="3600450"/>
          </a:xfrm>
          <a:prstGeom prst="rect">
            <a:avLst/>
          </a:prstGeom>
        </p:spPr>
        <p:txBody>
          <a:bodyPr vert="horz" lIns="91440" tIns="45720" rIns="91440" bIns="45720" rtlCol="1"/>
          <a:lstStyle/>
          <a:p>
            <a:pPr lvl="0" rtl="1"/>
            <a:r>
              <a:rPr lang="he"/>
              <a:t>לחץ כדי לערוך סגנונות טקסט של תבנית בסיס</a:t>
            </a:r>
          </a:p>
          <a:p>
            <a:pPr lvl="1" rtl="1"/>
            <a:r>
              <a:rPr lang="he"/>
              <a:t>רמה שניה</a:t>
            </a:r>
          </a:p>
          <a:p>
            <a:pPr lvl="2" rtl="1"/>
            <a:r>
              <a:rPr lang="he"/>
              <a:t>רמה שלישית</a:t>
            </a:r>
          </a:p>
          <a:p>
            <a:pPr lvl="3" rtl="1"/>
            <a:r>
              <a:rPr lang="he"/>
              <a:t>רמה רביעית</a:t>
            </a:r>
          </a:p>
          <a:p>
            <a:pPr lvl="4" rtl="1"/>
            <a:r>
              <a:rPr lang="he"/>
              <a:t>רמה חמישית</a:t>
            </a:r>
          </a:p>
        </p:txBody>
      </p:sp>
      <p:sp>
        <p:nvSpPr>
          <p:cNvPr id="6" name="מציין מיקום של כותרת תחתונה 5"/>
          <p:cNvSpPr>
            <a:spLocks noGrp="1"/>
          </p:cNvSpPr>
          <p:nvPr>
            <p:ph type="ftr" sz="quarter" idx="4"/>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rtl="1"/>
            <a:endParaRPr lang="en-US"/>
          </a:p>
        </p:txBody>
      </p:sp>
      <p:sp>
        <p:nvSpPr>
          <p:cNvPr id="7" name="מציין מיקום של מספר שקופית 6"/>
          <p:cNvSpPr>
            <a:spLocks noGrp="1"/>
          </p:cNvSpPr>
          <p:nvPr>
            <p:ph type="sldNum" sz="quarter" idx="5"/>
          </p:nvPr>
        </p:nvSpPr>
        <p:spPr>
          <a:xfrm flipH="1">
            <a:off x="1587" y="8685213"/>
            <a:ext cx="2971800" cy="458787"/>
          </a:xfrm>
          <a:prstGeom prst="rect">
            <a:avLst/>
          </a:prstGeom>
        </p:spPr>
        <p:txBody>
          <a:bodyPr vert="horz" lIns="91440" tIns="45720" rIns="91440" bIns="45720" rtlCol="1" anchor="b"/>
          <a:lstStyle>
            <a:lvl1pPr algn="r" rtl="1">
              <a:defRPr sz="1200"/>
            </a:lvl1pPr>
          </a:lstStyle>
          <a:p>
            <a:pPr rtl="1"/>
            <a:fld id="{01B41D33-19C8-4450-B3C5-BE83E9C8F0BC}" type="slidenum">
              <a:rPr lang="en-US" smtClean="0"/>
              <a:pPr/>
              <a:t>‹#›</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7" name="מלבן 6"/>
          <p:cNvSpPr/>
          <p:nvPr/>
        </p:nvSpPr>
        <p:spPr>
          <a:xfrm flipH="1">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a:xfrm flipH="1">
            <a:off x="617260" y="1020431"/>
            <a:ext cx="10993549" cy="1475013"/>
          </a:xfrm>
          <a:effectLst/>
        </p:spPr>
        <p:txBody>
          <a:bodyPr rtlCol="1" anchor="b">
            <a:normAutofit/>
          </a:bodyPr>
          <a:lstStyle>
            <a:lvl1pPr algn="r" rtl="1">
              <a:defRPr sz="36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כותרת משנה 2"/>
          <p:cNvSpPr>
            <a:spLocks noGrp="1"/>
          </p:cNvSpPr>
          <p:nvPr>
            <p:ph type="subTitle" idx="1"/>
          </p:nvPr>
        </p:nvSpPr>
        <p:spPr>
          <a:xfrm flipH="1">
            <a:off x="617260" y="2495445"/>
            <a:ext cx="10993546" cy="590321"/>
          </a:xfrm>
        </p:spPr>
        <p:txBody>
          <a:bodyPr rtlCol="1" anchor="t">
            <a:normAutofit/>
          </a:bodyPr>
          <a:lstStyle>
            <a:lvl1pPr marL="0" indent="0" algn="r" rtl="1">
              <a:buNone/>
              <a:defRPr sz="1600" cap="all">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a:solidFill>
                  <a:schemeClr val="tx1">
                    <a:tint val="75000"/>
                  </a:schemeClr>
                </a:solidFill>
              </a:defRPr>
            </a:lvl2pPr>
            <a:lvl3pPr marL="914400" indent="0" algn="ctr" rtl="1">
              <a:buNone/>
              <a:defRPr>
                <a:solidFill>
                  <a:schemeClr val="tx1">
                    <a:tint val="75000"/>
                  </a:schemeClr>
                </a:solidFill>
              </a:defRPr>
            </a:lvl3pPr>
            <a:lvl4pPr marL="1371600" indent="0" algn="ctr" rtl="1">
              <a:buNone/>
              <a:defRPr>
                <a:solidFill>
                  <a:schemeClr val="tx1">
                    <a:tint val="75000"/>
                  </a:schemeClr>
                </a:solidFill>
              </a:defRPr>
            </a:lvl4pPr>
            <a:lvl5pPr marL="1828800" indent="0" algn="ctr" rtl="1">
              <a:buNone/>
              <a:defRPr>
                <a:solidFill>
                  <a:schemeClr val="tx1">
                    <a:tint val="75000"/>
                  </a:schemeClr>
                </a:solidFill>
              </a:defRPr>
            </a:lvl5pPr>
            <a:lvl6pPr marL="2286000" indent="0" algn="ctr" rtl="1">
              <a:buNone/>
              <a:defRPr>
                <a:solidFill>
                  <a:schemeClr val="tx1">
                    <a:tint val="75000"/>
                  </a:schemeClr>
                </a:solidFill>
              </a:defRPr>
            </a:lvl6pPr>
            <a:lvl7pPr marL="2743200" indent="0" algn="ctr" rtl="1">
              <a:buNone/>
              <a:defRPr>
                <a:solidFill>
                  <a:schemeClr val="tx1">
                    <a:tint val="75000"/>
                  </a:schemeClr>
                </a:solidFill>
              </a:defRPr>
            </a:lvl7pPr>
            <a:lvl8pPr marL="3200400" indent="0" algn="ctr" rtl="1">
              <a:buNone/>
              <a:defRPr>
                <a:solidFill>
                  <a:schemeClr val="tx1">
                    <a:tint val="75000"/>
                  </a:schemeClr>
                </a:solidFill>
              </a:defRPr>
            </a:lvl8pPr>
            <a:lvl9pPr marL="3657600" indent="0" algn="ctr" rtl="1">
              <a:buNone/>
              <a:defRPr>
                <a:solidFill>
                  <a:schemeClr val="tx1">
                    <a:tint val="75000"/>
                  </a:schemeClr>
                </a:solidFill>
              </a:defRPr>
            </a:lvl9pPr>
          </a:lstStyle>
          <a:p>
            <a:pPr rtl="1"/>
            <a:r>
              <a:rPr lang="he-IL"/>
              <a:t>לחץ כדי לערוך סגנון כותרת משנה של תבנית בסיס</a:t>
            </a:r>
            <a:endParaRPr lang="en-US" dirty="0"/>
          </a:p>
        </p:txBody>
      </p:sp>
      <p:sp>
        <p:nvSpPr>
          <p:cNvPr id="8" name="מציין מיקום של תאריך 7">
            <a:extLst>
              <a:ext uri="{FF2B5EF4-FFF2-40B4-BE49-F238E27FC236}">
                <a16:creationId xmlns:a16="http://schemas.microsoft.com/office/drawing/2014/main" id="{7FA0ACE7-29A8-47D3-A7D9-257B711D8023}"/>
              </a:ext>
            </a:extLst>
          </p:cNvPr>
          <p:cNvSpPr>
            <a:spLocks noGrp="1"/>
          </p:cNvSpPr>
          <p:nvPr>
            <p:ph type="dt" sz="half" idx="10"/>
          </p:nvPr>
        </p:nvSpPr>
        <p:spPr>
          <a:xfrm flipH="1">
            <a:off x="1741250" y="6423914"/>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189598-C887-4DD4-B7E4-0A6F07D8F90C}" type="datetime1">
              <a:rPr lang="he-IL" smtClean="0"/>
              <a:t>ב'/סיון/תשפ"ג</a:t>
            </a:fld>
            <a:endParaRPr lang="en-US" dirty="0"/>
          </a:p>
        </p:txBody>
      </p:sp>
      <p:sp>
        <p:nvSpPr>
          <p:cNvPr id="9" name="מציין מיקום של כותרת תחתונה 8">
            <a:extLst>
              <a:ext uri="{FF2B5EF4-FFF2-40B4-BE49-F238E27FC236}">
                <a16:creationId xmlns:a16="http://schemas.microsoft.com/office/drawing/2014/main" id="{DEC604B9-52E9-4810-8359-47206518D038}"/>
              </a:ext>
            </a:extLst>
          </p:cNvPr>
          <p:cNvSpPr>
            <a:spLocks noGrp="1"/>
          </p:cNvSpPr>
          <p:nvPr>
            <p:ph type="ftr" sz="quarter" idx="11"/>
          </p:nvPr>
        </p:nvSpPr>
        <p:spPr>
          <a:xfrm flipH="1">
            <a:off x="4693598" y="6423914"/>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10" name="מציין מיקום של מספר שקופית 9">
            <a:extLst>
              <a:ext uri="{FF2B5EF4-FFF2-40B4-BE49-F238E27FC236}">
                <a16:creationId xmlns:a16="http://schemas.microsoft.com/office/drawing/2014/main" id="{5898A89F-CA25-400F-B05A-AECBF2517E4F}"/>
              </a:ext>
            </a:extLst>
          </p:cNvPr>
          <p:cNvSpPr>
            <a:spLocks noGrp="1"/>
          </p:cNvSpPr>
          <p:nvPr>
            <p:ph type="sldNum" sz="quarter" idx="12"/>
          </p:nvPr>
        </p:nvSpPr>
        <p:spPr>
          <a:xfrm flipH="1">
            <a:off x="581190" y="6423914"/>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581192" y="702156"/>
            <a:ext cx="11029616" cy="1188720"/>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מציין מיקום תוכן 2"/>
          <p:cNvSpPr>
            <a:spLocks noGrp="1"/>
          </p:cNvSpPr>
          <p:nvPr>
            <p:ph idx="1"/>
          </p:nvPr>
        </p:nvSpPr>
        <p:spPr>
          <a:xfrm flipH="1">
            <a:off x="581193" y="2340864"/>
            <a:ext cx="11029615" cy="3634486"/>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vl2pPr algn="r" rtl="1">
              <a:defRPr>
                <a:latin typeface="Tahoma" panose="020B0604030504040204" pitchFamily="34" charset="0"/>
                <a:ea typeface="Tahoma" panose="020B0604030504040204" pitchFamily="34" charset="0"/>
                <a:cs typeface="Tahoma" panose="020B0604030504040204" pitchFamily="34" charset="0"/>
              </a:defRPr>
            </a:lvl2pPr>
            <a:lvl3pPr algn="r" rtl="1">
              <a:defRPr>
                <a:latin typeface="Tahoma" panose="020B0604030504040204" pitchFamily="34" charset="0"/>
                <a:ea typeface="Tahoma" panose="020B0604030504040204" pitchFamily="34" charset="0"/>
                <a:cs typeface="Tahoma" panose="020B0604030504040204" pitchFamily="34" charset="0"/>
              </a:defRPr>
            </a:lvl3pPr>
            <a:lvl4pPr algn="r" rtl="1">
              <a:defRPr>
                <a:latin typeface="Tahoma" panose="020B0604030504040204" pitchFamily="34" charset="0"/>
                <a:ea typeface="Tahoma" panose="020B0604030504040204" pitchFamily="34" charset="0"/>
                <a:cs typeface="Tahoma" panose="020B0604030504040204" pitchFamily="34" charset="0"/>
              </a:defRPr>
            </a:lvl4pPr>
            <a:lvl5pPr algn="r" rtl="1">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8" name="מציין מיקום של תאריך 7">
            <a:extLst>
              <a:ext uri="{FF2B5EF4-FFF2-40B4-BE49-F238E27FC236}">
                <a16:creationId xmlns:a16="http://schemas.microsoft.com/office/drawing/2014/main" id="{770E6237-3456-439F-802D-3BA93FC7E3E5}"/>
              </a:ext>
            </a:extLst>
          </p:cNvPr>
          <p:cNvSpPr>
            <a:spLocks noGrp="1"/>
          </p:cNvSpPr>
          <p:nvPr>
            <p:ph type="dt" sz="half" idx="10"/>
          </p:nvPr>
        </p:nvSpPr>
        <p:spPr>
          <a:xfrm flipH="1">
            <a:off x="1741250" y="6423914"/>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C59323-730E-4943-93D0-0D72EB289745}" type="datetime1">
              <a:rPr lang="he-IL" smtClean="0"/>
              <a:t>ב'/סיון/תשפ"ג</a:t>
            </a:fld>
            <a:endParaRPr lang="en-US" dirty="0"/>
          </a:p>
        </p:txBody>
      </p:sp>
      <p:sp>
        <p:nvSpPr>
          <p:cNvPr id="9" name="מציין מיקום של כותרת תחתונה 8">
            <a:extLst>
              <a:ext uri="{FF2B5EF4-FFF2-40B4-BE49-F238E27FC236}">
                <a16:creationId xmlns:a16="http://schemas.microsoft.com/office/drawing/2014/main" id="{1356D3B5-6063-4A89-B88F-9D3043916FF8}"/>
              </a:ext>
            </a:extLst>
          </p:cNvPr>
          <p:cNvSpPr>
            <a:spLocks noGrp="1"/>
          </p:cNvSpPr>
          <p:nvPr>
            <p:ph type="ftr" sz="quarter" idx="11"/>
          </p:nvPr>
        </p:nvSpPr>
        <p:spPr>
          <a:xfrm flipH="1">
            <a:off x="4693598" y="6423914"/>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10" name="מציין מיקום של מספר שקופית 9">
            <a:extLst>
              <a:ext uri="{FF2B5EF4-FFF2-40B4-BE49-F238E27FC236}">
                <a16:creationId xmlns:a16="http://schemas.microsoft.com/office/drawing/2014/main" id="{02B78BF7-69D3-4CE0-A631-50EFD41EEEB8}"/>
              </a:ext>
            </a:extLst>
          </p:cNvPr>
          <p:cNvSpPr>
            <a:spLocks noGrp="1"/>
          </p:cNvSpPr>
          <p:nvPr>
            <p:ph type="sldNum" sz="quarter" idx="12"/>
          </p:nvPr>
        </p:nvSpPr>
        <p:spPr>
          <a:xfrm flipH="1">
            <a:off x="581190" y="6423914"/>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8" name="מלבן 7"/>
          <p:cNvSpPr>
            <a:spLocks noChangeAspect="1"/>
          </p:cNvSpPr>
          <p:nvPr/>
        </p:nvSpPr>
        <p:spPr>
          <a:xfrm flipH="1">
            <a:off x="453323"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581192" y="2393950"/>
            <a:ext cx="11029615" cy="2147467"/>
          </a:xfrm>
        </p:spPr>
        <p:txBody>
          <a:bodyPr rtlCol="1" anchor="b">
            <a:normAutofit/>
          </a:bodyPr>
          <a:lstStyle>
            <a:lvl1pPr algn="r" rtl="1">
              <a:defRPr sz="3600" b="0" cap="all">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מציין מיקום טקסט 2"/>
          <p:cNvSpPr>
            <a:spLocks noGrp="1"/>
          </p:cNvSpPr>
          <p:nvPr>
            <p:ph type="body" idx="1"/>
          </p:nvPr>
        </p:nvSpPr>
        <p:spPr>
          <a:xfrm flipH="1">
            <a:off x="581193" y="4541417"/>
            <a:ext cx="11029615" cy="600556"/>
          </a:xfrm>
        </p:spPr>
        <p:txBody>
          <a:bodyPr rtlCol="1" anchor="t">
            <a:normAutofit/>
          </a:bodyPr>
          <a:lstStyle>
            <a:lvl1pPr marL="0" indent="0" algn="r" rtl="1">
              <a:buNone/>
              <a:defRPr sz="1800" cap="all">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7" name="מציין מיקום של תאריך 6">
            <a:extLst>
              <a:ext uri="{FF2B5EF4-FFF2-40B4-BE49-F238E27FC236}">
                <a16:creationId xmlns:a16="http://schemas.microsoft.com/office/drawing/2014/main" id="{61582016-5696-4A93-887F-BBB3B9002FE5}"/>
              </a:ext>
            </a:extLst>
          </p:cNvPr>
          <p:cNvSpPr>
            <a:spLocks noGrp="1"/>
          </p:cNvSpPr>
          <p:nvPr>
            <p:ph type="dt" sz="half" idx="10"/>
          </p:nvPr>
        </p:nvSpPr>
        <p:spPr>
          <a:xfrm flipH="1">
            <a:off x="1741250" y="6423914"/>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1BCC091A-4E2D-443B-A655-310E81DB61F8}" type="datetime1">
              <a:rPr lang="he-IL" smtClean="0"/>
              <a:t>ב'/סיון/תשפ"ג</a:t>
            </a:fld>
            <a:endParaRPr lang="en-US" dirty="0"/>
          </a:p>
        </p:txBody>
      </p:sp>
      <p:sp>
        <p:nvSpPr>
          <p:cNvPr id="9" name="מציין מיקום של כותרת תחתונה 8">
            <a:extLst>
              <a:ext uri="{FF2B5EF4-FFF2-40B4-BE49-F238E27FC236}">
                <a16:creationId xmlns:a16="http://schemas.microsoft.com/office/drawing/2014/main" id="{857CFCD5-1192-4E18-8A8F-29E153B44DA4}"/>
              </a:ext>
            </a:extLst>
          </p:cNvPr>
          <p:cNvSpPr>
            <a:spLocks noGrp="1"/>
          </p:cNvSpPr>
          <p:nvPr>
            <p:ph type="ftr" sz="quarter" idx="11"/>
          </p:nvPr>
        </p:nvSpPr>
        <p:spPr>
          <a:xfrm flipH="1">
            <a:off x="4693598" y="6423914"/>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10" name="מציין מיקום של מספר שקופית 9">
            <a:extLst>
              <a:ext uri="{FF2B5EF4-FFF2-40B4-BE49-F238E27FC236}">
                <a16:creationId xmlns:a16="http://schemas.microsoft.com/office/drawing/2014/main" id="{E39A109E-5018-4794-92B3-FD5E5BCD95E8}"/>
              </a:ext>
            </a:extLst>
          </p:cNvPr>
          <p:cNvSpPr>
            <a:spLocks noGrp="1"/>
          </p:cNvSpPr>
          <p:nvPr>
            <p:ph type="sldNum" sz="quarter" idx="12"/>
          </p:nvPr>
        </p:nvSpPr>
        <p:spPr>
          <a:xfrm flipH="1">
            <a:off x="581190" y="6423914"/>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581191" y="729658"/>
            <a:ext cx="11029616" cy="988332"/>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מציין מיקום תוכן 2"/>
          <p:cNvSpPr>
            <a:spLocks noGrp="1"/>
          </p:cNvSpPr>
          <p:nvPr>
            <p:ph sz="half" idx="1"/>
          </p:nvPr>
        </p:nvSpPr>
        <p:spPr>
          <a:xfrm flipH="1">
            <a:off x="6416040" y="2228003"/>
            <a:ext cx="5194767" cy="3633047"/>
          </a:xfrm>
        </p:spPr>
        <p:txBody>
          <a:bodyPr rtlCol="1">
            <a:normAutofit/>
          </a:bodyPr>
          <a:lstStyle>
            <a:lvl1pPr algn="r" rtl="1">
              <a:defRPr>
                <a:latin typeface="Tahoma" panose="020B0604030504040204" pitchFamily="34" charset="0"/>
                <a:ea typeface="Tahoma" panose="020B0604030504040204" pitchFamily="34" charset="0"/>
                <a:cs typeface="Tahoma" panose="020B0604030504040204" pitchFamily="34" charset="0"/>
              </a:defRPr>
            </a:lvl1pPr>
            <a:lvl2pPr algn="r" rtl="1">
              <a:defRPr>
                <a:latin typeface="Tahoma" panose="020B0604030504040204" pitchFamily="34" charset="0"/>
                <a:ea typeface="Tahoma" panose="020B0604030504040204" pitchFamily="34" charset="0"/>
                <a:cs typeface="Tahoma" panose="020B0604030504040204" pitchFamily="34" charset="0"/>
              </a:defRPr>
            </a:lvl2pPr>
            <a:lvl3pPr algn="r" rtl="1">
              <a:defRPr>
                <a:latin typeface="Tahoma" panose="020B0604030504040204" pitchFamily="34" charset="0"/>
                <a:ea typeface="Tahoma" panose="020B0604030504040204" pitchFamily="34" charset="0"/>
                <a:cs typeface="Tahoma" panose="020B0604030504040204" pitchFamily="34" charset="0"/>
              </a:defRPr>
            </a:lvl3pPr>
            <a:lvl4pPr algn="r" rtl="1">
              <a:defRPr>
                <a:latin typeface="Tahoma" panose="020B0604030504040204" pitchFamily="34" charset="0"/>
                <a:ea typeface="Tahoma" panose="020B0604030504040204" pitchFamily="34" charset="0"/>
                <a:cs typeface="Tahoma" panose="020B0604030504040204" pitchFamily="34" charset="0"/>
              </a:defRPr>
            </a:lvl4pPr>
            <a:lvl5pPr algn="r" rtl="1">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4" name="מציין מיקום תוכן 3"/>
          <p:cNvSpPr>
            <a:spLocks noGrp="1"/>
          </p:cNvSpPr>
          <p:nvPr>
            <p:ph sz="half" idx="2"/>
          </p:nvPr>
        </p:nvSpPr>
        <p:spPr>
          <a:xfrm flipH="1">
            <a:off x="581192" y="2228003"/>
            <a:ext cx="5194769" cy="3633047"/>
          </a:xfrm>
        </p:spPr>
        <p:txBody>
          <a:bodyPr rtlCol="1">
            <a:normAutofit/>
          </a:bodyPr>
          <a:lstStyle>
            <a:lvl1pPr algn="r" rtl="1">
              <a:defRPr>
                <a:latin typeface="Tahoma" panose="020B0604030504040204" pitchFamily="34" charset="0"/>
                <a:ea typeface="Tahoma" panose="020B0604030504040204" pitchFamily="34" charset="0"/>
                <a:cs typeface="Tahoma" panose="020B0604030504040204" pitchFamily="34" charset="0"/>
              </a:defRPr>
            </a:lvl1pPr>
            <a:lvl2pPr algn="r" rtl="1">
              <a:defRPr>
                <a:latin typeface="Tahoma" panose="020B0604030504040204" pitchFamily="34" charset="0"/>
                <a:ea typeface="Tahoma" panose="020B0604030504040204" pitchFamily="34" charset="0"/>
                <a:cs typeface="Tahoma" panose="020B0604030504040204" pitchFamily="34" charset="0"/>
              </a:defRPr>
            </a:lvl2pPr>
            <a:lvl3pPr algn="r" rtl="1">
              <a:defRPr>
                <a:latin typeface="Tahoma" panose="020B0604030504040204" pitchFamily="34" charset="0"/>
                <a:ea typeface="Tahoma" panose="020B0604030504040204" pitchFamily="34" charset="0"/>
                <a:cs typeface="Tahoma" panose="020B0604030504040204" pitchFamily="34" charset="0"/>
              </a:defRPr>
            </a:lvl3pPr>
            <a:lvl4pPr algn="r" rtl="1">
              <a:defRPr>
                <a:latin typeface="Tahoma" panose="020B0604030504040204" pitchFamily="34" charset="0"/>
                <a:ea typeface="Tahoma" panose="020B0604030504040204" pitchFamily="34" charset="0"/>
                <a:cs typeface="Tahoma" panose="020B0604030504040204" pitchFamily="34" charset="0"/>
              </a:defRPr>
            </a:lvl4pPr>
            <a:lvl5pPr algn="r" rtl="1">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5" name="מציין מיקום של תאריך 4"/>
          <p:cNvSpPr>
            <a:spLocks noGrp="1"/>
          </p:cNvSpPr>
          <p:nvPr>
            <p:ph type="dt" sz="half" idx="10"/>
          </p:nvPr>
        </p:nvSpPr>
        <p:spPr>
          <a:xfrm flipH="1">
            <a:off x="1741250" y="6423914"/>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1AAF3641-86C3-42E5-846E-8AE892042022}" type="datetime1">
              <a:rPr lang="he-IL" smtClean="0"/>
              <a:t>ב'/סיון/תשפ"ג</a:t>
            </a:fld>
            <a:endParaRPr lang="en-US" dirty="0"/>
          </a:p>
        </p:txBody>
      </p:sp>
      <p:sp>
        <p:nvSpPr>
          <p:cNvPr id="6" name="מציין מיקום של כותרת תחתונה 5"/>
          <p:cNvSpPr>
            <a:spLocks noGrp="1"/>
          </p:cNvSpPr>
          <p:nvPr>
            <p:ph type="ftr" sz="quarter" idx="11"/>
          </p:nvPr>
        </p:nvSpPr>
        <p:spPr>
          <a:xfrm flipH="1">
            <a:off x="4693598" y="6423914"/>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מציין מיקום של מספר שקופית 6"/>
          <p:cNvSpPr>
            <a:spLocks noGrp="1"/>
          </p:cNvSpPr>
          <p:nvPr>
            <p:ph type="sldNum" sz="quarter" idx="12"/>
          </p:nvPr>
        </p:nvSpPr>
        <p:spPr>
          <a:xfrm flipH="1">
            <a:off x="581190" y="6423914"/>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2" name="כותרת 1"/>
          <p:cNvSpPr>
            <a:spLocks noGrp="1"/>
          </p:cNvSpPr>
          <p:nvPr>
            <p:ph type="title"/>
          </p:nvPr>
        </p:nvSpPr>
        <p:spPr>
          <a:xfrm flipH="1">
            <a:off x="581191" y="729658"/>
            <a:ext cx="11029616" cy="988332"/>
          </a:xfrm>
        </p:spPr>
        <p:txBody>
          <a:bodyPr rtlCol="1"/>
          <a:lstStyle>
            <a:lvl1pPr algn="r" rtl="1">
              <a:defRPr/>
            </a:lvl1pPr>
          </a:lstStyle>
          <a:p>
            <a:pPr rtl="1"/>
            <a:r>
              <a:rPr lang="he-IL"/>
              <a:t>לחץ כדי לערוך סגנון כותרת של תבנית בסיס</a:t>
            </a:r>
            <a:endParaRPr lang="en-US" dirty="0"/>
          </a:p>
        </p:txBody>
      </p:sp>
      <p:sp>
        <p:nvSpPr>
          <p:cNvPr id="3" name="מציין מיקום טקסט 2"/>
          <p:cNvSpPr>
            <a:spLocks noGrp="1"/>
          </p:cNvSpPr>
          <p:nvPr>
            <p:ph type="body" idx="1" hasCustomPrompt="1"/>
          </p:nvPr>
        </p:nvSpPr>
        <p:spPr>
          <a:xfrm flipH="1">
            <a:off x="6416040" y="2250891"/>
            <a:ext cx="5194769" cy="557784"/>
          </a:xfrm>
        </p:spPr>
        <p:txBody>
          <a:bodyPr rtlCol="1" anchor="ctr">
            <a:noAutofit/>
          </a:bodyPr>
          <a:lstStyle>
            <a:lvl1pPr marL="0" indent="0" algn="r" rtl="1">
              <a:buNone/>
              <a:defRPr sz="2000" b="0">
                <a:solidFill>
                  <a:schemeClr val="tx1">
                    <a:lumMod val="75000"/>
                    <a:lumOff val="2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 dirty="0"/>
              <a:t>לחץ כדי לערוך סגנונות טקסט של תבנית</a:t>
            </a:r>
            <a:r>
              <a:rPr lang="he-IL" dirty="0"/>
              <a:t> </a:t>
            </a:r>
            <a:r>
              <a:rPr lang="he" dirty="0"/>
              <a:t>בסיס</a:t>
            </a:r>
          </a:p>
        </p:txBody>
      </p:sp>
      <p:sp>
        <p:nvSpPr>
          <p:cNvPr id="4" name="מציין מיקום תוכן 3"/>
          <p:cNvSpPr>
            <a:spLocks noGrp="1"/>
          </p:cNvSpPr>
          <p:nvPr>
            <p:ph sz="half" idx="2"/>
          </p:nvPr>
        </p:nvSpPr>
        <p:spPr>
          <a:xfrm flipH="1">
            <a:off x="6416040" y="2926052"/>
            <a:ext cx="5194766" cy="2934999"/>
          </a:xfrm>
        </p:spPr>
        <p:txBody>
          <a:bodyPr rtlCol="1" anchor="t">
            <a:normAutofit/>
          </a:bodyPr>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5" name="מציין מיקום טקסט 4"/>
          <p:cNvSpPr>
            <a:spLocks noGrp="1"/>
          </p:cNvSpPr>
          <p:nvPr>
            <p:ph type="body" sz="quarter" idx="3" hasCustomPrompt="1"/>
          </p:nvPr>
        </p:nvSpPr>
        <p:spPr>
          <a:xfrm flipH="1">
            <a:off x="581191" y="2250892"/>
            <a:ext cx="5194770" cy="553373"/>
          </a:xfrm>
        </p:spPr>
        <p:txBody>
          <a:bodyPr rtlCol="1" anchor="ctr">
            <a:noAutofit/>
          </a:bodyPr>
          <a:lstStyle>
            <a:lvl1pPr marL="0" marR="0" indent="0" algn="r" defTabSz="457200" rtl="1"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 dirty="0"/>
              <a:t>לחץ כדי לערוך סגנונות טקסט של תבנית</a:t>
            </a:r>
            <a:r>
              <a:rPr lang="he-IL" dirty="0"/>
              <a:t> </a:t>
            </a:r>
            <a:r>
              <a:rPr lang="he" dirty="0"/>
              <a:t>בסיס</a:t>
            </a:r>
          </a:p>
        </p:txBody>
      </p:sp>
      <p:sp>
        <p:nvSpPr>
          <p:cNvPr id="6" name="מציין מיקום תוכן 5"/>
          <p:cNvSpPr>
            <a:spLocks noGrp="1"/>
          </p:cNvSpPr>
          <p:nvPr>
            <p:ph sz="quarter" idx="4"/>
          </p:nvPr>
        </p:nvSpPr>
        <p:spPr>
          <a:xfrm flipH="1">
            <a:off x="581192" y="2926052"/>
            <a:ext cx="5194771" cy="2934999"/>
          </a:xfrm>
        </p:spPr>
        <p:txBody>
          <a:bodyPr rtlCol="1" anchor="t">
            <a:normAutofit/>
          </a:bodyPr>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7" name="מציין מיקום של תאריך 6"/>
          <p:cNvSpPr>
            <a:spLocks noGrp="1"/>
          </p:cNvSpPr>
          <p:nvPr>
            <p:ph type="dt" sz="half" idx="10"/>
          </p:nvPr>
        </p:nvSpPr>
        <p:spPr>
          <a:xfrm flipH="1">
            <a:off x="1741250" y="6423914"/>
            <a:ext cx="2844799" cy="365125"/>
          </a:xfrm>
        </p:spPr>
        <p:txBody>
          <a:bodyPr rtlCol="1"/>
          <a:lstStyle>
            <a:lvl1pPr algn="r" rtl="1">
              <a:defRPr/>
            </a:lvl1pPr>
          </a:lstStyle>
          <a:p>
            <a:pPr rtl="1"/>
            <a:fld id="{EBEA75BD-14C3-4C9E-A804-56C5EDD80B18}" type="datetime1">
              <a:rPr lang="he-IL" smtClean="0"/>
              <a:t>ב'/סיון/תשפ"ג</a:t>
            </a:fld>
            <a:endParaRPr lang="en-US" dirty="0"/>
          </a:p>
        </p:txBody>
      </p:sp>
      <p:sp>
        <p:nvSpPr>
          <p:cNvPr id="8" name="מציין מיקום של כותרת תחתונה 7"/>
          <p:cNvSpPr>
            <a:spLocks noGrp="1"/>
          </p:cNvSpPr>
          <p:nvPr>
            <p:ph type="ftr" sz="quarter" idx="11"/>
          </p:nvPr>
        </p:nvSpPr>
        <p:spPr>
          <a:xfrm flipH="1">
            <a:off x="4693598" y="6423914"/>
            <a:ext cx="6917210" cy="365125"/>
          </a:xfrm>
        </p:spPr>
        <p:txBody>
          <a:bodyPr rtlCol="1"/>
          <a:lstStyle>
            <a:lvl1pPr algn="r" rtl="1">
              <a:defRPr/>
            </a:lvl1pPr>
          </a:lstStyle>
          <a:p>
            <a:pPr rtl="1"/>
            <a:endParaRPr lang="en-US" dirty="0"/>
          </a:p>
        </p:txBody>
      </p:sp>
      <p:sp>
        <p:nvSpPr>
          <p:cNvPr id="9" name="מציין מיקום של מספר שקופית 8"/>
          <p:cNvSpPr>
            <a:spLocks noGrp="1"/>
          </p:cNvSpPr>
          <p:nvPr>
            <p:ph type="sldNum" sz="quarter" idx="12"/>
          </p:nvPr>
        </p:nvSpPr>
        <p:spPr>
          <a:xfrm flipH="1">
            <a:off x="581190" y="6423914"/>
            <a:ext cx="1052510" cy="365125"/>
          </a:xfrm>
        </p:spPr>
        <p:txBody>
          <a:bodyPr rtlCol="1"/>
          <a:lstStyle>
            <a:lvl1pPr algn="r" rtl="1">
              <a:defRPr/>
            </a:lvl1pPr>
          </a:lstStyle>
          <a:p>
            <a:pPr rtl="1"/>
            <a:fld id="{3A98EE3D-8CD1-4C3F-BD1C-C98C9596463C}" type="slidenum">
              <a:rPr lang="en-US" smtClean="0"/>
              <a:pPr/>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8" name="כותרת 1"/>
          <p:cNvSpPr>
            <a:spLocks noGrp="1"/>
          </p:cNvSpPr>
          <p:nvPr>
            <p:ph type="title"/>
          </p:nvPr>
        </p:nvSpPr>
        <p:spPr>
          <a:xfrm flipH="1">
            <a:off x="586490" y="729658"/>
            <a:ext cx="11029616" cy="988332"/>
          </a:xfrm>
        </p:spPr>
        <p:txBody>
          <a:bodyPr rtlCol="1"/>
          <a:lstStyle>
            <a:lvl1pPr algn="r" rtl="1">
              <a:defRPr/>
            </a:lvl1pPr>
          </a:lstStyle>
          <a:p>
            <a:pPr rtl="1"/>
            <a:r>
              <a:rPr lang="he-IL"/>
              <a:t>לחץ כדי לערוך סגנון כותרת של תבנית בסיס</a:t>
            </a:r>
            <a:endParaRPr lang="en-US" dirty="0"/>
          </a:p>
        </p:txBody>
      </p:sp>
      <p:sp>
        <p:nvSpPr>
          <p:cNvPr id="3" name="מציין מיקום של תאריך 2"/>
          <p:cNvSpPr>
            <a:spLocks noGrp="1"/>
          </p:cNvSpPr>
          <p:nvPr>
            <p:ph type="dt" sz="half" idx="10"/>
          </p:nvPr>
        </p:nvSpPr>
        <p:spPr>
          <a:xfrm flipH="1">
            <a:off x="1741250" y="6423914"/>
            <a:ext cx="2844799" cy="365125"/>
          </a:xfrm>
        </p:spPr>
        <p:txBody>
          <a:bodyPr rtlCol="1"/>
          <a:lstStyle>
            <a:lvl1pPr algn="r" rtl="1">
              <a:defRPr/>
            </a:lvl1pPr>
          </a:lstStyle>
          <a:p>
            <a:pPr rtl="1"/>
            <a:fld id="{FA513C04-D7EC-4118-9F23-DBD090D4B67E}" type="datetime1">
              <a:rPr lang="he-IL" smtClean="0"/>
              <a:t>ב'/סיון/תשפ"ג</a:t>
            </a:fld>
            <a:endParaRPr lang="en-US" dirty="0"/>
          </a:p>
        </p:txBody>
      </p:sp>
      <p:sp>
        <p:nvSpPr>
          <p:cNvPr id="4" name="מציין מיקום של כותרת תחתונה 3"/>
          <p:cNvSpPr>
            <a:spLocks noGrp="1"/>
          </p:cNvSpPr>
          <p:nvPr>
            <p:ph type="ftr" sz="quarter" idx="11"/>
          </p:nvPr>
        </p:nvSpPr>
        <p:spPr>
          <a:xfrm flipH="1">
            <a:off x="4693598" y="6423914"/>
            <a:ext cx="6917210" cy="365125"/>
          </a:xfrm>
        </p:spPr>
        <p:txBody>
          <a:bodyPr rtlCol="1"/>
          <a:lstStyle>
            <a:lvl1pPr algn="r" rtl="1">
              <a:defRPr/>
            </a:lvl1pPr>
          </a:lstStyle>
          <a:p>
            <a:pPr rtl="1"/>
            <a:endParaRPr lang="en-US" dirty="0"/>
          </a:p>
        </p:txBody>
      </p:sp>
      <p:sp>
        <p:nvSpPr>
          <p:cNvPr id="5" name="מציין מיקום של מספר שקופית 4"/>
          <p:cNvSpPr>
            <a:spLocks noGrp="1"/>
          </p:cNvSpPr>
          <p:nvPr>
            <p:ph type="sldNum" sz="quarter" idx="12"/>
          </p:nvPr>
        </p:nvSpPr>
        <p:spPr>
          <a:xfrm flipH="1">
            <a:off x="581190" y="6423914"/>
            <a:ext cx="1052510" cy="365125"/>
          </a:xfrm>
        </p:spPr>
        <p:txBody>
          <a:bodyPr rtlCol="1"/>
          <a:lstStyle>
            <a:lvl1pPr algn="r" rtl="1">
              <a:defRPr/>
            </a:lvl1pPr>
          </a:lstStyle>
          <a:p>
            <a:pPr rtl="1"/>
            <a:fld id="{3A98EE3D-8CD1-4C3F-BD1C-C98C9596463C}" type="slidenum">
              <a:rPr lang="en-US" smtClean="0"/>
              <a:pPr/>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flipH="1">
            <a:off x="1741250" y="6423914"/>
            <a:ext cx="2844799" cy="365125"/>
          </a:xfrm>
        </p:spPr>
        <p:txBody>
          <a:bodyPr rtlCol="1"/>
          <a:lstStyle>
            <a:lvl1pPr algn="r" rtl="1">
              <a:defRPr/>
            </a:lvl1pPr>
          </a:lstStyle>
          <a:p>
            <a:pPr rtl="1"/>
            <a:fld id="{A1094690-44D4-4DE6-A8D5-1EBEDA8B7CA7}" type="datetime1">
              <a:rPr lang="he-IL" smtClean="0"/>
              <a:t>ב'/סיון/תשפ"ג</a:t>
            </a:fld>
            <a:endParaRPr lang="en-US" dirty="0"/>
          </a:p>
        </p:txBody>
      </p:sp>
      <p:sp>
        <p:nvSpPr>
          <p:cNvPr id="3" name="מציין מיקום של כותרת תחתונה 2"/>
          <p:cNvSpPr>
            <a:spLocks noGrp="1"/>
          </p:cNvSpPr>
          <p:nvPr>
            <p:ph type="ftr" sz="quarter" idx="11"/>
          </p:nvPr>
        </p:nvSpPr>
        <p:spPr>
          <a:xfrm flipH="1">
            <a:off x="4693598" y="6423914"/>
            <a:ext cx="6917210" cy="365125"/>
          </a:xfrm>
        </p:spPr>
        <p:txBody>
          <a:bodyPr rtlCol="1"/>
          <a:lstStyle>
            <a:lvl1pPr algn="r" rtl="1">
              <a:defRPr/>
            </a:lvl1pPr>
          </a:lstStyle>
          <a:p>
            <a:pPr rtl="1"/>
            <a:endParaRPr lang="en-US" dirty="0"/>
          </a:p>
        </p:txBody>
      </p:sp>
      <p:sp>
        <p:nvSpPr>
          <p:cNvPr id="4" name="מציין מיקום של מספר שקופית 3"/>
          <p:cNvSpPr>
            <a:spLocks noGrp="1"/>
          </p:cNvSpPr>
          <p:nvPr>
            <p:ph type="sldNum" sz="quarter" idx="12"/>
          </p:nvPr>
        </p:nvSpPr>
        <p:spPr>
          <a:xfrm flipH="1">
            <a:off x="581190" y="6423914"/>
            <a:ext cx="1052510" cy="365125"/>
          </a:xfrm>
        </p:spPr>
        <p:txBody>
          <a:bodyPr rtlCol="1"/>
          <a:lstStyle>
            <a:lvl1pPr algn="r" rtl="1">
              <a:defRPr/>
            </a:lvl1pPr>
          </a:lstStyle>
          <a:p>
            <a:pPr rtl="1"/>
            <a:fld id="{3A98EE3D-8CD1-4C3F-BD1C-C98C9596463C}" type="slidenum">
              <a:rPr lang="en-US" smtClean="0"/>
              <a:pPr/>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9" name="מלבן 8"/>
          <p:cNvSpPr>
            <a:spLocks noChangeAspect="1"/>
          </p:cNvSpPr>
          <p:nvPr/>
        </p:nvSpPr>
        <p:spPr>
          <a:xfrm flipH="1">
            <a:off x="8061460"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8392291" y="933450"/>
            <a:ext cx="3031852" cy="1722419"/>
          </a:xfrm>
        </p:spPr>
        <p:txBody>
          <a:bodyPr rtlCol="1" anchor="b">
            <a:normAutofit/>
          </a:bodyPr>
          <a:lstStyle>
            <a:lvl1pPr algn="r" rtl="1">
              <a:defRPr sz="2400" b="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מציין מיקום תוכן 2"/>
          <p:cNvSpPr>
            <a:spLocks noGrp="1"/>
          </p:cNvSpPr>
          <p:nvPr>
            <p:ph idx="1"/>
          </p:nvPr>
        </p:nvSpPr>
        <p:spPr>
          <a:xfrm flipH="1">
            <a:off x="640081" y="1179829"/>
            <a:ext cx="6650991" cy="4658216"/>
          </a:xfrm>
        </p:spPr>
        <p:txBody>
          <a:bodyPr rtlCol="1" anchor="ctr">
            <a:normAutofit/>
          </a:bodyPr>
          <a:lstStyle>
            <a:lvl1pPr algn="r" rtl="1">
              <a:defRPr sz="2000">
                <a:solidFill>
                  <a:schemeClr val="tx2"/>
                </a:solidFill>
                <a:latin typeface="Tahoma" panose="020B0604030504040204" pitchFamily="34" charset="0"/>
                <a:ea typeface="Tahoma" panose="020B0604030504040204" pitchFamily="34" charset="0"/>
                <a:cs typeface="Tahoma" panose="020B0604030504040204" pitchFamily="34" charset="0"/>
              </a:defRPr>
            </a:lvl1pPr>
            <a:lvl2pPr algn="r" rtl="1">
              <a:defRPr sz="1800">
                <a:solidFill>
                  <a:schemeClr val="tx2"/>
                </a:solidFill>
                <a:latin typeface="Tahoma" panose="020B0604030504040204" pitchFamily="34" charset="0"/>
                <a:ea typeface="Tahoma" panose="020B0604030504040204" pitchFamily="34" charset="0"/>
                <a:cs typeface="Tahoma" panose="020B0604030504040204" pitchFamily="34" charset="0"/>
              </a:defRPr>
            </a:lvl2pPr>
            <a:lvl3pPr algn="r" rtl="1">
              <a:defRPr sz="1600">
                <a:solidFill>
                  <a:schemeClr val="tx2"/>
                </a:solidFill>
                <a:latin typeface="Tahoma" panose="020B0604030504040204" pitchFamily="34" charset="0"/>
                <a:ea typeface="Tahoma" panose="020B0604030504040204" pitchFamily="34" charset="0"/>
                <a:cs typeface="Tahoma" panose="020B0604030504040204" pitchFamily="34" charset="0"/>
              </a:defRPr>
            </a:lvl3pPr>
            <a:lvl4pPr algn="r" rtl="1">
              <a:defRPr sz="1400">
                <a:solidFill>
                  <a:schemeClr val="tx2"/>
                </a:solidFill>
                <a:latin typeface="Tahoma" panose="020B0604030504040204" pitchFamily="34" charset="0"/>
                <a:ea typeface="Tahoma" panose="020B0604030504040204" pitchFamily="34" charset="0"/>
                <a:cs typeface="Tahoma" panose="020B0604030504040204" pitchFamily="34" charset="0"/>
              </a:defRPr>
            </a:lvl4pPr>
            <a:lvl5pPr algn="r" rtl="1">
              <a:defRPr sz="1400">
                <a:solidFill>
                  <a:schemeClr val="tx2"/>
                </a:solidFill>
                <a:latin typeface="Tahoma" panose="020B0604030504040204" pitchFamily="34" charset="0"/>
                <a:ea typeface="Tahoma" panose="020B0604030504040204" pitchFamily="34" charset="0"/>
                <a:cs typeface="Tahoma" panose="020B0604030504040204" pitchFamily="34" charset="0"/>
              </a:defRPr>
            </a:lvl5pPr>
            <a:lvl6pPr algn="r" rtl="1">
              <a:defRPr sz="1400">
                <a:solidFill>
                  <a:schemeClr val="tx2"/>
                </a:solidFill>
              </a:defRPr>
            </a:lvl6pPr>
            <a:lvl7pPr algn="r" rtl="1">
              <a:defRPr sz="1400">
                <a:solidFill>
                  <a:schemeClr val="tx2"/>
                </a:solidFill>
              </a:defRPr>
            </a:lvl7pPr>
            <a:lvl8pPr algn="r" rtl="1">
              <a:defRPr sz="1400">
                <a:solidFill>
                  <a:schemeClr val="tx2"/>
                </a:solidFill>
              </a:defRPr>
            </a:lvl8pPr>
            <a:lvl9pPr algn="r" rtl="1">
              <a:defRPr sz="1400">
                <a:solidFill>
                  <a:schemeClr val="tx2"/>
                </a:solidFill>
              </a:defRPr>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4" name="מציין מיקום טקסט 3"/>
          <p:cNvSpPr>
            <a:spLocks noGrp="1"/>
          </p:cNvSpPr>
          <p:nvPr>
            <p:ph type="body" sz="half" idx="2"/>
          </p:nvPr>
        </p:nvSpPr>
        <p:spPr>
          <a:xfrm flipH="1">
            <a:off x="8392291" y="2836654"/>
            <a:ext cx="3031852" cy="3001392"/>
          </a:xfrm>
        </p:spPr>
        <p:txBody>
          <a:bodyPr rtlCol="1" anchor="t">
            <a:normAutofit/>
          </a:bodyPr>
          <a:lstStyle>
            <a:lvl1pPr marL="0" indent="0" algn="r" rtl="1">
              <a:buNone/>
              <a:defRPr sz="160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1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8" name="מציין מיקום של תאריך 7">
            <a:extLst>
              <a:ext uri="{FF2B5EF4-FFF2-40B4-BE49-F238E27FC236}">
                <a16:creationId xmlns:a16="http://schemas.microsoft.com/office/drawing/2014/main" id="{0B919CC2-2A65-446F-B538-9E6249035445}"/>
              </a:ext>
            </a:extLst>
          </p:cNvPr>
          <p:cNvSpPr>
            <a:spLocks noGrp="1"/>
          </p:cNvSpPr>
          <p:nvPr>
            <p:ph type="dt" sz="half" idx="10"/>
          </p:nvPr>
        </p:nvSpPr>
        <p:spPr>
          <a:xfrm flipH="1">
            <a:off x="1741250" y="6456916"/>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8DDE7BF2-AF18-4D43-AF7B-55F1C06CB133}" type="datetime1">
              <a:rPr lang="he-IL" smtClean="0"/>
              <a:t>ב'/סיון/תשפ"ג</a:t>
            </a:fld>
            <a:endParaRPr lang="en-US" dirty="0"/>
          </a:p>
        </p:txBody>
      </p:sp>
      <p:sp>
        <p:nvSpPr>
          <p:cNvPr id="10" name="מציין מיקום של כותרת תחתונה 9">
            <a:extLst>
              <a:ext uri="{FF2B5EF4-FFF2-40B4-BE49-F238E27FC236}">
                <a16:creationId xmlns:a16="http://schemas.microsoft.com/office/drawing/2014/main" id="{B72412AE-119E-4982-8B24-63365EFCA796}"/>
              </a:ext>
            </a:extLst>
          </p:cNvPr>
          <p:cNvSpPr>
            <a:spLocks noGrp="1"/>
          </p:cNvSpPr>
          <p:nvPr>
            <p:ph type="ftr" sz="quarter" idx="11"/>
          </p:nvPr>
        </p:nvSpPr>
        <p:spPr>
          <a:xfrm flipH="1">
            <a:off x="4693598" y="6452590"/>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11" name="מציין מיקום של מספר שקופית 10">
            <a:extLst>
              <a:ext uri="{FF2B5EF4-FFF2-40B4-BE49-F238E27FC236}">
                <a16:creationId xmlns:a16="http://schemas.microsoft.com/office/drawing/2014/main" id="{7FC4BB19-6AD1-45CF-9F99-00B109890FAB}"/>
              </a:ext>
            </a:extLst>
          </p:cNvPr>
          <p:cNvSpPr>
            <a:spLocks noGrp="1"/>
          </p:cNvSpPr>
          <p:nvPr>
            <p:ph type="sldNum" sz="quarter" idx="12"/>
          </p:nvPr>
        </p:nvSpPr>
        <p:spPr>
          <a:xfrm flipH="1">
            <a:off x="581190" y="6456916"/>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581191" y="4693389"/>
            <a:ext cx="11029616" cy="566738"/>
          </a:xfrm>
        </p:spPr>
        <p:txBody>
          <a:bodyPr rtlCol="1" anchor="b">
            <a:normAutofit/>
          </a:bodyPr>
          <a:lstStyle>
            <a:lvl1pPr algn="r" rtl="1">
              <a:defRPr sz="2400" b="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en-US" dirty="0"/>
          </a:p>
        </p:txBody>
      </p:sp>
      <p:sp>
        <p:nvSpPr>
          <p:cNvPr id="3" name="מציין מיקום של תמונה 2"/>
          <p:cNvSpPr>
            <a:spLocks noGrp="1" noChangeAspect="1"/>
          </p:cNvSpPr>
          <p:nvPr>
            <p:ph type="pic" idx="1"/>
          </p:nvPr>
        </p:nvSpPr>
        <p:spPr>
          <a:xfrm flipH="1">
            <a:off x="453324" y="641350"/>
            <a:ext cx="11290859" cy="3651249"/>
          </a:xfrm>
        </p:spPr>
        <p:txBody>
          <a:bodyPr rtlCol="1" anchor="t">
            <a:normAutofit/>
          </a:bodyPr>
          <a:lstStyle>
            <a:lvl1pPr marL="0" indent="0" algn="ctr" rtl="1">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600"/>
            </a:lvl2pPr>
            <a:lvl3pPr marL="914400" indent="0" algn="r" rtl="1">
              <a:buNone/>
              <a:defRPr sz="1600"/>
            </a:lvl3pPr>
            <a:lvl4pPr marL="1371600" indent="0" algn="r" rtl="1">
              <a:buNone/>
              <a:defRPr sz="1600"/>
            </a:lvl4pPr>
            <a:lvl5pPr marL="1828800" indent="0" algn="r" rtl="1">
              <a:buNone/>
              <a:defRPr sz="1600"/>
            </a:lvl5pPr>
            <a:lvl6pPr marL="2286000" indent="0" algn="r" rtl="1">
              <a:buNone/>
              <a:defRPr sz="1600"/>
            </a:lvl6pPr>
            <a:lvl7pPr marL="2743200" indent="0" algn="r" rtl="1">
              <a:buNone/>
              <a:defRPr sz="1600"/>
            </a:lvl7pPr>
            <a:lvl8pPr marL="3200400" indent="0" algn="r" rtl="1">
              <a:buNone/>
              <a:defRPr sz="1600"/>
            </a:lvl8pPr>
            <a:lvl9pPr marL="3657600" indent="0" algn="r" rtl="1">
              <a:buNone/>
              <a:defRPr sz="1600"/>
            </a:lvl9pPr>
          </a:lstStyle>
          <a:p>
            <a:pPr rtl="1"/>
            <a:r>
              <a:rPr lang="he-IL"/>
              <a:t>לחץ על הסמל כדי להוסיף תמונה</a:t>
            </a:r>
            <a:endParaRPr lang="en-US" dirty="0"/>
          </a:p>
        </p:txBody>
      </p:sp>
      <p:sp>
        <p:nvSpPr>
          <p:cNvPr id="4" name="מציין מיקום טקסט 3"/>
          <p:cNvSpPr>
            <a:spLocks noGrp="1"/>
          </p:cNvSpPr>
          <p:nvPr>
            <p:ph type="body" sz="half" idx="2"/>
          </p:nvPr>
        </p:nvSpPr>
        <p:spPr>
          <a:xfrm flipH="1">
            <a:off x="581191" y="5260127"/>
            <a:ext cx="11029617" cy="998148"/>
          </a:xfrm>
        </p:spPr>
        <p:txBody>
          <a:bodyPr rtlCol="1" anchor="t">
            <a:normAutofit/>
          </a:bodyPr>
          <a:lstStyle>
            <a:lvl1pPr marL="0" indent="0" algn="r" rtl="1">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5" name="מציין מיקום של תאריך 4"/>
          <p:cNvSpPr>
            <a:spLocks noGrp="1"/>
          </p:cNvSpPr>
          <p:nvPr>
            <p:ph type="dt" sz="half" idx="10"/>
          </p:nvPr>
        </p:nvSpPr>
        <p:spPr>
          <a:xfrm flipH="1">
            <a:off x="1741250" y="6423914"/>
            <a:ext cx="2844799"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52AA4CB9-61F8-47E6-A77C-944FAB674396}" type="datetime1">
              <a:rPr lang="he-IL" smtClean="0"/>
              <a:t>ב'/סיון/תשפ"ג</a:t>
            </a:fld>
            <a:endParaRPr lang="en-US" dirty="0"/>
          </a:p>
        </p:txBody>
      </p:sp>
      <p:sp>
        <p:nvSpPr>
          <p:cNvPr id="6" name="מציין מיקום של כותרת תחתונה 5"/>
          <p:cNvSpPr>
            <a:spLocks noGrp="1"/>
          </p:cNvSpPr>
          <p:nvPr>
            <p:ph type="ftr" sz="quarter" idx="11"/>
          </p:nvPr>
        </p:nvSpPr>
        <p:spPr>
          <a:xfrm flipH="1">
            <a:off x="4693598" y="6423914"/>
            <a:ext cx="69172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מציין מיקום של מספר שקופית 6"/>
          <p:cNvSpPr>
            <a:spLocks noGrp="1"/>
          </p:cNvSpPr>
          <p:nvPr>
            <p:ph type="sldNum" sz="quarter" idx="12"/>
          </p:nvPr>
        </p:nvSpPr>
        <p:spPr>
          <a:xfrm flipH="1">
            <a:off x="581190" y="6423914"/>
            <a:ext cx="105251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9" name="כותרת 1"/>
          <p:cNvSpPr>
            <a:spLocks noGrp="1"/>
          </p:cNvSpPr>
          <p:nvPr>
            <p:ph type="title"/>
          </p:nvPr>
        </p:nvSpPr>
        <p:spPr>
          <a:xfrm flipH="1">
            <a:off x="581192" y="702156"/>
            <a:ext cx="11029616" cy="1013800"/>
          </a:xfrm>
        </p:spPr>
        <p:txBody>
          <a:bodyPr rtlCol="1"/>
          <a:lstStyle>
            <a:lvl1pPr algn="r" rtl="1">
              <a:defRPr/>
            </a:lvl1pPr>
          </a:lstStyle>
          <a:p>
            <a:pPr rtl="1"/>
            <a:r>
              <a:rPr lang="he-IL"/>
              <a:t>לחץ כדי לערוך סגנון כותרת של תבנית בסיס</a:t>
            </a:r>
            <a:endParaRPr lang="en-US" dirty="0"/>
          </a:p>
        </p:txBody>
      </p:sp>
      <p:sp>
        <p:nvSpPr>
          <p:cNvPr id="3" name="מציין מיקום טקסט אנכי 2"/>
          <p:cNvSpPr>
            <a:spLocks noGrp="1"/>
          </p:cNvSpPr>
          <p:nvPr>
            <p:ph type="body" orient="vert" idx="1"/>
          </p:nvPr>
        </p:nvSpPr>
        <p:spPr>
          <a:xfrm rot="10800000" flipH="1">
            <a:off x="581192" y="2336002"/>
            <a:ext cx="11029616" cy="3652047"/>
          </a:xfrm>
        </p:spPr>
        <p:txBody>
          <a:bodyPr vert="eaVert" rtlCol="1" anchor="t"/>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4" name="מציין מיקום של תאריך 3"/>
          <p:cNvSpPr>
            <a:spLocks noGrp="1"/>
          </p:cNvSpPr>
          <p:nvPr>
            <p:ph type="dt" sz="half" idx="10"/>
          </p:nvPr>
        </p:nvSpPr>
        <p:spPr>
          <a:xfrm flipH="1">
            <a:off x="1741250" y="6423914"/>
            <a:ext cx="2844799" cy="365125"/>
          </a:xfrm>
        </p:spPr>
        <p:txBody>
          <a:bodyPr rtlCol="1"/>
          <a:lstStyle>
            <a:lvl1pPr algn="r" rtl="1">
              <a:defRPr/>
            </a:lvl1pPr>
          </a:lstStyle>
          <a:p>
            <a:pPr rtl="1"/>
            <a:fld id="{40C56015-E054-4D95-8170-B193481CC082}" type="datetime1">
              <a:rPr lang="he-IL" smtClean="0"/>
              <a:t>ב'/סיון/תשפ"ג</a:t>
            </a:fld>
            <a:endParaRPr lang="en-US" dirty="0"/>
          </a:p>
        </p:txBody>
      </p:sp>
      <p:sp>
        <p:nvSpPr>
          <p:cNvPr id="5" name="מציין מיקום של כותרת תחתונה 4"/>
          <p:cNvSpPr>
            <a:spLocks noGrp="1"/>
          </p:cNvSpPr>
          <p:nvPr>
            <p:ph type="ftr" sz="quarter" idx="11"/>
          </p:nvPr>
        </p:nvSpPr>
        <p:spPr>
          <a:xfrm flipH="1">
            <a:off x="4693598" y="6423914"/>
            <a:ext cx="6917210" cy="365125"/>
          </a:xfrm>
        </p:spPr>
        <p:txBody>
          <a:bodyPr rtlCol="1"/>
          <a:lstStyle>
            <a:lvl1pPr algn="r" rtl="1">
              <a:defRPr/>
            </a:lvl1pPr>
          </a:lstStyle>
          <a:p>
            <a:pPr rtl="1"/>
            <a:endParaRPr lang="en-US" dirty="0"/>
          </a:p>
        </p:txBody>
      </p:sp>
      <p:sp>
        <p:nvSpPr>
          <p:cNvPr id="6" name="מציין מיקום של מספר שקופית 5"/>
          <p:cNvSpPr>
            <a:spLocks noGrp="1"/>
          </p:cNvSpPr>
          <p:nvPr>
            <p:ph type="sldNum" sz="quarter" idx="12"/>
          </p:nvPr>
        </p:nvSpPr>
        <p:spPr>
          <a:xfrm flipH="1">
            <a:off x="581190" y="6423914"/>
            <a:ext cx="1052510" cy="365125"/>
          </a:xfrm>
        </p:spPr>
        <p:txBody>
          <a:bodyPr rtlCol="1"/>
          <a:lstStyle>
            <a:lvl1pPr algn="r" rtl="1">
              <a:defRPr/>
            </a:lvl1pPr>
          </a:lstStyle>
          <a:p>
            <a:pPr rtl="1"/>
            <a:fld id="{3A98EE3D-8CD1-4C3F-BD1C-C98C9596463C}" type="slidenum">
              <a:rPr lang="en-US" smtClean="0"/>
              <a:pPr/>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7" name="מלבן 6"/>
          <p:cNvSpPr>
            <a:spLocks noChangeAspect="1"/>
          </p:cNvSpPr>
          <p:nvPr/>
        </p:nvSpPr>
        <p:spPr>
          <a:xfrm flipH="1">
            <a:off x="446533"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p>
        </p:txBody>
      </p:sp>
      <p:sp>
        <p:nvSpPr>
          <p:cNvPr id="2" name="כותרת אנכית 1"/>
          <p:cNvSpPr>
            <a:spLocks noGrp="1"/>
          </p:cNvSpPr>
          <p:nvPr>
            <p:ph type="title" orient="vert"/>
          </p:nvPr>
        </p:nvSpPr>
        <p:spPr>
          <a:xfrm rot="10800000" flipH="1">
            <a:off x="863600" y="863600"/>
            <a:ext cx="3124200" cy="4807326"/>
          </a:xfrm>
        </p:spPr>
        <p:txBody>
          <a:bodyPr vert="eaVert" rtlCol="1" anchor="ctr"/>
          <a:lstStyle>
            <a:lvl1pPr algn="r" rtl="1">
              <a:defRPr>
                <a:solidFill>
                  <a:srgbClr val="FFFFFF"/>
                </a:solidFill>
              </a:defRPr>
            </a:lvl1pPr>
          </a:lstStyle>
          <a:p>
            <a:pPr rtl="1"/>
            <a:r>
              <a:rPr lang="he-IL"/>
              <a:t>לחץ כדי לערוך סגנון כותרת של תבנית בסיס</a:t>
            </a:r>
            <a:endParaRPr lang="en-US" dirty="0"/>
          </a:p>
        </p:txBody>
      </p:sp>
      <p:sp>
        <p:nvSpPr>
          <p:cNvPr id="3" name="מציין מיקום טקסט אנכי 2"/>
          <p:cNvSpPr>
            <a:spLocks noGrp="1"/>
          </p:cNvSpPr>
          <p:nvPr>
            <p:ph type="body" orient="vert" idx="1"/>
          </p:nvPr>
        </p:nvSpPr>
        <p:spPr>
          <a:xfrm rot="10800000" flipH="1">
            <a:off x="4255452" y="863600"/>
            <a:ext cx="7161625" cy="4807326"/>
          </a:xfrm>
        </p:spPr>
        <p:txBody>
          <a:bodyPr vert="eaVert" rtlCol="1" anchor="t"/>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en-US" dirty="0"/>
          </a:p>
        </p:txBody>
      </p:sp>
      <p:sp>
        <p:nvSpPr>
          <p:cNvPr id="8" name="מלבן 7">
            <a:extLst>
              <a:ext uri="{FF2B5EF4-FFF2-40B4-BE49-F238E27FC236}">
                <a16:creationId xmlns:a16="http://schemas.microsoft.com/office/drawing/2014/main" id="{F6423B97-A5D4-47B9-8861-73B3707A04CF}"/>
              </a:ext>
            </a:extLst>
          </p:cNvPr>
          <p:cNvSpPr/>
          <p:nvPr/>
        </p:nvSpPr>
        <p:spPr>
          <a:xfrm flipH="1">
            <a:off x="8042146"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p>
        </p:txBody>
      </p:sp>
      <p:sp>
        <p:nvSpPr>
          <p:cNvPr id="9" name="מלבן 8">
            <a:extLst>
              <a:ext uri="{FF2B5EF4-FFF2-40B4-BE49-F238E27FC236}">
                <a16:creationId xmlns:a16="http://schemas.microsoft.com/office/drawing/2014/main" id="{1AEC0421-37B4-4481-A10D-69FDF5EC7909}"/>
              </a:ext>
            </a:extLst>
          </p:cNvPr>
          <p:cNvSpPr/>
          <p:nvPr/>
        </p:nvSpPr>
        <p:spPr>
          <a:xfrm flipH="1">
            <a:off x="446533"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p>
        </p:txBody>
      </p:sp>
      <p:sp>
        <p:nvSpPr>
          <p:cNvPr id="10" name="מלבן 9">
            <a:extLst>
              <a:ext uri="{FF2B5EF4-FFF2-40B4-BE49-F238E27FC236}">
                <a16:creationId xmlns:a16="http://schemas.microsoft.com/office/drawing/2014/main" id="{5F7265B5-9F97-4F1E-99E9-74F7B7E62337}"/>
              </a:ext>
            </a:extLst>
          </p:cNvPr>
          <p:cNvSpPr/>
          <p:nvPr/>
        </p:nvSpPr>
        <p:spPr>
          <a:xfrm flipH="1">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1"/>
          <a:lstStyle/>
          <a:p>
            <a:pPr algn="r" rtl="1"/>
            <a:endParaRPr lang="en-US"/>
          </a:p>
        </p:txBody>
      </p:sp>
      <p:sp>
        <p:nvSpPr>
          <p:cNvPr id="11" name="מציין מיקום של תאריך 10">
            <a:extLst>
              <a:ext uri="{FF2B5EF4-FFF2-40B4-BE49-F238E27FC236}">
                <a16:creationId xmlns:a16="http://schemas.microsoft.com/office/drawing/2014/main" id="{5C74A470-3BD3-4F33-80E5-67E6E87FCBE7}"/>
              </a:ext>
            </a:extLst>
          </p:cNvPr>
          <p:cNvSpPr>
            <a:spLocks noGrp="1"/>
          </p:cNvSpPr>
          <p:nvPr>
            <p:ph type="dt" sz="half" idx="10"/>
          </p:nvPr>
        </p:nvSpPr>
        <p:spPr>
          <a:xfrm flipH="1">
            <a:off x="1741250" y="6423914"/>
            <a:ext cx="2844799" cy="365125"/>
          </a:xfrm>
        </p:spPr>
        <p:txBody>
          <a:bodyPr rtlCol="1"/>
          <a:lstStyle>
            <a:lvl1pPr algn="r" rtl="1">
              <a:defRPr/>
            </a:lvl1pPr>
          </a:lstStyle>
          <a:p>
            <a:pPr rtl="1"/>
            <a:fld id="{F85813DB-1B81-426D-B405-949168BA8A3F}" type="datetime1">
              <a:rPr lang="he-IL" smtClean="0"/>
              <a:t>ב'/סיון/תשפ"ג</a:t>
            </a:fld>
            <a:endParaRPr lang="en-US" dirty="0"/>
          </a:p>
        </p:txBody>
      </p:sp>
      <p:sp>
        <p:nvSpPr>
          <p:cNvPr id="12" name="מציין מיקום של כותרת תחתונה 11">
            <a:extLst>
              <a:ext uri="{FF2B5EF4-FFF2-40B4-BE49-F238E27FC236}">
                <a16:creationId xmlns:a16="http://schemas.microsoft.com/office/drawing/2014/main" id="{9A3A30BA-DB50-4D7D-BCDE-17D20FB354DF}"/>
              </a:ext>
            </a:extLst>
          </p:cNvPr>
          <p:cNvSpPr>
            <a:spLocks noGrp="1"/>
          </p:cNvSpPr>
          <p:nvPr>
            <p:ph type="ftr" sz="quarter" idx="11"/>
          </p:nvPr>
        </p:nvSpPr>
        <p:spPr>
          <a:xfrm flipH="1">
            <a:off x="4693598" y="6423914"/>
            <a:ext cx="6917210" cy="365125"/>
          </a:xfrm>
        </p:spPr>
        <p:txBody>
          <a:bodyPr rtlCol="1"/>
          <a:lstStyle>
            <a:lvl1pPr algn="r" rtl="1">
              <a:defRPr/>
            </a:lvl1pPr>
          </a:lstStyle>
          <a:p>
            <a:pPr rtl="1"/>
            <a:endParaRPr lang="en-US" dirty="0"/>
          </a:p>
        </p:txBody>
      </p:sp>
      <p:sp>
        <p:nvSpPr>
          <p:cNvPr id="13" name="מציין מיקום של מספר שקופית 12">
            <a:extLst>
              <a:ext uri="{FF2B5EF4-FFF2-40B4-BE49-F238E27FC236}">
                <a16:creationId xmlns:a16="http://schemas.microsoft.com/office/drawing/2014/main" id="{76FF9E58-C0B2-436B-A21C-DB45A00D6515}"/>
              </a:ext>
            </a:extLst>
          </p:cNvPr>
          <p:cNvSpPr>
            <a:spLocks noGrp="1"/>
          </p:cNvSpPr>
          <p:nvPr>
            <p:ph type="sldNum" sz="quarter" idx="12"/>
          </p:nvPr>
        </p:nvSpPr>
        <p:spPr>
          <a:xfrm flipH="1">
            <a:off x="581190" y="6423914"/>
            <a:ext cx="1052510" cy="365125"/>
          </a:xfrm>
        </p:spPr>
        <p:txBody>
          <a:bodyPr rtlCol="1"/>
          <a:lstStyle>
            <a:lvl1pPr algn="r" rtl="1">
              <a:defRPr/>
            </a:lvl1pPr>
          </a:lstStyle>
          <a:p>
            <a:pPr rtl="1"/>
            <a:fld id="{3A98EE3D-8CD1-4C3F-BD1C-C98C9596463C}" type="slidenum">
              <a:rPr lang="en-US" smtClean="0"/>
              <a:pPr/>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581192" y="705124"/>
            <a:ext cx="11029616" cy="1189554"/>
          </a:xfrm>
          <a:prstGeom prst="rect">
            <a:avLst/>
          </a:prstGeom>
        </p:spPr>
        <p:txBody>
          <a:bodyPr vert="horz" lIns="91440" tIns="45720" rIns="91440" bIns="45720" rtlCol="1" anchor="b">
            <a:normAutofit/>
          </a:bodyPr>
          <a:lstStyle/>
          <a:p>
            <a:pPr rtl="1"/>
            <a:r>
              <a:rPr lang="he"/>
              <a:t>לחץ כדי לערוך סגנון כותרת של תבנית בסיס</a:t>
            </a:r>
            <a:endParaRPr lang="en-US" dirty="0"/>
          </a:p>
        </p:txBody>
      </p:sp>
      <p:sp>
        <p:nvSpPr>
          <p:cNvPr id="3" name="מציין מיקום טקסט 2"/>
          <p:cNvSpPr>
            <a:spLocks noGrp="1"/>
          </p:cNvSpPr>
          <p:nvPr>
            <p:ph type="body" idx="1"/>
          </p:nvPr>
        </p:nvSpPr>
        <p:spPr>
          <a:xfrm flipH="1">
            <a:off x="581192" y="2336002"/>
            <a:ext cx="11029616" cy="3652047"/>
          </a:xfrm>
          <a:prstGeom prst="rect">
            <a:avLst/>
          </a:prstGeom>
        </p:spPr>
        <p:txBody>
          <a:bodyPr vert="horz" lIns="91440" tIns="45720" rIns="91440" bIns="45720" rtlCol="1" anchor="ctr">
            <a:normAutofit/>
          </a:bodyPr>
          <a:lstStyle/>
          <a:p>
            <a:pPr lvl="0" rtl="1"/>
            <a:r>
              <a:rPr lang="he"/>
              <a:t>לחץ כדי לערוך סגנונות טקסט של תבנית בסיס</a:t>
            </a:r>
          </a:p>
          <a:p>
            <a:pPr lvl="1" rtl="1"/>
            <a:r>
              <a:rPr lang="he"/>
              <a:t>רמה שניה</a:t>
            </a:r>
          </a:p>
          <a:p>
            <a:pPr lvl="2" rtl="1"/>
            <a:r>
              <a:rPr lang="he"/>
              <a:t>רמה שלישית</a:t>
            </a:r>
          </a:p>
          <a:p>
            <a:pPr lvl="3" rtl="1"/>
            <a:r>
              <a:rPr lang="he"/>
              <a:t>רמה רביעית</a:t>
            </a:r>
          </a:p>
          <a:p>
            <a:pPr lvl="4" rtl="1"/>
            <a:r>
              <a:rPr lang="he"/>
              <a:t>רמה חמישית</a:t>
            </a:r>
            <a:endParaRPr lang="en-US" dirty="0"/>
          </a:p>
        </p:txBody>
      </p:sp>
      <p:sp>
        <p:nvSpPr>
          <p:cNvPr id="4" name="מציין מיקום של תאריך 3"/>
          <p:cNvSpPr>
            <a:spLocks noGrp="1"/>
          </p:cNvSpPr>
          <p:nvPr>
            <p:ph type="dt" sz="half" idx="2"/>
          </p:nvPr>
        </p:nvSpPr>
        <p:spPr>
          <a:xfrm flipH="1">
            <a:off x="1741250" y="6423914"/>
            <a:ext cx="2844799" cy="365125"/>
          </a:xfrm>
          <a:prstGeom prst="rect">
            <a:avLst/>
          </a:prstGeom>
        </p:spPr>
        <p:txBody>
          <a:bodyPr vert="horz" lIns="91440" tIns="45720" rIns="91440" bIns="45720" rtlCol="1" anchor="ctr"/>
          <a:lstStyle>
            <a:lvl1pPr algn="r" rtl="1">
              <a:defRPr sz="9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fld id="{444592A7-FF93-48C3-B593-E91B1E7DAF1E}" type="datetime1">
              <a:rPr lang="he-IL" smtClean="0"/>
              <a:t>ב'/סיון/תשפ"ג</a:t>
            </a:fld>
            <a:endParaRPr lang="en-US" dirty="0"/>
          </a:p>
        </p:txBody>
      </p:sp>
      <p:sp>
        <p:nvSpPr>
          <p:cNvPr id="5" name="מציין מיקום של כותרת תחתונה 4"/>
          <p:cNvSpPr>
            <a:spLocks noGrp="1"/>
          </p:cNvSpPr>
          <p:nvPr>
            <p:ph type="ftr" sz="quarter" idx="3"/>
          </p:nvPr>
        </p:nvSpPr>
        <p:spPr>
          <a:xfrm flipH="1">
            <a:off x="4693598" y="6423914"/>
            <a:ext cx="6917210" cy="365125"/>
          </a:xfrm>
          <a:prstGeom prst="rect">
            <a:avLst/>
          </a:prstGeom>
        </p:spPr>
        <p:txBody>
          <a:bodyPr vert="horz" lIns="91440" tIns="45720" rIns="91440" bIns="45720" rtlCol="1" anchor="ctr"/>
          <a:lstStyle>
            <a:lvl1pPr algn="r" rtl="1">
              <a:defRPr sz="900" cap="all">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6" name="מציין מיקום של מספר שקופית 5"/>
          <p:cNvSpPr>
            <a:spLocks noGrp="1"/>
          </p:cNvSpPr>
          <p:nvPr>
            <p:ph type="sldNum" sz="quarter" idx="4"/>
          </p:nvPr>
        </p:nvSpPr>
        <p:spPr>
          <a:xfrm flipH="1">
            <a:off x="581190" y="6423914"/>
            <a:ext cx="1052510" cy="365125"/>
          </a:xfrm>
          <a:prstGeom prst="rect">
            <a:avLst/>
          </a:prstGeom>
        </p:spPr>
        <p:txBody>
          <a:bodyPr vert="horz" lIns="91440" tIns="45720" rIns="91440" bIns="45720" rtlCol="1" anchor="ctr"/>
          <a:lstStyle>
            <a:lvl1pPr algn="r" rtl="1">
              <a:defRPr sz="9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stStyle>
          <a:p>
            <a:fld id="{3A98EE3D-8CD1-4C3F-BD1C-C98C9596463C}" type="slidenum">
              <a:rPr lang="en-US" smtClean="0"/>
              <a:pPr/>
              <a:t>‹#›</a:t>
            </a:fld>
            <a:endParaRPr lang="en-US" dirty="0"/>
          </a:p>
        </p:txBody>
      </p:sp>
      <p:sp>
        <p:nvSpPr>
          <p:cNvPr id="9" name="מלבן 8"/>
          <p:cNvSpPr/>
          <p:nvPr/>
        </p:nvSpPr>
        <p:spPr>
          <a:xfrm flipH="1">
            <a:off x="8042146"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מלבן 9"/>
          <p:cNvSpPr/>
          <p:nvPr/>
        </p:nvSpPr>
        <p:spPr>
          <a:xfrm flipH="1">
            <a:off x="446533"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מלבן 10"/>
          <p:cNvSpPr/>
          <p:nvPr/>
        </p:nvSpPr>
        <p:spPr>
          <a:xfrm flipH="1">
            <a:off x="424685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p:txStyles>
    <p:titleStyle>
      <a:lvl1pPr algn="r" defTabSz="457200" rtl="1" eaLnBrk="1" latinLnBrk="0" hangingPunct="1">
        <a:lnSpc>
          <a:spcPct val="100000"/>
        </a:lnSpc>
        <a:spcBef>
          <a:spcPct val="0"/>
        </a:spcBef>
        <a:buNone/>
        <a:defRPr sz="2800" b="0" kern="1200" cap="all">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algn="r" rtl="1" eaLnBrk="1" hangingPunct="1">
        <a:defRPr>
          <a:solidFill>
            <a:schemeClr val="tx2"/>
          </a:solidFill>
        </a:defRPr>
      </a:lvl2pPr>
      <a:lvl3pPr algn="r" rtl="1" eaLnBrk="1" hangingPunct="1">
        <a:defRPr>
          <a:solidFill>
            <a:schemeClr val="tx2"/>
          </a:solidFill>
        </a:defRPr>
      </a:lvl3pPr>
      <a:lvl4pPr algn="r" rtl="1" eaLnBrk="1" hangingPunct="1">
        <a:defRPr>
          <a:solidFill>
            <a:schemeClr val="tx2"/>
          </a:solidFill>
        </a:defRPr>
      </a:lvl4pPr>
      <a:lvl5pPr algn="r" rtl="1" eaLnBrk="1" hangingPunct="1">
        <a:defRPr>
          <a:solidFill>
            <a:schemeClr val="tx2"/>
          </a:solidFill>
        </a:defRPr>
      </a:lvl5pPr>
      <a:lvl6pPr algn="r" rtl="1" eaLnBrk="1" hangingPunct="1">
        <a:defRPr>
          <a:solidFill>
            <a:schemeClr val="tx2"/>
          </a:solidFill>
        </a:defRPr>
      </a:lvl6pPr>
      <a:lvl7pPr algn="r" rtl="1" eaLnBrk="1" hangingPunct="1">
        <a:defRPr>
          <a:solidFill>
            <a:schemeClr val="tx2"/>
          </a:solidFill>
        </a:defRPr>
      </a:lvl7pPr>
      <a:lvl8pPr algn="r" rtl="1" eaLnBrk="1" hangingPunct="1">
        <a:defRPr>
          <a:solidFill>
            <a:schemeClr val="tx2"/>
          </a:solidFill>
        </a:defRPr>
      </a:lvl8pPr>
      <a:lvl9pPr algn="r" rtl="1" eaLnBrk="1" hangingPunct="1">
        <a:defRPr>
          <a:solidFill>
            <a:schemeClr val="tx2"/>
          </a:solidFill>
        </a:defRPr>
      </a:lvl9pPr>
    </p:titleStyle>
    <p:bodyStyle>
      <a:lvl1pPr marL="306000" indent="-306000" algn="r" defTabSz="457200" rtl="1"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630000" indent="-306000" algn="r" defTabSz="457200" rtl="1"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900000" indent="-270000" algn="r" defTabSz="457200" rtl="1"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242000" indent="-234000" algn="r" defTabSz="457200" rtl="1"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1602000" indent="-234000" algn="r" defTabSz="457200" rtl="1"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19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r" defTabSz="457200" rtl="1"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jpg"/><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6.jpg"/><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21E816-31F5-48BB-BD02-D15F2F18B48A}"/>
              </a:ext>
            </a:extLst>
          </p:cNvPr>
          <p:cNvSpPr>
            <a:spLocks noGrp="1"/>
          </p:cNvSpPr>
          <p:nvPr>
            <p:ph type="title"/>
          </p:nvPr>
        </p:nvSpPr>
        <p:spPr>
          <a:xfrm>
            <a:off x="8392291" y="933450"/>
            <a:ext cx="3031852" cy="1722419"/>
          </a:xfrm>
        </p:spPr>
        <p:txBody>
          <a:bodyPr rtlCol="1" anchor="b">
            <a:normAutofit/>
          </a:bodyPr>
          <a:lstStyle/>
          <a:p>
            <a:pPr algn="ctr" rtl="1"/>
            <a:r>
              <a:rPr lang="he-IL" dirty="0"/>
              <a:t>חג השבועות</a:t>
            </a:r>
            <a:endParaRPr lang="he" dirty="0"/>
          </a:p>
        </p:txBody>
      </p:sp>
      <p:pic>
        <p:nvPicPr>
          <p:cNvPr id="5" name="תמונה 4" descr="תמונה שמכילה טקסט, עוגת יום הולדת, אוכל, קינוח&#10;&#10;התיאור נוצר באופן אוטומטי">
            <a:extLst>
              <a:ext uri="{FF2B5EF4-FFF2-40B4-BE49-F238E27FC236}">
                <a16:creationId xmlns:a16="http://schemas.microsoft.com/office/drawing/2014/main" id="{A115923E-DA2A-708E-6293-B320A36BF34A}"/>
              </a:ext>
            </a:extLst>
          </p:cNvPr>
          <p:cNvPicPr>
            <a:picLocks noChangeAspect="1"/>
          </p:cNvPicPr>
          <p:nvPr/>
        </p:nvPicPr>
        <p:blipFill rotWithShape="1">
          <a:blip r:embed="rId2">
            <a:extLst>
              <a:ext uri="{28A0092B-C50C-407E-A947-70E740481C1C}">
                <a14:useLocalDpi xmlns:a14="http://schemas.microsoft.com/office/drawing/2010/main" val="0"/>
              </a:ext>
            </a:extLst>
          </a:blip>
          <a:srcRect l="13242" r="-1" b="-1"/>
          <a:stretch/>
        </p:blipFill>
        <p:spPr>
          <a:xfrm>
            <a:off x="640081" y="1179829"/>
            <a:ext cx="6650991" cy="4658216"/>
          </a:xfrm>
          <a:prstGeom prst="rect">
            <a:avLst/>
          </a:prstGeom>
          <a:ln>
            <a:noFill/>
          </a:ln>
          <a:effectLst>
            <a:softEdge rad="112500"/>
          </a:effectLst>
        </p:spPr>
      </p:pic>
      <p:sp>
        <p:nvSpPr>
          <p:cNvPr id="3" name="כותרת משנה 2">
            <a:extLst>
              <a:ext uri="{FF2B5EF4-FFF2-40B4-BE49-F238E27FC236}">
                <a16:creationId xmlns:a16="http://schemas.microsoft.com/office/drawing/2014/main" id="{835D6E6B-3353-491C-A3C6-F278D6CED8B3}"/>
              </a:ext>
            </a:extLst>
          </p:cNvPr>
          <p:cNvSpPr>
            <a:spLocks noGrp="1"/>
          </p:cNvSpPr>
          <p:nvPr>
            <p:ph type="body" sz="half" idx="2"/>
          </p:nvPr>
        </p:nvSpPr>
        <p:spPr>
          <a:xfrm>
            <a:off x="8392291" y="2836654"/>
            <a:ext cx="3031852" cy="3001392"/>
          </a:xfrm>
        </p:spPr>
        <p:txBody>
          <a:bodyPr rtlCol="1" anchor="t">
            <a:normAutofit/>
          </a:bodyPr>
          <a:lstStyle/>
          <a:p>
            <a:pPr algn="ctr" rtl="1"/>
            <a:r>
              <a:rPr lang="he-IL" dirty="0"/>
              <a:t>חג מתן תורה</a:t>
            </a:r>
            <a:endParaRPr lang="he" dirty="0"/>
          </a:p>
        </p:txBody>
      </p:sp>
      <p:sp>
        <p:nvSpPr>
          <p:cNvPr id="29" name="Date Placeholder 4">
            <a:extLst>
              <a:ext uri="{FF2B5EF4-FFF2-40B4-BE49-F238E27FC236}">
                <a16:creationId xmlns:a16="http://schemas.microsoft.com/office/drawing/2014/main" id="{C1D49E05-7DAE-C886-9CEF-0C8B6C761C6F}"/>
              </a:ext>
            </a:extLst>
          </p:cNvPr>
          <p:cNvSpPr>
            <a:spLocks noGrp="1"/>
          </p:cNvSpPr>
          <p:nvPr>
            <p:ph type="dt" sz="half" idx="10"/>
          </p:nvPr>
        </p:nvSpPr>
        <p:spPr>
          <a:xfrm>
            <a:off x="1741250" y="6456916"/>
            <a:ext cx="2844799" cy="365125"/>
          </a:xfrm>
        </p:spPr>
        <p:txBody>
          <a:bodyPr/>
          <a:lstStyle/>
          <a:p>
            <a:pPr>
              <a:spcAft>
                <a:spcPts val="600"/>
              </a:spcAft>
            </a:pPr>
            <a:fld id="{8DDE7BF2-AF18-4D43-AF7B-55F1C06CB133}" type="datetime1">
              <a:rPr lang="he-IL" smtClean="0"/>
              <a:pPr>
                <a:spcAft>
                  <a:spcPts val="600"/>
                </a:spcAft>
              </a:pPr>
              <a:t>ב'/סיון/תשפ"ג</a:t>
            </a:fld>
            <a:endParaRPr lang="en-US"/>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0BD9BF-34B3-FF34-B709-B67FB5BE5F9A}"/>
              </a:ext>
            </a:extLst>
          </p:cNvPr>
          <p:cNvSpPr>
            <a:spLocks noGrp="1"/>
          </p:cNvSpPr>
          <p:nvPr>
            <p:ph type="title"/>
          </p:nvPr>
        </p:nvSpPr>
        <p:spPr>
          <a:xfrm>
            <a:off x="581191" y="729658"/>
            <a:ext cx="11029616" cy="988332"/>
          </a:xfrm>
        </p:spPr>
        <p:txBody>
          <a:bodyPr anchor="b">
            <a:normAutofit/>
          </a:bodyPr>
          <a:lstStyle/>
          <a:p>
            <a:r>
              <a:rPr lang="he-IL" b="1" i="0">
                <a:effectLst/>
              </a:rPr>
              <a:t>אחד משלושת הרגלים שיש להֵראות בהם לפני ה', והוא היום החמישים מחג הפסח.</a:t>
            </a:r>
            <a:endParaRPr lang="he-IL" dirty="0"/>
          </a:p>
        </p:txBody>
      </p:sp>
      <p:pic>
        <p:nvPicPr>
          <p:cNvPr id="6" name="תמונה 5" descr="תמונה שמכילה אומנות, יונק, סוס, אנשים&#10;&#10;התיאור נוצר באופן אוטומטי">
            <a:extLst>
              <a:ext uri="{FF2B5EF4-FFF2-40B4-BE49-F238E27FC236}">
                <a16:creationId xmlns:a16="http://schemas.microsoft.com/office/drawing/2014/main" id="{6EE3655D-2901-0EDF-526E-BD78BCC3922D}"/>
              </a:ext>
            </a:extLst>
          </p:cNvPr>
          <p:cNvPicPr>
            <a:picLocks noChangeAspect="1"/>
          </p:cNvPicPr>
          <p:nvPr/>
        </p:nvPicPr>
        <p:blipFill rotWithShape="1">
          <a:blip r:embed="rId2">
            <a:extLst>
              <a:ext uri="{28A0092B-C50C-407E-A947-70E740481C1C}">
                <a14:useLocalDpi xmlns:a14="http://schemas.microsoft.com/office/drawing/2010/main" val="0"/>
              </a:ext>
            </a:extLst>
          </a:blip>
          <a:srcRect l="3104"/>
          <a:stretch/>
        </p:blipFill>
        <p:spPr>
          <a:xfrm>
            <a:off x="6416040" y="2228003"/>
            <a:ext cx="5194767" cy="3633047"/>
          </a:xfrm>
          <a:prstGeom prst="rect">
            <a:avLst/>
          </a:prstGeom>
          <a:ln>
            <a:noFill/>
          </a:ln>
          <a:effectLst>
            <a:softEdge rad="112500"/>
          </a:effectLst>
        </p:spPr>
      </p:pic>
      <p:sp>
        <p:nvSpPr>
          <p:cNvPr id="3" name="מציין מיקום תוכן 2">
            <a:extLst>
              <a:ext uri="{FF2B5EF4-FFF2-40B4-BE49-F238E27FC236}">
                <a16:creationId xmlns:a16="http://schemas.microsoft.com/office/drawing/2014/main" id="{05DAE09B-9E31-2FE4-FC48-77513C73F60B}"/>
              </a:ext>
            </a:extLst>
          </p:cNvPr>
          <p:cNvSpPr>
            <a:spLocks noGrp="1"/>
          </p:cNvSpPr>
          <p:nvPr>
            <p:ph sz="half" idx="2"/>
          </p:nvPr>
        </p:nvSpPr>
        <p:spPr>
          <a:xfrm>
            <a:off x="581192" y="2228003"/>
            <a:ext cx="5194769" cy="3633047"/>
          </a:xfrm>
        </p:spPr>
        <p:txBody>
          <a:bodyPr anchor="ctr">
            <a:normAutofit/>
          </a:bodyPr>
          <a:lstStyle/>
          <a:p>
            <a:pPr marL="0" indent="0">
              <a:buNone/>
            </a:pPr>
            <a:r>
              <a:rPr lang="he-IL" b="0" i="0">
                <a:effectLst/>
              </a:rPr>
              <a:t>סיון הוא השם הבבלי של החודש, ובמקרא - החודש השלישי, שהוא שלישי לניסן, ראש החודשים.</a:t>
            </a:r>
            <a:br>
              <a:rPr lang="he-IL" dirty="0"/>
            </a:br>
            <a:br>
              <a:rPr lang="he-IL" dirty="0"/>
            </a:br>
            <a:r>
              <a:rPr lang="he-IL" b="0" i="0">
                <a:effectLst/>
              </a:rPr>
              <a:t>'בחודש השלישי לצאת בני ישראל מארץ מצרים, ביום הזה באו מדבר סיני' (שמות </a:t>
            </a:r>
            <a:r>
              <a:rPr lang="he-IL" b="0" i="0" err="1">
                <a:effectLst/>
              </a:rPr>
              <a:t>יט</a:t>
            </a:r>
            <a:r>
              <a:rPr lang="he-IL" b="0" i="0">
                <a:effectLst/>
              </a:rPr>
              <a:t>), ואמרו ז"ל: "ביום הזה" - בראש חודש. שבאחד לחודש סיון חנו במדבר סיני, מוכנים לקבלת התורה.</a:t>
            </a:r>
            <a:br>
              <a:rPr lang="he-IL" dirty="0"/>
            </a:br>
            <a:endParaRPr lang="he-IL"/>
          </a:p>
        </p:txBody>
      </p:sp>
      <p:sp>
        <p:nvSpPr>
          <p:cNvPr id="4" name="מציין מיקום של תאריך 3">
            <a:extLst>
              <a:ext uri="{FF2B5EF4-FFF2-40B4-BE49-F238E27FC236}">
                <a16:creationId xmlns:a16="http://schemas.microsoft.com/office/drawing/2014/main" id="{A34DDA2B-A573-4467-4C46-4FB27DC0D34A}"/>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1843059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2AD725-0E12-8A21-D50A-D36BE919DFE1}"/>
              </a:ext>
            </a:extLst>
          </p:cNvPr>
          <p:cNvSpPr>
            <a:spLocks noGrp="1"/>
          </p:cNvSpPr>
          <p:nvPr>
            <p:ph type="title"/>
          </p:nvPr>
        </p:nvSpPr>
        <p:spPr/>
        <p:txBody>
          <a:bodyPr/>
          <a:lstStyle/>
          <a:p>
            <a:r>
              <a:rPr lang="he-IL" b="1" i="0" dirty="0">
                <a:solidFill>
                  <a:srgbClr val="C9830A"/>
                </a:solidFill>
                <a:effectLst/>
                <a:latin typeface="Arial" panose="020B0604020202020204" pitchFamily="34" charset="0"/>
              </a:rPr>
              <a:t>שמותיו של חג השבועות</a:t>
            </a:r>
            <a:endParaRPr lang="he-IL" dirty="0"/>
          </a:p>
        </p:txBody>
      </p:sp>
      <p:sp>
        <p:nvSpPr>
          <p:cNvPr id="3" name="מציין מיקום תוכן 2">
            <a:extLst>
              <a:ext uri="{FF2B5EF4-FFF2-40B4-BE49-F238E27FC236}">
                <a16:creationId xmlns:a16="http://schemas.microsoft.com/office/drawing/2014/main" id="{35CCB8D4-E64E-EB8E-0399-CA4C0B751374}"/>
              </a:ext>
            </a:extLst>
          </p:cNvPr>
          <p:cNvSpPr>
            <a:spLocks noGrp="1"/>
          </p:cNvSpPr>
          <p:nvPr>
            <p:ph idx="1"/>
          </p:nvPr>
        </p:nvSpPr>
        <p:spPr/>
        <p:txBody>
          <a:bodyPr>
            <a:normAutofit/>
          </a:bodyPr>
          <a:lstStyle/>
          <a:p>
            <a:pPr marL="0" indent="0">
              <a:buNone/>
            </a:pPr>
            <a:r>
              <a:rPr lang="he-IL" b="0" i="0" dirty="0">
                <a:solidFill>
                  <a:schemeClr val="accent2"/>
                </a:solidFill>
                <a:effectLst/>
                <a:latin typeface="Arial" panose="020B0604020202020204" pitchFamily="34" charset="0"/>
              </a:rPr>
              <a:t>חג הקציר - </a:t>
            </a:r>
            <a:r>
              <a:rPr lang="he-IL" b="0" i="0" dirty="0">
                <a:solidFill>
                  <a:srgbClr val="000000"/>
                </a:solidFill>
                <a:effectLst/>
                <a:latin typeface="Arial" panose="020B0604020202020204" pitchFamily="34" charset="0"/>
              </a:rPr>
              <a:t>על שם קציר החיטים שבאותה תקופה, והחיטים הן המאוחרות בתבואות השנה, ובהן כלתה עונת קציר השנה; ועושים חג במנחה חדשה שמביאים לבית ה'.</a:t>
            </a:r>
            <a:br>
              <a:rPr lang="he-IL" dirty="0"/>
            </a:br>
            <a:br>
              <a:rPr lang="he-IL" dirty="0"/>
            </a:br>
            <a:r>
              <a:rPr lang="he-IL" b="0" i="0" dirty="0">
                <a:solidFill>
                  <a:srgbClr val="1E6EB3"/>
                </a:solidFill>
                <a:effectLst/>
                <a:latin typeface="Arial" panose="020B0604020202020204" pitchFamily="34" charset="0"/>
              </a:rPr>
              <a:t>חג שבועות - </a:t>
            </a:r>
            <a:r>
              <a:rPr lang="he-IL" b="0" i="0" dirty="0">
                <a:solidFill>
                  <a:srgbClr val="000000"/>
                </a:solidFill>
                <a:effectLst/>
                <a:latin typeface="Arial" panose="020B0604020202020204" pitchFamily="34" charset="0"/>
              </a:rPr>
              <a:t>על שם שבעה שבועות שסופרים לפניו, וביום החמישים חג לה' ולתורה אשר נתן.</a:t>
            </a:r>
            <a:br>
              <a:rPr lang="he-IL" dirty="0"/>
            </a:br>
            <a:br>
              <a:rPr lang="he-IL" dirty="0"/>
            </a:br>
            <a:r>
              <a:rPr lang="he-IL" b="0" i="0" dirty="0">
                <a:solidFill>
                  <a:srgbClr val="1E6EB3"/>
                </a:solidFill>
                <a:effectLst/>
                <a:latin typeface="Arial" panose="020B0604020202020204" pitchFamily="34" charset="0"/>
              </a:rPr>
              <a:t>יום הביכורים - </a:t>
            </a:r>
            <a:r>
              <a:rPr lang="he-IL" b="0" i="0" dirty="0">
                <a:solidFill>
                  <a:srgbClr val="000000"/>
                </a:solidFill>
                <a:effectLst/>
                <a:latin typeface="Arial" panose="020B0604020202020204" pitchFamily="34" charset="0"/>
              </a:rPr>
              <a:t>על שם המנחה החדשה, לחם תנופה שתיים שמביאים למקדש, והיא </a:t>
            </a:r>
            <a:r>
              <a:rPr lang="he-IL" b="0" i="0" dirty="0" err="1">
                <a:solidFill>
                  <a:srgbClr val="000000"/>
                </a:solidFill>
                <a:effectLst/>
                <a:latin typeface="Arial" panose="020B0604020202020204" pitchFamily="34" charset="0"/>
              </a:rPr>
              <a:t>מתרת</a:t>
            </a:r>
            <a:r>
              <a:rPr lang="he-IL" b="0" i="0" dirty="0">
                <a:solidFill>
                  <a:srgbClr val="000000"/>
                </a:solidFill>
                <a:effectLst/>
                <a:latin typeface="Arial" panose="020B0604020202020204" pitchFamily="34" charset="0"/>
              </a:rPr>
              <a:t> החדש להביא ממנו מנחות למקדש. וביום זה מתחילה עונת הביכורים, שכל אחד לוקח מראשית כל פרי אדמתו, משבעת המינים </a:t>
            </a:r>
            <a:r>
              <a:rPr lang="he-IL" b="0" i="0" dirty="0" err="1">
                <a:solidFill>
                  <a:srgbClr val="000000"/>
                </a:solidFill>
                <a:effectLst/>
                <a:latin typeface="Arial" panose="020B0604020202020204" pitchFamily="34" charset="0"/>
              </a:rPr>
              <a:t>שנשתבחה</a:t>
            </a:r>
            <a:r>
              <a:rPr lang="he-IL" b="0" i="0" dirty="0">
                <a:solidFill>
                  <a:srgbClr val="000000"/>
                </a:solidFill>
                <a:effectLst/>
                <a:latin typeface="Arial" panose="020B0604020202020204" pitchFamily="34" charset="0"/>
              </a:rPr>
              <a:t> בהם ארץ ישראל, שם אותם בטנא ומביאם בית ה'. ולקח הכוהן הטנא מידו והניחו לפני מזבח ה' </a:t>
            </a:r>
            <a:r>
              <a:rPr lang="he-IL" b="0" i="0" dirty="0" err="1">
                <a:solidFill>
                  <a:srgbClr val="000000"/>
                </a:solidFill>
                <a:effectLst/>
                <a:latin typeface="Arial" panose="020B0604020202020204" pitchFamily="34" charset="0"/>
              </a:rPr>
              <a:t>אלקים</a:t>
            </a:r>
            <a:r>
              <a:rPr lang="he-IL" b="0" i="0" dirty="0">
                <a:solidFill>
                  <a:srgbClr val="000000"/>
                </a:solidFill>
                <a:effectLst/>
                <a:latin typeface="Arial" panose="020B0604020202020204" pitchFamily="34" charset="0"/>
              </a:rPr>
              <a:t>.</a:t>
            </a:r>
            <a:br>
              <a:rPr lang="he-IL" dirty="0"/>
            </a:br>
            <a:br>
              <a:rPr lang="he-IL" dirty="0"/>
            </a:br>
            <a:r>
              <a:rPr lang="he-IL" b="0" i="0" dirty="0">
                <a:solidFill>
                  <a:srgbClr val="1E6EB3"/>
                </a:solidFill>
                <a:effectLst/>
                <a:latin typeface="Arial" panose="020B0604020202020204" pitchFamily="34" charset="0"/>
              </a:rPr>
              <a:t>עצרת - </a:t>
            </a:r>
            <a:r>
              <a:rPr lang="he-IL" b="0" i="0" dirty="0">
                <a:solidFill>
                  <a:srgbClr val="000000"/>
                </a:solidFill>
                <a:effectLst/>
                <a:latin typeface="Arial" panose="020B0604020202020204" pitchFamily="34" charset="0"/>
              </a:rPr>
              <a:t>קראוהו חכמים, לפי שעיקר עניינו של חג זה שהוא שמיני שאחר שבעת ימי חג המצות וקשור עמהם; המשכם הוא וסיומם. ימי הספירה שביניהם אינם מפסיקים, שהם </a:t>
            </a:r>
            <a:r>
              <a:rPr lang="he-IL" b="0" i="0" dirty="0" err="1">
                <a:solidFill>
                  <a:srgbClr val="000000"/>
                </a:solidFill>
                <a:effectLst/>
                <a:latin typeface="Arial" panose="020B0604020202020204" pitchFamily="34" charset="0"/>
              </a:rPr>
              <a:t>כחולו</a:t>
            </a:r>
            <a:r>
              <a:rPr lang="he-IL" b="0" i="0" dirty="0">
                <a:solidFill>
                  <a:srgbClr val="000000"/>
                </a:solidFill>
                <a:effectLst/>
                <a:latin typeface="Arial" panose="020B0604020202020204" pitchFamily="34" charset="0"/>
              </a:rPr>
              <a:t> של מועד שאינו מפסיק בין חג ראשון לאחרון. נמצא, שיום זה הוא כשמיני עצרת שלאחר החג, ולכן קראוהו על שמו, עצרת. כלומר, עצרת של פסח.</a:t>
            </a:r>
            <a:endParaRPr lang="he-IL" dirty="0"/>
          </a:p>
        </p:txBody>
      </p:sp>
      <p:sp>
        <p:nvSpPr>
          <p:cNvPr id="4" name="מציין מיקום של תאריך 3">
            <a:extLst>
              <a:ext uri="{FF2B5EF4-FFF2-40B4-BE49-F238E27FC236}">
                <a16:creationId xmlns:a16="http://schemas.microsoft.com/office/drawing/2014/main" id="{5AD024EC-FA09-A9E4-4336-481EDE7FD552}"/>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2706492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382215-5061-4426-21E9-4B02CB3E776F}"/>
              </a:ext>
            </a:extLst>
          </p:cNvPr>
          <p:cNvSpPr>
            <a:spLocks noGrp="1"/>
          </p:cNvSpPr>
          <p:nvPr>
            <p:ph type="title"/>
          </p:nvPr>
        </p:nvSpPr>
        <p:spPr>
          <a:xfrm>
            <a:off x="581191" y="729658"/>
            <a:ext cx="11029616" cy="988332"/>
          </a:xfrm>
        </p:spPr>
        <p:txBody>
          <a:bodyPr anchor="b">
            <a:normAutofit/>
          </a:bodyPr>
          <a:lstStyle/>
          <a:p>
            <a:r>
              <a:rPr lang="he-IL" b="1"/>
              <a:t>לימוד תורה כל הלילה</a:t>
            </a:r>
          </a:p>
        </p:txBody>
      </p:sp>
      <p:pic>
        <p:nvPicPr>
          <p:cNvPr id="6" name="תמונה 5" descr="תמונה שמכילה טקסט, איש, פני אדם, פוסטר&#10;&#10;התיאור נוצר באופן אוטומטי">
            <a:extLst>
              <a:ext uri="{FF2B5EF4-FFF2-40B4-BE49-F238E27FC236}">
                <a16:creationId xmlns:a16="http://schemas.microsoft.com/office/drawing/2014/main" id="{673828C6-927A-A7D5-8DBB-32981ABC1080}"/>
              </a:ext>
            </a:extLst>
          </p:cNvPr>
          <p:cNvPicPr>
            <a:picLocks noChangeAspect="1"/>
          </p:cNvPicPr>
          <p:nvPr/>
        </p:nvPicPr>
        <p:blipFill rotWithShape="1">
          <a:blip r:embed="rId2">
            <a:extLst>
              <a:ext uri="{28A0092B-C50C-407E-A947-70E740481C1C}">
                <a14:useLocalDpi xmlns:a14="http://schemas.microsoft.com/office/drawing/2010/main" val="0"/>
              </a:ext>
            </a:extLst>
          </a:blip>
          <a:srcRect t="9077" r="2" b="854"/>
          <a:stretch/>
        </p:blipFill>
        <p:spPr>
          <a:xfrm>
            <a:off x="6416040" y="2228003"/>
            <a:ext cx="5194767" cy="3633047"/>
          </a:xfrm>
          <a:prstGeom prst="rect">
            <a:avLst/>
          </a:prstGeom>
          <a:noFill/>
        </p:spPr>
      </p:pic>
      <p:sp>
        <p:nvSpPr>
          <p:cNvPr id="3" name="מציין מיקום תוכן 2">
            <a:extLst>
              <a:ext uri="{FF2B5EF4-FFF2-40B4-BE49-F238E27FC236}">
                <a16:creationId xmlns:a16="http://schemas.microsoft.com/office/drawing/2014/main" id="{6F14AF5E-FDCF-38DC-5E2B-707D9E64DFAC}"/>
              </a:ext>
            </a:extLst>
          </p:cNvPr>
          <p:cNvSpPr>
            <a:spLocks noGrp="1"/>
          </p:cNvSpPr>
          <p:nvPr>
            <p:ph sz="half" idx="2"/>
          </p:nvPr>
        </p:nvSpPr>
        <p:spPr>
          <a:xfrm>
            <a:off x="581192" y="2228003"/>
            <a:ext cx="5194769" cy="3633047"/>
          </a:xfrm>
        </p:spPr>
        <p:txBody>
          <a:bodyPr anchor="ctr">
            <a:normAutofit/>
          </a:bodyPr>
          <a:lstStyle/>
          <a:p>
            <a:pPr marL="0" indent="0">
              <a:buNone/>
            </a:pPr>
            <a:r>
              <a:rPr lang="he-IL" dirty="0"/>
              <a:t>בליל החג נוהגים להישאר ערים וללמוד תורה במה שקרוי "תיקון ליל שבועות". על פי המסורת, בני ישראל האריכו בשינה ולא התעוררו בזמן למתן תורה, ומשה היה צריך לעבור ולעוררם, וכתיקון התקבל המנהג ללמוד כל הלילה ולהיות ערים בבוקר ומוכנים למתן התורה. על פי החסידות והקבלה, יש ערך מיוחד ללימוד התורה בלילה זה, ויש בכוחו להשפיע על איכות הלימוד במהלך כל השנה שאחריה.</a:t>
            </a:r>
          </a:p>
        </p:txBody>
      </p:sp>
      <p:sp>
        <p:nvSpPr>
          <p:cNvPr id="4" name="מציין מיקום של תאריך 3">
            <a:extLst>
              <a:ext uri="{FF2B5EF4-FFF2-40B4-BE49-F238E27FC236}">
                <a16:creationId xmlns:a16="http://schemas.microsoft.com/office/drawing/2014/main" id="{367F1D5E-93B0-4754-2FDD-5D0CEE4570C3}"/>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296591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240ED8-3046-6D63-CBDE-4BD3C08A9609}"/>
              </a:ext>
            </a:extLst>
          </p:cNvPr>
          <p:cNvSpPr>
            <a:spLocks noGrp="1"/>
          </p:cNvSpPr>
          <p:nvPr>
            <p:ph type="title"/>
          </p:nvPr>
        </p:nvSpPr>
        <p:spPr>
          <a:xfrm>
            <a:off x="581191" y="729658"/>
            <a:ext cx="11029616" cy="988332"/>
          </a:xfrm>
        </p:spPr>
        <p:txBody>
          <a:bodyPr anchor="b">
            <a:normAutofit/>
          </a:bodyPr>
          <a:lstStyle/>
          <a:p>
            <a:r>
              <a:rPr lang="he-IL" b="1" i="0">
                <a:effectLst/>
              </a:rPr>
              <a:t>קריאת התורה בחג השבועות</a:t>
            </a:r>
            <a:endParaRPr lang="he-IL" dirty="0"/>
          </a:p>
        </p:txBody>
      </p:sp>
      <p:pic>
        <p:nvPicPr>
          <p:cNvPr id="6" name="תמונה 5" descr="תמונה שמכילה פני אדם, אדם, לבוש, טקס&#10;&#10;התיאור נוצר באופן אוטומטי">
            <a:extLst>
              <a:ext uri="{FF2B5EF4-FFF2-40B4-BE49-F238E27FC236}">
                <a16:creationId xmlns:a16="http://schemas.microsoft.com/office/drawing/2014/main" id="{F90F4526-E074-1CEF-DC55-BF554FE2BCFE}"/>
              </a:ext>
            </a:extLst>
          </p:cNvPr>
          <p:cNvPicPr>
            <a:picLocks noChangeAspect="1"/>
          </p:cNvPicPr>
          <p:nvPr/>
        </p:nvPicPr>
        <p:blipFill rotWithShape="1">
          <a:blip r:embed="rId2">
            <a:extLst>
              <a:ext uri="{28A0092B-C50C-407E-A947-70E740481C1C}">
                <a14:useLocalDpi xmlns:a14="http://schemas.microsoft.com/office/drawing/2010/main" val="0"/>
              </a:ext>
            </a:extLst>
          </a:blip>
          <a:srcRect r="1" b="6752"/>
          <a:stretch/>
        </p:blipFill>
        <p:spPr>
          <a:xfrm>
            <a:off x="6416040" y="2228003"/>
            <a:ext cx="5194767" cy="3633047"/>
          </a:xfrm>
          <a:prstGeom prst="rect">
            <a:avLst/>
          </a:prstGeom>
          <a:noFill/>
        </p:spPr>
      </p:pic>
      <p:sp>
        <p:nvSpPr>
          <p:cNvPr id="3" name="מציין מיקום תוכן 2">
            <a:extLst>
              <a:ext uri="{FF2B5EF4-FFF2-40B4-BE49-F238E27FC236}">
                <a16:creationId xmlns:a16="http://schemas.microsoft.com/office/drawing/2014/main" id="{D43381C2-D67D-DFFE-AF5B-EF62D30EF80D}"/>
              </a:ext>
            </a:extLst>
          </p:cNvPr>
          <p:cNvSpPr>
            <a:spLocks noGrp="1"/>
          </p:cNvSpPr>
          <p:nvPr>
            <p:ph sz="half" idx="2"/>
          </p:nvPr>
        </p:nvSpPr>
        <p:spPr>
          <a:xfrm>
            <a:off x="581192" y="2228003"/>
            <a:ext cx="5194769" cy="3633047"/>
          </a:xfrm>
        </p:spPr>
        <p:txBody>
          <a:bodyPr anchor="ctr">
            <a:normAutofit/>
          </a:bodyPr>
          <a:lstStyle/>
          <a:p>
            <a:pPr marL="0" indent="0">
              <a:buNone/>
            </a:pPr>
            <a:r>
              <a:rPr lang="he-IL" b="0" i="0">
                <a:effectLst/>
              </a:rPr>
              <a:t>בחג השבועות קוראים בתורה בסדר יתרו, מ'בחודש השלישי' וגו' עד סוף הסדרה, וזה מעניינו של יום, שהוא יום מתן תורתנו. ועשרת הדיברות קוראים ב'טעם עליון'.</a:t>
            </a:r>
            <a:endParaRPr lang="he-IL" dirty="0"/>
          </a:p>
        </p:txBody>
      </p:sp>
      <p:sp>
        <p:nvSpPr>
          <p:cNvPr id="4" name="מציין מיקום של תאריך 3">
            <a:extLst>
              <a:ext uri="{FF2B5EF4-FFF2-40B4-BE49-F238E27FC236}">
                <a16:creationId xmlns:a16="http://schemas.microsoft.com/office/drawing/2014/main" id="{D8065608-6B87-93A9-DD91-7294C63B5C37}"/>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2799151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82D220-7438-3D94-193F-C818B9DDCD44}"/>
              </a:ext>
            </a:extLst>
          </p:cNvPr>
          <p:cNvSpPr>
            <a:spLocks noGrp="1"/>
          </p:cNvSpPr>
          <p:nvPr>
            <p:ph type="title"/>
          </p:nvPr>
        </p:nvSpPr>
        <p:spPr>
          <a:xfrm>
            <a:off x="581191" y="729658"/>
            <a:ext cx="11029616" cy="988332"/>
          </a:xfrm>
        </p:spPr>
        <p:txBody>
          <a:bodyPr anchor="b">
            <a:normAutofit/>
          </a:bodyPr>
          <a:lstStyle/>
          <a:p>
            <a:r>
              <a:rPr lang="he-IL" b="1"/>
              <a:t>מגילת רות</a:t>
            </a:r>
          </a:p>
        </p:txBody>
      </p:sp>
      <p:sp>
        <p:nvSpPr>
          <p:cNvPr id="3" name="מציין מיקום תוכן 2">
            <a:extLst>
              <a:ext uri="{FF2B5EF4-FFF2-40B4-BE49-F238E27FC236}">
                <a16:creationId xmlns:a16="http://schemas.microsoft.com/office/drawing/2014/main" id="{DBE74D2B-B937-A9E0-347C-A7FE2B5F72F4}"/>
              </a:ext>
            </a:extLst>
          </p:cNvPr>
          <p:cNvSpPr>
            <a:spLocks noGrp="1"/>
          </p:cNvSpPr>
          <p:nvPr>
            <p:ph sz="half" idx="1"/>
          </p:nvPr>
        </p:nvSpPr>
        <p:spPr>
          <a:xfrm>
            <a:off x="6416040" y="2228003"/>
            <a:ext cx="5194767" cy="3633047"/>
          </a:xfrm>
        </p:spPr>
        <p:txBody>
          <a:bodyPr anchor="ctr">
            <a:normAutofit/>
          </a:bodyPr>
          <a:lstStyle/>
          <a:p>
            <a:pPr marL="0" indent="0">
              <a:buNone/>
            </a:pPr>
            <a:r>
              <a:rPr lang="he-IL" dirty="0"/>
              <a:t>קוראים במגילת רות בחג השבועות, שהוא זמן מתן תורה, כדי ללמוד שלא ניתנה תורה אלא על ידי ייסורים ועוני, כמו שהיה לרות </a:t>
            </a:r>
            <a:r>
              <a:rPr lang="he-IL" dirty="0" err="1"/>
              <a:t>כשנתגיירה</a:t>
            </a:r>
            <a:r>
              <a:rPr lang="he-IL" dirty="0"/>
              <a:t>. ולפי שיטת </a:t>
            </a:r>
            <a:r>
              <a:rPr lang="he-IL" dirty="0" err="1"/>
              <a:t>הגר"א</a:t>
            </a:r>
            <a:r>
              <a:rPr lang="he-IL" dirty="0"/>
              <a:t>, יש לקרוא במגילה כשרה כתובה על קלף ולברך על קריאתה שתי ברכות: 'על מקרא מגילה' ו'שהחיינו'. ובחוץ לארץ קוראים מגילת רות ביום השני של החג.</a:t>
            </a:r>
          </a:p>
          <a:p>
            <a:pPr marL="0" indent="0">
              <a:buNone/>
            </a:pPr>
            <a:endParaRPr lang="he-IL" dirty="0"/>
          </a:p>
          <a:p>
            <a:pPr marL="0" indent="0">
              <a:buNone/>
            </a:pPr>
            <a:r>
              <a:rPr lang="he-IL" dirty="0"/>
              <a:t>ויש קהילות שלא נהגו לקרוא כלל מגילת רות בחג השבועות בבית הכנסת, אלא כל אחד ואחד לומדה לעצמו בביתו, או בבית הכנסת שלא בשעת תפילה.</a:t>
            </a:r>
          </a:p>
        </p:txBody>
      </p:sp>
      <p:pic>
        <p:nvPicPr>
          <p:cNvPr id="6" name="תמונה 5" descr="תמונה שמכילה טקסט, מכתב, נייר, מוצר נייר&#10;&#10;התיאור נוצר באופן אוטומטי">
            <a:extLst>
              <a:ext uri="{FF2B5EF4-FFF2-40B4-BE49-F238E27FC236}">
                <a16:creationId xmlns:a16="http://schemas.microsoft.com/office/drawing/2014/main" id="{9472AFDE-C3E9-26C0-1965-D3C790A19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2" y="2486096"/>
            <a:ext cx="5194769" cy="3116861"/>
          </a:xfrm>
          <a:prstGeom prst="rect">
            <a:avLst/>
          </a:prstGeom>
          <a:noFill/>
        </p:spPr>
      </p:pic>
      <p:sp>
        <p:nvSpPr>
          <p:cNvPr id="4" name="מציין מיקום של תאריך 3">
            <a:extLst>
              <a:ext uri="{FF2B5EF4-FFF2-40B4-BE49-F238E27FC236}">
                <a16:creationId xmlns:a16="http://schemas.microsoft.com/office/drawing/2014/main" id="{9326DE8F-1A1F-480C-BB0B-8C7609FBD611}"/>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3511467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9C731A-8647-2E4E-F3A5-8DD11262DF99}"/>
              </a:ext>
            </a:extLst>
          </p:cNvPr>
          <p:cNvSpPr>
            <a:spLocks noGrp="1"/>
          </p:cNvSpPr>
          <p:nvPr>
            <p:ph type="title"/>
          </p:nvPr>
        </p:nvSpPr>
        <p:spPr/>
        <p:txBody>
          <a:bodyPr>
            <a:normAutofit/>
          </a:bodyPr>
          <a:lstStyle/>
          <a:p>
            <a:pPr algn="ctr"/>
            <a:r>
              <a:rPr lang="he-IL" sz="6000" b="1" i="0" dirty="0">
                <a:solidFill>
                  <a:srgbClr val="000000"/>
                </a:solidFill>
                <a:effectLst/>
                <a:latin typeface="Arial" panose="020B0604020202020204" pitchFamily="34" charset="0"/>
              </a:rPr>
              <a:t>מנהגים</a:t>
            </a:r>
            <a:endParaRPr lang="he-IL" sz="6000" b="1" dirty="0"/>
          </a:p>
        </p:txBody>
      </p:sp>
      <p:sp>
        <p:nvSpPr>
          <p:cNvPr id="3" name="מציין מיקום תוכן 2">
            <a:extLst>
              <a:ext uri="{FF2B5EF4-FFF2-40B4-BE49-F238E27FC236}">
                <a16:creationId xmlns:a16="http://schemas.microsoft.com/office/drawing/2014/main" id="{58328D1A-F10A-74F0-4920-06D784B360AF}"/>
              </a:ext>
            </a:extLst>
          </p:cNvPr>
          <p:cNvSpPr>
            <a:spLocks noGrp="1"/>
          </p:cNvSpPr>
          <p:nvPr>
            <p:ph idx="1"/>
          </p:nvPr>
        </p:nvSpPr>
        <p:spPr/>
        <p:txBody>
          <a:bodyPr>
            <a:normAutofit fontScale="92500" lnSpcReduction="10000"/>
          </a:bodyPr>
          <a:lstStyle/>
          <a:p>
            <a:pPr marL="0" indent="0">
              <a:buNone/>
            </a:pPr>
            <a:r>
              <a:rPr lang="he-IL" i="0" dirty="0">
                <a:solidFill>
                  <a:srgbClr val="608010"/>
                </a:solidFill>
                <a:effectLst/>
                <a:latin typeface="Arial" panose="020B0604020202020204" pitchFamily="34" charset="0"/>
              </a:rPr>
              <a:t>נוהגים להעמיד אילנות בבית הכנסת ובבתים, כדי שיזכירו שבעצרת </a:t>
            </a:r>
            <a:r>
              <a:rPr lang="he-IL" i="0" dirty="0" err="1">
                <a:solidFill>
                  <a:srgbClr val="608010"/>
                </a:solidFill>
                <a:effectLst/>
                <a:latin typeface="Arial" panose="020B0604020202020204" pitchFamily="34" charset="0"/>
              </a:rPr>
              <a:t>נדונין</a:t>
            </a:r>
            <a:r>
              <a:rPr lang="he-IL" i="0" dirty="0">
                <a:solidFill>
                  <a:srgbClr val="608010"/>
                </a:solidFill>
                <a:effectLst/>
                <a:latin typeface="Arial" panose="020B0604020202020204" pitchFamily="34" charset="0"/>
              </a:rPr>
              <a:t> על פירות האילן </a:t>
            </a:r>
            <a:r>
              <a:rPr lang="he-IL" i="0" dirty="0">
                <a:solidFill>
                  <a:srgbClr val="000000"/>
                </a:solidFill>
                <a:effectLst/>
                <a:latin typeface="Arial" panose="020B0604020202020204" pitchFamily="34" charset="0"/>
              </a:rPr>
              <a:t>ויתפללו עליהם (</a:t>
            </a:r>
            <a:r>
              <a:rPr lang="he-IL" i="0" dirty="0" err="1">
                <a:solidFill>
                  <a:srgbClr val="000000"/>
                </a:solidFill>
                <a:effectLst/>
                <a:latin typeface="Arial" panose="020B0604020202020204" pitchFamily="34" charset="0"/>
              </a:rPr>
              <a:t>מג"א</a:t>
            </a:r>
            <a:r>
              <a:rPr lang="he-IL" i="0" dirty="0">
                <a:solidFill>
                  <a:srgbClr val="000000"/>
                </a:solidFill>
                <a:effectLst/>
                <a:latin typeface="Arial" panose="020B0604020202020204" pitchFamily="34" charset="0"/>
              </a:rPr>
              <a:t> סי' תצ"ד ה' </a:t>
            </a:r>
            <a:r>
              <a:rPr lang="he-IL" i="0" dirty="0" err="1">
                <a:solidFill>
                  <a:srgbClr val="000000"/>
                </a:solidFill>
                <a:effectLst/>
                <a:latin typeface="Arial" panose="020B0604020202020204" pitchFamily="34" charset="0"/>
              </a:rPr>
              <a:t>וחק</a:t>
            </a:r>
            <a:r>
              <a:rPr lang="he-IL" i="0" dirty="0">
                <a:solidFill>
                  <a:srgbClr val="000000"/>
                </a:solidFill>
                <a:effectLst/>
                <a:latin typeface="Arial" panose="020B0604020202020204" pitchFamily="34" charset="0"/>
              </a:rPr>
              <a:t> יעקב </a:t>
            </a:r>
            <a:r>
              <a:rPr lang="he-IL" i="0" dirty="0" err="1">
                <a:solidFill>
                  <a:srgbClr val="000000"/>
                </a:solidFill>
                <a:effectLst/>
                <a:latin typeface="Arial" panose="020B0604020202020204" pitchFamily="34" charset="0"/>
              </a:rPr>
              <a:t>ס"ק</a:t>
            </a:r>
            <a:r>
              <a:rPr lang="he-IL" i="0" dirty="0">
                <a:solidFill>
                  <a:srgbClr val="000000"/>
                </a:solidFill>
                <a:effectLst/>
                <a:latin typeface="Arial" panose="020B0604020202020204" pitchFamily="34" charset="0"/>
              </a:rPr>
              <a:t> ז). </a:t>
            </a:r>
            <a:r>
              <a:rPr lang="he-IL" i="0" dirty="0" err="1">
                <a:solidFill>
                  <a:srgbClr val="000000"/>
                </a:solidFill>
                <a:effectLst/>
                <a:latin typeface="Arial" panose="020B0604020202020204" pitchFamily="34" charset="0"/>
              </a:rPr>
              <a:t>ונוהגין</a:t>
            </a:r>
            <a:r>
              <a:rPr lang="he-IL" i="0" dirty="0">
                <a:solidFill>
                  <a:srgbClr val="000000"/>
                </a:solidFill>
                <a:effectLst/>
                <a:latin typeface="Arial" panose="020B0604020202020204" pitchFamily="34" charset="0"/>
              </a:rPr>
              <a:t> לשטוח עשבים בבית הכנסת ותוחבים עשבים בבית תחת הקורה, לזכר שבמתן תורה היו על ההר מלא עשבים, או סביבו, שנאמר גם הצאן והבקר אל ירעו וגו' שהיה שם מרעה (לבוש שם). </a:t>
            </a:r>
          </a:p>
          <a:p>
            <a:pPr marL="0" indent="0">
              <a:buNone/>
            </a:pPr>
            <a:r>
              <a:rPr lang="he-IL" i="0" dirty="0" err="1">
                <a:solidFill>
                  <a:srgbClr val="608010"/>
                </a:solidFill>
                <a:effectLst/>
                <a:latin typeface="Arial" panose="020B0604020202020204" pitchFamily="34" charset="0"/>
              </a:rPr>
              <a:t>נוהגין</a:t>
            </a:r>
            <a:r>
              <a:rPr lang="he-IL" i="0" dirty="0">
                <a:solidFill>
                  <a:srgbClr val="608010"/>
                </a:solidFill>
                <a:effectLst/>
                <a:latin typeface="Arial" panose="020B0604020202020204" pitchFamily="34" charset="0"/>
              </a:rPr>
              <a:t> לאכול מאכלי חלב ביום הראשון של שבועות, </a:t>
            </a:r>
          </a:p>
          <a:p>
            <a:pPr marL="0" indent="0">
              <a:buNone/>
            </a:pPr>
            <a:r>
              <a:rPr lang="he-IL" dirty="0"/>
              <a:t>טעם אכילת חלב בשבועות:</a:t>
            </a:r>
          </a:p>
          <a:p>
            <a:pPr marL="0" indent="0">
              <a:buNone/>
            </a:pPr>
            <a:r>
              <a:rPr lang="he-IL" dirty="0"/>
              <a:t>מפני שכתוב בתורה ראשית בכורי אדמתך תביא בית ה' </a:t>
            </a:r>
            <a:r>
              <a:rPr lang="he-IL" dirty="0" err="1"/>
              <a:t>אלהיך</a:t>
            </a:r>
            <a:r>
              <a:rPr lang="he-IL" dirty="0"/>
              <a:t>, וסמיך ליה לא תבשל גדי בחלב </a:t>
            </a:r>
            <a:r>
              <a:rPr lang="he-IL" dirty="0" err="1"/>
              <a:t>אמו</a:t>
            </a:r>
            <a:r>
              <a:rPr lang="he-IL" dirty="0"/>
              <a:t>, לכן אוכלים חלב ואח"כ בשר בלא תערובות.</a:t>
            </a:r>
          </a:p>
          <a:p>
            <a:pPr marL="0" indent="0">
              <a:buNone/>
            </a:pPr>
            <a:r>
              <a:rPr lang="he-IL" dirty="0"/>
              <a:t>עוד טעם שהתורה התירה חלב, כי נאסר לבני נח משום אבר מן החי (ס' מטעמים 59, 60).</a:t>
            </a:r>
          </a:p>
          <a:p>
            <a:pPr marL="0" indent="0">
              <a:buNone/>
            </a:pPr>
            <a:r>
              <a:rPr lang="he-IL" dirty="0"/>
              <a:t>בעל משנה ברורה מביא טעם בשם גדול אחד, כי בעת שעמדו ישראל על הר סיני וקבלו התורה וירדו מן ההר לביתם לא מצאו מה לאכול תיכף כי אם מאכלי חלב, כי לבשר צריך הכנה רבה לשחוט בסכין כדין וניקור הגידין ומליחה ולבשל בכלים כשרים, על כן בחרו להם לפי שעה מאכלי חלב, ואנו עושים זכר לזה.</a:t>
            </a:r>
          </a:p>
        </p:txBody>
      </p:sp>
      <p:sp>
        <p:nvSpPr>
          <p:cNvPr id="4" name="מציין מיקום של תאריך 3">
            <a:extLst>
              <a:ext uri="{FF2B5EF4-FFF2-40B4-BE49-F238E27FC236}">
                <a16:creationId xmlns:a16="http://schemas.microsoft.com/office/drawing/2014/main" id="{AD1C15A0-6C45-F036-6A10-E79F0BD70AE9}"/>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pic>
        <p:nvPicPr>
          <p:cNvPr id="6" name="תמונה 5" descr="תמונה שמכילה בתוך מבנה, רהיטים, מעבר, עיצוב פנים&#10;&#10;התיאור נוצר באופן אוטומטי">
            <a:extLst>
              <a:ext uri="{FF2B5EF4-FFF2-40B4-BE49-F238E27FC236}">
                <a16:creationId xmlns:a16="http://schemas.microsoft.com/office/drawing/2014/main" id="{E563B84C-86DB-3F75-C7FF-DA5555644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1432" y="702156"/>
            <a:ext cx="2619375" cy="1743075"/>
          </a:xfrm>
          <a:prstGeom prst="rect">
            <a:avLst/>
          </a:prstGeom>
          <a:ln>
            <a:noFill/>
          </a:ln>
          <a:effectLst>
            <a:softEdge rad="112500"/>
          </a:effectLst>
        </p:spPr>
      </p:pic>
      <p:pic>
        <p:nvPicPr>
          <p:cNvPr id="8" name="תמונה 7" descr="תמונה שמכילה חלבי, אוכל, רכיב, ארוחה&#10;&#10;התיאור נוצר באופן אוטומטי">
            <a:extLst>
              <a:ext uri="{FF2B5EF4-FFF2-40B4-BE49-F238E27FC236}">
                <a16:creationId xmlns:a16="http://schemas.microsoft.com/office/drawing/2014/main" id="{5EB1A44D-3772-3655-2B06-73FAF58AD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274" y="702156"/>
            <a:ext cx="2619375" cy="1743075"/>
          </a:xfrm>
          <a:prstGeom prst="rect">
            <a:avLst/>
          </a:prstGeom>
          <a:ln>
            <a:noFill/>
          </a:ln>
          <a:effectLst>
            <a:softEdge rad="112500"/>
          </a:effectLst>
        </p:spPr>
      </p:pic>
    </p:spTree>
    <p:extLst>
      <p:ext uri="{BB962C8B-B14F-4D97-AF65-F5344CB8AC3E}">
        <p14:creationId xmlns:p14="http://schemas.microsoft.com/office/powerpoint/2010/main" val="2119323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0CE3E9-591E-1F0D-667E-4DDFBD54FC4E}"/>
              </a:ext>
            </a:extLst>
          </p:cNvPr>
          <p:cNvSpPr>
            <a:spLocks noGrp="1"/>
          </p:cNvSpPr>
          <p:nvPr>
            <p:ph type="ctrTitle"/>
          </p:nvPr>
        </p:nvSpPr>
        <p:spPr>
          <a:xfrm>
            <a:off x="617260" y="1020431"/>
            <a:ext cx="10993549" cy="1475013"/>
          </a:xfrm>
        </p:spPr>
        <p:txBody>
          <a:bodyPr anchor="b">
            <a:normAutofit/>
          </a:bodyPr>
          <a:lstStyle/>
          <a:p>
            <a:pPr algn="ctr"/>
            <a:r>
              <a:rPr lang="he-IL" sz="5400" dirty="0"/>
              <a:t>רות </a:t>
            </a:r>
            <a:r>
              <a:rPr lang="he-IL" sz="5400" dirty="0" err="1"/>
              <a:t>המואביה</a:t>
            </a:r>
            <a:endParaRPr lang="he-IL" sz="5400" dirty="0"/>
          </a:p>
        </p:txBody>
      </p:sp>
      <p:sp>
        <p:nvSpPr>
          <p:cNvPr id="8" name="Subtitle 2">
            <a:extLst>
              <a:ext uri="{FF2B5EF4-FFF2-40B4-BE49-F238E27FC236}">
                <a16:creationId xmlns:a16="http://schemas.microsoft.com/office/drawing/2014/main" id="{29FAA6EC-74A2-5D7C-5721-CA77B978A5FD}"/>
              </a:ext>
            </a:extLst>
          </p:cNvPr>
          <p:cNvSpPr>
            <a:spLocks noGrp="1"/>
          </p:cNvSpPr>
          <p:nvPr>
            <p:ph type="subTitle" idx="1"/>
          </p:nvPr>
        </p:nvSpPr>
        <p:spPr>
          <a:xfrm>
            <a:off x="617260" y="2495445"/>
            <a:ext cx="10993546" cy="590321"/>
          </a:xfrm>
        </p:spPr>
        <p:txBody>
          <a:bodyPr/>
          <a:lstStyle/>
          <a:p>
            <a:pPr algn="ctr"/>
            <a:r>
              <a:rPr lang="he-IL" dirty="0"/>
              <a:t>סיפור המגילה</a:t>
            </a:r>
            <a:endParaRPr lang="en-US" dirty="0"/>
          </a:p>
        </p:txBody>
      </p:sp>
      <p:sp>
        <p:nvSpPr>
          <p:cNvPr id="3" name="מציין מיקום של תאריך 2">
            <a:extLst>
              <a:ext uri="{FF2B5EF4-FFF2-40B4-BE49-F238E27FC236}">
                <a16:creationId xmlns:a16="http://schemas.microsoft.com/office/drawing/2014/main" id="{90ED968D-3F70-FB75-1EF0-F2643CB387E6}"/>
              </a:ext>
            </a:extLst>
          </p:cNvPr>
          <p:cNvSpPr>
            <a:spLocks noGrp="1"/>
          </p:cNvSpPr>
          <p:nvPr>
            <p:ph type="dt" sz="half" idx="10"/>
          </p:nvPr>
        </p:nvSpPr>
        <p:spPr>
          <a:xfrm>
            <a:off x="1741250" y="6423914"/>
            <a:ext cx="2844799" cy="365125"/>
          </a:xfrm>
        </p:spPr>
        <p:txBody>
          <a:bodyPr anchor="ctr">
            <a:normAutofit/>
          </a:bodyPr>
          <a:lstStyle/>
          <a:p>
            <a:pPr rtl="1">
              <a:spcAft>
                <a:spcPts val="600"/>
              </a:spcAft>
            </a:pPr>
            <a:fld id="{FA513C04-D7EC-4118-9F23-DBD090D4B67E}" type="datetime1">
              <a:rPr lang="he-IL" smtClean="0"/>
              <a:pPr rtl="1">
                <a:spcAft>
                  <a:spcPts val="600"/>
                </a:spcAft>
              </a:pPr>
              <a:t>ב'/סיון/תשפ"ג</a:t>
            </a:fld>
            <a:endParaRPr lang="en-US"/>
          </a:p>
        </p:txBody>
      </p:sp>
    </p:spTree>
    <p:extLst>
      <p:ext uri="{BB962C8B-B14F-4D97-AF65-F5344CB8AC3E}">
        <p14:creationId xmlns:p14="http://schemas.microsoft.com/office/powerpoint/2010/main" val="215995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DBAAB3-10E4-D928-717B-B6061CEA36DB}"/>
              </a:ext>
            </a:extLst>
          </p:cNvPr>
          <p:cNvSpPr>
            <a:spLocks noGrp="1"/>
          </p:cNvSpPr>
          <p:nvPr>
            <p:ph type="title"/>
          </p:nvPr>
        </p:nvSpPr>
        <p:spPr>
          <a:xfrm>
            <a:off x="8392291" y="933450"/>
            <a:ext cx="3031852" cy="1722419"/>
          </a:xfrm>
        </p:spPr>
        <p:txBody>
          <a:bodyPr anchor="b">
            <a:normAutofit/>
          </a:bodyPr>
          <a:lstStyle/>
          <a:p>
            <a:r>
              <a:rPr lang="he-IL"/>
              <a:t>רקע</a:t>
            </a:r>
          </a:p>
        </p:txBody>
      </p:sp>
      <p:sp>
        <p:nvSpPr>
          <p:cNvPr id="4" name="מציין מיקום של תאריך 3">
            <a:extLst>
              <a:ext uri="{FF2B5EF4-FFF2-40B4-BE49-F238E27FC236}">
                <a16:creationId xmlns:a16="http://schemas.microsoft.com/office/drawing/2014/main" id="{7CB4D959-C13C-BC1F-E754-1D466153C76D}"/>
              </a:ext>
            </a:extLst>
          </p:cNvPr>
          <p:cNvSpPr>
            <a:spLocks noGrp="1"/>
          </p:cNvSpPr>
          <p:nvPr>
            <p:ph type="dt" sz="half" idx="10"/>
          </p:nvPr>
        </p:nvSpPr>
        <p:spPr>
          <a:xfrm>
            <a:off x="1741250" y="6456916"/>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E3F5F183-C241-CAE4-37DA-735687AF367D}"/>
              </a:ext>
            </a:extLst>
          </p:cNvPr>
          <p:cNvGraphicFramePr>
            <a:graphicFrameLocks noGrp="1"/>
          </p:cNvGraphicFramePr>
          <p:nvPr>
            <p:ph idx="1"/>
            <p:extLst>
              <p:ext uri="{D42A27DB-BD31-4B8C-83A1-F6EECF244321}">
                <p14:modId xmlns:p14="http://schemas.microsoft.com/office/powerpoint/2010/main" val="513614564"/>
              </p:ext>
            </p:extLst>
          </p:nvPr>
        </p:nvGraphicFramePr>
        <p:xfrm flipH="1">
          <a:off x="640081" y="1179829"/>
          <a:ext cx="6650991" cy="4658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תמונה 6" descr="תמונה שמכילה תמונה, ציור, מיתולוגיה, נביא&#10;&#10;התיאור נוצר באופן אוטומטי">
            <a:extLst>
              <a:ext uri="{FF2B5EF4-FFF2-40B4-BE49-F238E27FC236}">
                <a16:creationId xmlns:a16="http://schemas.microsoft.com/office/drawing/2014/main" id="{030F9B11-20B3-0A9C-593B-7D75E34EB2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6521" y="3429000"/>
            <a:ext cx="3167622" cy="2111748"/>
          </a:xfrm>
          <a:prstGeom prst="rect">
            <a:avLst/>
          </a:prstGeom>
          <a:ln>
            <a:noFill/>
          </a:ln>
          <a:effectLst>
            <a:softEdge rad="112500"/>
          </a:effectLst>
        </p:spPr>
      </p:pic>
    </p:spTree>
    <p:extLst>
      <p:ext uri="{BB962C8B-B14F-4D97-AF65-F5344CB8AC3E}">
        <p14:creationId xmlns:p14="http://schemas.microsoft.com/office/powerpoint/2010/main" val="1978446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90D73F-92E8-6801-B5FC-411C74E5DA49}"/>
              </a:ext>
            </a:extLst>
          </p:cNvPr>
          <p:cNvSpPr>
            <a:spLocks noGrp="1"/>
          </p:cNvSpPr>
          <p:nvPr>
            <p:ph type="title"/>
          </p:nvPr>
        </p:nvSpPr>
        <p:spPr>
          <a:xfrm>
            <a:off x="581192" y="702156"/>
            <a:ext cx="11029616" cy="1188720"/>
          </a:xfrm>
        </p:spPr>
        <p:txBody>
          <a:bodyPr anchor="b">
            <a:normAutofit/>
          </a:bodyPr>
          <a:lstStyle/>
          <a:p>
            <a:r>
              <a:rPr lang="he-IL" dirty="0"/>
              <a:t>פרק א – ימי שפט השופטים</a:t>
            </a:r>
            <a:endParaRPr lang="he-IL"/>
          </a:p>
        </p:txBody>
      </p:sp>
      <p:sp>
        <p:nvSpPr>
          <p:cNvPr id="4" name="מציין מיקום של תאריך 3">
            <a:extLst>
              <a:ext uri="{FF2B5EF4-FFF2-40B4-BE49-F238E27FC236}">
                <a16:creationId xmlns:a16="http://schemas.microsoft.com/office/drawing/2014/main" id="{AEE91469-9988-636F-5196-7AE5C10E98F5}"/>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5B304CE9-06E5-4525-CCE2-C76624637273}"/>
              </a:ext>
            </a:extLst>
          </p:cNvPr>
          <p:cNvGraphicFramePr>
            <a:graphicFrameLocks noGrp="1"/>
          </p:cNvGraphicFramePr>
          <p:nvPr>
            <p:ph idx="1"/>
            <p:extLst>
              <p:ext uri="{D42A27DB-BD31-4B8C-83A1-F6EECF244321}">
                <p14:modId xmlns:p14="http://schemas.microsoft.com/office/powerpoint/2010/main" val="2427505846"/>
              </p:ext>
            </p:extLst>
          </p:nvPr>
        </p:nvGraphicFramePr>
        <p:xfrm flipH="1">
          <a:off x="581193" y="2340864"/>
          <a:ext cx="11029615" cy="363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תמונה 6" descr="תמונה שמכילה טקסט, בתוך מבנה, כלי&#10;&#10;התיאור נוצר באופן אוטומטי">
            <a:extLst>
              <a:ext uri="{FF2B5EF4-FFF2-40B4-BE49-F238E27FC236}">
                <a16:creationId xmlns:a16="http://schemas.microsoft.com/office/drawing/2014/main" id="{09E5A617-F8C4-4C9B-A12E-339F2EBDC7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893" y="582517"/>
            <a:ext cx="3083860" cy="1758347"/>
          </a:xfrm>
          <a:prstGeom prst="rect">
            <a:avLst/>
          </a:prstGeom>
          <a:ln>
            <a:noFill/>
          </a:ln>
          <a:effectLst>
            <a:softEdge rad="112500"/>
          </a:effectLst>
        </p:spPr>
      </p:pic>
    </p:spTree>
    <p:extLst>
      <p:ext uri="{BB962C8B-B14F-4D97-AF65-F5344CB8AC3E}">
        <p14:creationId xmlns:p14="http://schemas.microsoft.com/office/powerpoint/2010/main" val="1257804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C5CAB9-0BD9-1695-02D2-74DD2D70FEB9}"/>
              </a:ext>
            </a:extLst>
          </p:cNvPr>
          <p:cNvSpPr>
            <a:spLocks noGrp="1"/>
          </p:cNvSpPr>
          <p:nvPr>
            <p:ph type="title"/>
          </p:nvPr>
        </p:nvSpPr>
        <p:spPr>
          <a:xfrm>
            <a:off x="8392291" y="933450"/>
            <a:ext cx="3031852" cy="1722419"/>
          </a:xfrm>
        </p:spPr>
        <p:txBody>
          <a:bodyPr anchor="b">
            <a:normAutofit/>
          </a:bodyPr>
          <a:lstStyle/>
          <a:p>
            <a:r>
              <a:rPr lang="he-IL" dirty="0"/>
              <a:t>הרעב ועזיבת הארץ</a:t>
            </a:r>
          </a:p>
        </p:txBody>
      </p:sp>
      <p:sp>
        <p:nvSpPr>
          <p:cNvPr id="4" name="מציין מיקום של תאריך 3">
            <a:extLst>
              <a:ext uri="{FF2B5EF4-FFF2-40B4-BE49-F238E27FC236}">
                <a16:creationId xmlns:a16="http://schemas.microsoft.com/office/drawing/2014/main" id="{174C700A-8510-9ED6-F72E-A742C9D582D6}"/>
              </a:ext>
            </a:extLst>
          </p:cNvPr>
          <p:cNvSpPr>
            <a:spLocks noGrp="1"/>
          </p:cNvSpPr>
          <p:nvPr>
            <p:ph type="dt" sz="half" idx="10"/>
          </p:nvPr>
        </p:nvSpPr>
        <p:spPr>
          <a:xfrm>
            <a:off x="1741250" y="6456916"/>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29CD4263-347F-ACD1-92CE-709495E8DB32}"/>
              </a:ext>
            </a:extLst>
          </p:cNvPr>
          <p:cNvGraphicFramePr>
            <a:graphicFrameLocks noGrp="1"/>
          </p:cNvGraphicFramePr>
          <p:nvPr>
            <p:ph idx="1"/>
            <p:extLst>
              <p:ext uri="{D42A27DB-BD31-4B8C-83A1-F6EECF244321}">
                <p14:modId xmlns:p14="http://schemas.microsoft.com/office/powerpoint/2010/main" val="2855599657"/>
              </p:ext>
            </p:extLst>
          </p:nvPr>
        </p:nvGraphicFramePr>
        <p:xfrm flipH="1">
          <a:off x="640081" y="1179829"/>
          <a:ext cx="6650991" cy="4658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תמונה 6" descr="תמונה שמכילה אדם, פני אדם, שחור ולבן, דיוקן&#10;&#10;התיאור נוצר באופן אוטומטי">
            <a:extLst>
              <a:ext uri="{FF2B5EF4-FFF2-40B4-BE49-F238E27FC236}">
                <a16:creationId xmlns:a16="http://schemas.microsoft.com/office/drawing/2014/main" id="{AB1A91C4-FE64-E5DB-0F37-ADDE2A9C19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19248" y="2991531"/>
            <a:ext cx="3232672" cy="3232672"/>
          </a:xfrm>
          <a:prstGeom prst="rect">
            <a:avLst/>
          </a:prstGeom>
          <a:ln>
            <a:noFill/>
          </a:ln>
          <a:effectLst>
            <a:softEdge rad="112500"/>
          </a:effectLst>
        </p:spPr>
      </p:pic>
    </p:spTree>
    <p:extLst>
      <p:ext uri="{BB962C8B-B14F-4D97-AF65-F5344CB8AC3E}">
        <p14:creationId xmlns:p14="http://schemas.microsoft.com/office/powerpoint/2010/main" val="1129746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F3A03E-9A35-61F4-E594-8A6301A6E9F1}"/>
              </a:ext>
            </a:extLst>
          </p:cNvPr>
          <p:cNvSpPr>
            <a:spLocks noGrp="1"/>
          </p:cNvSpPr>
          <p:nvPr>
            <p:ph type="title"/>
          </p:nvPr>
        </p:nvSpPr>
        <p:spPr>
          <a:xfrm>
            <a:off x="581192" y="702156"/>
            <a:ext cx="11029616" cy="1188720"/>
          </a:xfrm>
        </p:spPr>
        <p:txBody>
          <a:bodyPr anchor="b">
            <a:normAutofit/>
          </a:bodyPr>
          <a:lstStyle/>
          <a:p>
            <a:r>
              <a:rPr lang="he-IL" dirty="0"/>
              <a:t>מותו של אלימלך ונשואי תערובת של בניו</a:t>
            </a:r>
          </a:p>
        </p:txBody>
      </p:sp>
      <p:sp>
        <p:nvSpPr>
          <p:cNvPr id="4" name="מציין מיקום של תאריך 3">
            <a:extLst>
              <a:ext uri="{FF2B5EF4-FFF2-40B4-BE49-F238E27FC236}">
                <a16:creationId xmlns:a16="http://schemas.microsoft.com/office/drawing/2014/main" id="{E6AB0A81-AFEF-8314-331D-2E7A033CA781}"/>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8F5D882A-A934-8EC5-A447-AB501139CB80}"/>
              </a:ext>
            </a:extLst>
          </p:cNvPr>
          <p:cNvGraphicFramePr>
            <a:graphicFrameLocks noGrp="1"/>
          </p:cNvGraphicFramePr>
          <p:nvPr>
            <p:ph idx="1"/>
            <p:extLst>
              <p:ext uri="{D42A27DB-BD31-4B8C-83A1-F6EECF244321}">
                <p14:modId xmlns:p14="http://schemas.microsoft.com/office/powerpoint/2010/main" val="1550905127"/>
              </p:ext>
            </p:extLst>
          </p:nvPr>
        </p:nvGraphicFramePr>
        <p:xfrm flipH="1">
          <a:off x="581193" y="2340864"/>
          <a:ext cx="11029615" cy="363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9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04F3D5-F2A6-E3F2-4894-5E0ABC06435D}"/>
              </a:ext>
            </a:extLst>
          </p:cNvPr>
          <p:cNvSpPr>
            <a:spLocks noGrp="1"/>
          </p:cNvSpPr>
          <p:nvPr>
            <p:ph type="title"/>
          </p:nvPr>
        </p:nvSpPr>
        <p:spPr>
          <a:xfrm>
            <a:off x="581192" y="702156"/>
            <a:ext cx="11029616" cy="1188720"/>
          </a:xfrm>
        </p:spPr>
        <p:txBody>
          <a:bodyPr anchor="b">
            <a:normAutofit/>
          </a:bodyPr>
          <a:lstStyle/>
          <a:p>
            <a:r>
              <a:rPr lang="he-IL" dirty="0"/>
              <a:t>עונשים מה' כסימן</a:t>
            </a:r>
          </a:p>
        </p:txBody>
      </p:sp>
      <p:sp>
        <p:nvSpPr>
          <p:cNvPr id="4" name="מציין מיקום של תאריך 3">
            <a:extLst>
              <a:ext uri="{FF2B5EF4-FFF2-40B4-BE49-F238E27FC236}">
                <a16:creationId xmlns:a16="http://schemas.microsoft.com/office/drawing/2014/main" id="{9500D745-5F2A-C828-771B-3E9A3CDB7CE8}"/>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2D15C32B-B125-1BF4-F1EF-601E735976E5}"/>
              </a:ext>
            </a:extLst>
          </p:cNvPr>
          <p:cNvGraphicFramePr>
            <a:graphicFrameLocks noGrp="1"/>
          </p:cNvGraphicFramePr>
          <p:nvPr>
            <p:ph idx="1"/>
            <p:extLst>
              <p:ext uri="{D42A27DB-BD31-4B8C-83A1-F6EECF244321}">
                <p14:modId xmlns:p14="http://schemas.microsoft.com/office/powerpoint/2010/main" val="383085251"/>
              </p:ext>
            </p:extLst>
          </p:nvPr>
        </p:nvGraphicFramePr>
        <p:xfrm flipH="1">
          <a:off x="581193" y="2340864"/>
          <a:ext cx="11029615" cy="363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0700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 שמכילה לבוש, פני אדם, אשה, כיסוי ראש&#10;&#10;התיאור נוצר באופן אוטומטי">
            <a:extLst>
              <a:ext uri="{FF2B5EF4-FFF2-40B4-BE49-F238E27FC236}">
                <a16:creationId xmlns:a16="http://schemas.microsoft.com/office/drawing/2014/main" id="{2CF34F75-E8C1-945F-F0E8-7EBBCAE7E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475" y="604599"/>
            <a:ext cx="8429625" cy="6233401"/>
          </a:xfrm>
          <a:prstGeom prst="rect">
            <a:avLst/>
          </a:prstGeom>
        </p:spPr>
      </p:pic>
      <p:sp>
        <p:nvSpPr>
          <p:cNvPr id="2" name="כותרת 1">
            <a:extLst>
              <a:ext uri="{FF2B5EF4-FFF2-40B4-BE49-F238E27FC236}">
                <a16:creationId xmlns:a16="http://schemas.microsoft.com/office/drawing/2014/main" id="{6722ABD3-8FE1-9545-1392-665A7855A644}"/>
              </a:ext>
            </a:extLst>
          </p:cNvPr>
          <p:cNvSpPr>
            <a:spLocks noGrp="1"/>
          </p:cNvSpPr>
          <p:nvPr>
            <p:ph type="title"/>
          </p:nvPr>
        </p:nvSpPr>
        <p:spPr/>
        <p:txBody>
          <a:bodyPr/>
          <a:lstStyle/>
          <a:p>
            <a:r>
              <a:rPr lang="he-IL" dirty="0"/>
              <a:t>נעמי מבקשת לדחות את שתי כלותיה ולחזור לארץ</a:t>
            </a:r>
          </a:p>
        </p:txBody>
      </p:sp>
      <p:sp>
        <p:nvSpPr>
          <p:cNvPr id="3" name="מציין מיקום תוכן 2">
            <a:extLst>
              <a:ext uri="{FF2B5EF4-FFF2-40B4-BE49-F238E27FC236}">
                <a16:creationId xmlns:a16="http://schemas.microsoft.com/office/drawing/2014/main" id="{CA97413E-B0D3-368F-1D19-CE9AB2A9824A}"/>
              </a:ext>
            </a:extLst>
          </p:cNvPr>
          <p:cNvSpPr>
            <a:spLocks noGrp="1"/>
          </p:cNvSpPr>
          <p:nvPr>
            <p:ph idx="1"/>
          </p:nvPr>
        </p:nvSpPr>
        <p:spPr/>
        <p:txBody>
          <a:bodyPr>
            <a:normAutofit lnSpcReduction="10000"/>
          </a:bodyPr>
          <a:lstStyle/>
          <a:p>
            <a:pPr>
              <a:buFont typeface="Wingdings" panose="05000000000000000000" pitchFamily="2" charset="2"/>
              <a:buChar char="§"/>
            </a:pPr>
            <a:r>
              <a:rPr lang="he-IL" sz="1400" dirty="0"/>
              <a:t>רקע: דרך שקטה בשדות מואב, שלוש נשים בוכות, נתח היסטוריה יהודית בהתהוות...</a:t>
            </a:r>
          </a:p>
          <a:p>
            <a:r>
              <a:rPr lang="he-IL" sz="1400" dirty="0"/>
              <a:t>נעמי נמצאת בדרכה חזרה אל ארץ ישראל, מלווה בשתי כלותיה. נעמי ציפתה שהן ישובו למואב והופתעה לגלות, שהן ממשיכות יחד איתה. היא מנסה לשכנע אותן לחזור לבתיהן: "ותאמר נעמי לשתי כלותיה – לכנה שובנה אישה לבית אימה. יעשה ה' עמכם חסד כאשר עשיתם עם המתים ועמדי. </a:t>
            </a:r>
            <a:r>
              <a:rPr lang="he-IL" sz="1400" dirty="0" err="1"/>
              <a:t>יתן</a:t>
            </a:r>
            <a:r>
              <a:rPr lang="he-IL" sz="1400" dirty="0"/>
              <a:t> ה' לכם ומצאן מנוחה אישה בית </a:t>
            </a:r>
            <a:r>
              <a:rPr lang="he-IL" sz="1400" dirty="0" err="1"/>
              <a:t>אישהּ</a:t>
            </a:r>
            <a:r>
              <a:rPr lang="he-IL" sz="1400" dirty="0"/>
              <a:t>..." (א, ח-ט).</a:t>
            </a:r>
          </a:p>
          <a:p>
            <a:r>
              <a:rPr lang="he-IL" sz="1400" dirty="0"/>
              <a:t>נעמי אומרת לכלותיה לחזור אל אימותיהן ובו בזמן מייעצת להן, שאם הן באמת רוצות במנוחה, עליהן לשוב למואב ולהינשא בשנית.</a:t>
            </a:r>
          </a:p>
          <a:p>
            <a:r>
              <a:rPr lang="he-IL" sz="1400" dirty="0"/>
              <a:t>בשלב זה אין להן מניעים נוספים, וכל בית דין יהודי היה מקבל אותן כגרות אמיתיות.</a:t>
            </a:r>
          </a:p>
          <a:p>
            <a:r>
              <a:rPr lang="he-IL" sz="1400" dirty="0"/>
              <a:t>"ותאמרנה לה – כי איתך נשוב לעמך" (א, י). ניסיונה הראשון של נעמי נדחה, רות וערפה רוצות בכנות להישאר עם העם היהודי. מכיוון שבשלב זה אין להן מניעים נוספים, כל בית דין יהודי היה מקבל אותן כגרות אמיתיות. בכל אופן נעמי עדיין לא מוותרת. "שובנה </a:t>
            </a:r>
            <a:r>
              <a:rPr lang="he-IL" sz="1400" dirty="0" err="1"/>
              <a:t>בנותי</a:t>
            </a:r>
            <a:r>
              <a:rPr lang="he-IL" sz="1400" dirty="0"/>
              <a:t>! לכן כי זקנתי מהיות לאיש, כי אמרתי יש לי תקווה גם הייתי הלילה לאיש וגם ילדתי בנים. </a:t>
            </a:r>
            <a:r>
              <a:rPr lang="he-IL" sz="1400" dirty="0" err="1"/>
              <a:t>הלהן</a:t>
            </a:r>
            <a:r>
              <a:rPr lang="he-IL" sz="1400" dirty="0"/>
              <a:t> תשברנה עד אשר יגדלו? </a:t>
            </a:r>
            <a:r>
              <a:rPr lang="he-IL" sz="1400" dirty="0" err="1"/>
              <a:t>הלהן</a:t>
            </a:r>
            <a:r>
              <a:rPr lang="he-IL" sz="1400" dirty="0"/>
              <a:t> תעגנה לבלתי היות לאיש? אל </a:t>
            </a:r>
            <a:r>
              <a:rPr lang="he-IL" sz="1400" dirty="0" err="1"/>
              <a:t>בנותי</a:t>
            </a:r>
            <a:r>
              <a:rPr lang="he-IL" sz="1400" dirty="0"/>
              <a:t>, כי מר לי מאוד מכם כי יצאה בי יד ה'." (א, </a:t>
            </a:r>
            <a:r>
              <a:rPr lang="he-IL" sz="1400" dirty="0" err="1"/>
              <a:t>יב-יג</a:t>
            </a:r>
            <a:r>
              <a:rPr lang="he-IL" sz="1400" dirty="0"/>
              <a:t>).</a:t>
            </a:r>
          </a:p>
          <a:p>
            <a:r>
              <a:rPr lang="he-IL" sz="1400" dirty="0"/>
              <a:t>נעמי מייעצת להן: מטרתכן היא להינשא מחדש ולמצוא מנוחה עם בעל. איתי, אין לכן כל תקווה. גם אם אני </a:t>
            </a:r>
            <a:r>
              <a:rPr lang="he-IL" sz="1400" dirty="0" err="1"/>
              <a:t>אנשא</a:t>
            </a:r>
            <a:r>
              <a:rPr lang="he-IL" sz="1400" dirty="0"/>
              <a:t> מחדש כבר היום ואלד בנים נוספים – והם יגדלו </a:t>
            </a:r>
            <a:r>
              <a:rPr lang="he-IL" sz="1400" dirty="0" err="1"/>
              <a:t>וינשאו</a:t>
            </a:r>
            <a:r>
              <a:rPr lang="he-IL" sz="1400" dirty="0"/>
              <a:t> לכם- אפילו אם כל זה יתרחש, אתן לא תוכלו לחכות להם עד שהם יגדלו. לכן אני מציעה לכן לחזור למשפחה הלא יהודית שלכן.</a:t>
            </a:r>
          </a:p>
        </p:txBody>
      </p:sp>
      <p:sp>
        <p:nvSpPr>
          <p:cNvPr id="4" name="מציין מיקום של תאריך 3">
            <a:extLst>
              <a:ext uri="{FF2B5EF4-FFF2-40B4-BE49-F238E27FC236}">
                <a16:creationId xmlns:a16="http://schemas.microsoft.com/office/drawing/2014/main" id="{367D5E5B-45F1-D5CE-9F2E-88E38FAF01C9}"/>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2389369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 שמכילה תמונה, טקסט, אדם, אומנות&#10;&#10;התיאור נוצר באופן אוטומטי">
            <a:extLst>
              <a:ext uri="{FF2B5EF4-FFF2-40B4-BE49-F238E27FC236}">
                <a16:creationId xmlns:a16="http://schemas.microsoft.com/office/drawing/2014/main" id="{061ACE99-2CE0-85FB-9FE0-7E547F2B2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87" y="609600"/>
            <a:ext cx="11029615" cy="6179439"/>
          </a:xfrm>
          <a:prstGeom prst="rect">
            <a:avLst/>
          </a:prstGeom>
        </p:spPr>
      </p:pic>
      <p:sp>
        <p:nvSpPr>
          <p:cNvPr id="2" name="כותרת 1">
            <a:extLst>
              <a:ext uri="{FF2B5EF4-FFF2-40B4-BE49-F238E27FC236}">
                <a16:creationId xmlns:a16="http://schemas.microsoft.com/office/drawing/2014/main" id="{21A3C0C9-B637-DC02-72C5-7C87A4A023EF}"/>
              </a:ext>
            </a:extLst>
          </p:cNvPr>
          <p:cNvSpPr>
            <a:spLocks noGrp="1"/>
          </p:cNvSpPr>
          <p:nvPr>
            <p:ph type="title"/>
          </p:nvPr>
        </p:nvSpPr>
        <p:spPr/>
        <p:txBody>
          <a:bodyPr/>
          <a:lstStyle/>
          <a:p>
            <a:r>
              <a:rPr lang="he-IL" dirty="0">
                <a:solidFill>
                  <a:schemeClr val="bg1">
                    <a:lumMod val="95000"/>
                  </a:schemeClr>
                </a:solidFill>
              </a:rPr>
              <a:t>עזיבת ערפה</a:t>
            </a:r>
          </a:p>
        </p:txBody>
      </p:sp>
      <p:sp>
        <p:nvSpPr>
          <p:cNvPr id="3" name="מציין מיקום תוכן 2">
            <a:extLst>
              <a:ext uri="{FF2B5EF4-FFF2-40B4-BE49-F238E27FC236}">
                <a16:creationId xmlns:a16="http://schemas.microsoft.com/office/drawing/2014/main" id="{12A9B11F-BEEB-6593-ED93-FC56751D8BB4}"/>
              </a:ext>
            </a:extLst>
          </p:cNvPr>
          <p:cNvSpPr>
            <a:spLocks noGrp="1"/>
          </p:cNvSpPr>
          <p:nvPr>
            <p:ph idx="1"/>
          </p:nvPr>
        </p:nvSpPr>
        <p:spPr/>
        <p:txBody>
          <a:bodyPr>
            <a:normAutofit fontScale="92500" lnSpcReduction="20000"/>
          </a:bodyPr>
          <a:lstStyle/>
          <a:p>
            <a:r>
              <a:rPr lang="he-IL" dirty="0">
                <a:solidFill>
                  <a:schemeClr val="bg1">
                    <a:lumMod val="95000"/>
                  </a:schemeClr>
                </a:solidFill>
              </a:rPr>
              <a:t>ערפה מגיבה: "כן, את אמנם המורה הרוחנית שלי, שלימדה אותי חכמה, אולם מכיוון שהמטרה שלי, להתקדם בחיים ולהינשא בשנית ואתך אין לי שום סיכוי, אני מוכרחת לעזוב." היא נשקה לחמותה ועזבה לדרכה.</a:t>
            </a:r>
          </a:p>
          <a:p>
            <a:r>
              <a:rPr lang="he-IL" dirty="0">
                <a:solidFill>
                  <a:schemeClr val="bg1">
                    <a:lumMod val="95000"/>
                  </a:schemeClr>
                </a:solidFill>
              </a:rPr>
              <a:t>רות לעומתה ממשיכה לדבוק בנעמי. "איך אני יכולה לעזוב אותך? מה זה משנה אם אני אתחתן שוב או לא? אני רוצה להמשיך איתך, להתחבר ליהדות יותר מכל!"</a:t>
            </a:r>
          </a:p>
          <a:p>
            <a:r>
              <a:rPr lang="he-IL" dirty="0">
                <a:solidFill>
                  <a:schemeClr val="bg1">
                    <a:lumMod val="95000"/>
                  </a:schemeClr>
                </a:solidFill>
              </a:rPr>
              <a:t>שנים רבות מאוחר יותר, נערך קרב בין אחד מצאצאיה של רות – דוד – לזה של ערפה – </a:t>
            </a:r>
            <a:r>
              <a:rPr lang="he-IL" dirty="0" err="1">
                <a:solidFill>
                  <a:schemeClr val="bg1">
                    <a:lumMod val="95000"/>
                  </a:schemeClr>
                </a:solidFill>
              </a:rPr>
              <a:t>גולית</a:t>
            </a:r>
            <a:r>
              <a:rPr lang="he-IL" dirty="0">
                <a:solidFill>
                  <a:schemeClr val="bg1">
                    <a:lumMod val="95000"/>
                  </a:schemeClr>
                </a:solidFill>
              </a:rPr>
              <a:t>. חכמים מעירים, שראוי היה שדוד – צאצאה של זו שדבקה בדרך האמת – ינצח את צאצאה של זו, שנשקה ועזבה. להחלטותינו עשויה להיות השפעה במשך דורות לאחר מכן!</a:t>
            </a:r>
          </a:p>
          <a:p>
            <a:r>
              <a:rPr lang="he-IL" dirty="0">
                <a:solidFill>
                  <a:schemeClr val="bg1">
                    <a:lumMod val="95000"/>
                  </a:schemeClr>
                </a:solidFill>
              </a:rPr>
              <a:t>בנקודה זו, רצונה של רות גלוי וברור ובכל זאת נעמי עדיין מנסה לדחות אותה: "שובי אחר יבִמתך" (א, טו), היא תובעת.</a:t>
            </a:r>
          </a:p>
          <a:p>
            <a:r>
              <a:rPr lang="he-IL" dirty="0">
                <a:solidFill>
                  <a:schemeClr val="bg1">
                    <a:lumMod val="95000"/>
                  </a:schemeClr>
                </a:solidFill>
              </a:rPr>
              <a:t>רות עונה: "אל תפגעי (תפצירי) בי </a:t>
            </a:r>
            <a:r>
              <a:rPr lang="he-IL" dirty="0" err="1">
                <a:solidFill>
                  <a:schemeClr val="bg1">
                    <a:lumMod val="95000"/>
                  </a:schemeClr>
                </a:solidFill>
              </a:rPr>
              <a:t>לעזבך</a:t>
            </a:r>
            <a:r>
              <a:rPr lang="he-IL" dirty="0">
                <a:solidFill>
                  <a:schemeClr val="bg1">
                    <a:lumMod val="95000"/>
                  </a:schemeClr>
                </a:solidFill>
              </a:rPr>
              <a:t> לשוב </a:t>
            </a:r>
            <a:r>
              <a:rPr lang="he-IL" dirty="0" err="1">
                <a:solidFill>
                  <a:schemeClr val="bg1">
                    <a:lumMod val="95000"/>
                  </a:schemeClr>
                </a:solidFill>
              </a:rPr>
              <a:t>מאחריך</a:t>
            </a:r>
            <a:r>
              <a:rPr lang="he-IL" dirty="0">
                <a:solidFill>
                  <a:schemeClr val="bg1">
                    <a:lumMod val="95000"/>
                  </a:schemeClr>
                </a:solidFill>
              </a:rPr>
              <a:t>. כי אל אשר תלכי – אלך, ובאשר תליני – אלין, עמך – עמי, </a:t>
            </a:r>
            <a:r>
              <a:rPr lang="he-IL" dirty="0" err="1">
                <a:solidFill>
                  <a:schemeClr val="bg1">
                    <a:lumMod val="95000"/>
                  </a:schemeClr>
                </a:solidFill>
              </a:rPr>
              <a:t>וא-לוהיך</a:t>
            </a:r>
            <a:r>
              <a:rPr lang="he-IL" dirty="0">
                <a:solidFill>
                  <a:schemeClr val="bg1">
                    <a:lumMod val="95000"/>
                  </a:schemeClr>
                </a:solidFill>
              </a:rPr>
              <a:t> – א-</a:t>
            </a:r>
            <a:r>
              <a:rPr lang="he-IL" dirty="0" err="1">
                <a:solidFill>
                  <a:schemeClr val="bg1">
                    <a:lumMod val="95000"/>
                  </a:schemeClr>
                </a:solidFill>
              </a:rPr>
              <a:t>לוהי</a:t>
            </a:r>
            <a:r>
              <a:rPr lang="he-IL" dirty="0">
                <a:solidFill>
                  <a:schemeClr val="bg1">
                    <a:lumMod val="95000"/>
                  </a:schemeClr>
                </a:solidFill>
              </a:rPr>
              <a:t>... כי המוות יפריד ביני ובינך!" (א, </a:t>
            </a:r>
            <a:r>
              <a:rPr lang="he-IL" dirty="0" err="1">
                <a:solidFill>
                  <a:schemeClr val="bg1">
                    <a:lumMod val="95000"/>
                  </a:schemeClr>
                </a:solidFill>
              </a:rPr>
              <a:t>טז-יז</a:t>
            </a:r>
            <a:r>
              <a:rPr lang="he-IL" dirty="0">
                <a:solidFill>
                  <a:schemeClr val="bg1">
                    <a:lumMod val="95000"/>
                  </a:schemeClr>
                </a:solidFill>
              </a:rPr>
              <a:t>). בהצהרת אמונה זו, רות מקבלת את עול התורה בשלמותו.</a:t>
            </a:r>
          </a:p>
          <a:p>
            <a:r>
              <a:rPr lang="he-IL" dirty="0">
                <a:solidFill>
                  <a:schemeClr val="bg1">
                    <a:lumMod val="95000"/>
                  </a:schemeClr>
                </a:solidFill>
              </a:rPr>
              <a:t>מכאן למדו חכמים, שיש להסביר לגר המיועד מצוות ספציפיות, קלות וקשות (ואף מדייקים מלשון הכתוב מה היו המצוות שבהן יידעה נעמי את רות).</a:t>
            </a:r>
          </a:p>
        </p:txBody>
      </p:sp>
      <p:sp>
        <p:nvSpPr>
          <p:cNvPr id="4" name="מציין מיקום של תאריך 3">
            <a:extLst>
              <a:ext uri="{FF2B5EF4-FFF2-40B4-BE49-F238E27FC236}">
                <a16:creationId xmlns:a16="http://schemas.microsoft.com/office/drawing/2014/main" id="{7B9AB810-5BED-AC71-4280-065DB4EDBF52}"/>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3836311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0BB497-42C7-31F1-C3CC-DDCCDFFD5017}"/>
              </a:ext>
            </a:extLst>
          </p:cNvPr>
          <p:cNvSpPr>
            <a:spLocks noGrp="1"/>
          </p:cNvSpPr>
          <p:nvPr>
            <p:ph type="title"/>
          </p:nvPr>
        </p:nvSpPr>
        <p:spPr/>
        <p:txBody>
          <a:bodyPr/>
          <a:lstStyle/>
          <a:p>
            <a:r>
              <a:rPr lang="he-IL" dirty="0"/>
              <a:t>חזרת נעמי לבית לחם</a:t>
            </a:r>
          </a:p>
        </p:txBody>
      </p:sp>
      <p:sp>
        <p:nvSpPr>
          <p:cNvPr id="3" name="מציין מיקום תוכן 2">
            <a:extLst>
              <a:ext uri="{FF2B5EF4-FFF2-40B4-BE49-F238E27FC236}">
                <a16:creationId xmlns:a16="http://schemas.microsoft.com/office/drawing/2014/main" id="{A042ABEE-7F03-683D-0A19-AE5ED78806DA}"/>
              </a:ext>
            </a:extLst>
          </p:cNvPr>
          <p:cNvSpPr>
            <a:spLocks noGrp="1"/>
          </p:cNvSpPr>
          <p:nvPr>
            <p:ph idx="1"/>
          </p:nvPr>
        </p:nvSpPr>
        <p:spPr/>
        <p:txBody>
          <a:bodyPr>
            <a:normAutofit fontScale="85000" lnSpcReduction="10000"/>
          </a:bodyPr>
          <a:lstStyle/>
          <a:p>
            <a:r>
              <a:rPr lang="he-IL" dirty="0"/>
              <a:t>החזרה לישראל מחוץ לארץ הייתה קשה מאוד. "ותצא מן המקום אשר הייתה שמה ... בדרך לשוב אל ארץ יהודה" (א, ז). "ותלכנה </a:t>
            </a:r>
            <a:r>
              <a:rPr lang="he-IL" dirty="0" err="1"/>
              <a:t>שתיהם</a:t>
            </a:r>
            <a:r>
              <a:rPr lang="he-IL" dirty="0"/>
              <a:t> עד בואנה בית לחם ויהי </a:t>
            </a:r>
            <a:r>
              <a:rPr lang="he-IL" dirty="0" err="1"/>
              <a:t>כבואנה</a:t>
            </a:r>
            <a:r>
              <a:rPr lang="he-IL" dirty="0"/>
              <a:t> בית לחם" (א, </a:t>
            </a:r>
            <a:r>
              <a:rPr lang="he-IL" dirty="0" err="1"/>
              <a:t>יט</a:t>
            </a:r>
            <a:r>
              <a:rPr lang="he-IL" dirty="0"/>
              <a:t>) "ותשב נעמי ורות </a:t>
            </a:r>
            <a:r>
              <a:rPr lang="he-IL" dirty="0" err="1"/>
              <a:t>המואביה</a:t>
            </a:r>
            <a:r>
              <a:rPr lang="he-IL" dirty="0"/>
              <a:t> ... משדי מואב, והמה באו בית לחם בתחילת קציר שעורים" (א, </a:t>
            </a:r>
            <a:r>
              <a:rPr lang="he-IL" dirty="0" err="1"/>
              <a:t>כב</a:t>
            </a:r>
            <a:r>
              <a:rPr lang="he-IL" dirty="0"/>
              <a:t>).</a:t>
            </a:r>
          </a:p>
          <a:p>
            <a:r>
              <a:rPr lang="he-IL" dirty="0"/>
              <a:t>עבור רות היה זה בהחלט מבלבל לשמוע את חמותה – ומורתה הרוחנית – מתלוננת כך בציבור!</a:t>
            </a:r>
          </a:p>
          <a:p>
            <a:r>
              <a:rPr lang="he-IL" dirty="0"/>
              <a:t>פסוקים אלה מספרים, שהן יצאו על מנת לחזור והלכו והגיעו </a:t>
            </a:r>
            <a:r>
              <a:rPr lang="he-IL" dirty="0" err="1"/>
              <a:t>והגיעו</a:t>
            </a:r>
            <a:r>
              <a:rPr lang="he-IL" dirty="0"/>
              <a:t> (שוב) ושבו והגיעו! מהכפילות בלשון הפסוק נלמד שמדובר כאן על יותר משיבה גשמית  – מדובר בהתקדמות והתעלות רוחנית. (הרב </a:t>
            </a:r>
            <a:r>
              <a:rPr lang="he-IL" dirty="0" err="1"/>
              <a:t>בראוודה</a:t>
            </a:r>
            <a:r>
              <a:rPr lang="he-IL" dirty="0"/>
              <a:t>).</a:t>
            </a:r>
          </a:p>
          <a:p>
            <a:r>
              <a:rPr lang="he-IL" dirty="0"/>
              <a:t>"ויהי </a:t>
            </a:r>
            <a:r>
              <a:rPr lang="he-IL" dirty="0" err="1"/>
              <a:t>כבואנה</a:t>
            </a:r>
            <a:r>
              <a:rPr lang="he-IL" dirty="0"/>
              <a:t> בית לחם ותהום כל העיר עליהן, ותאמרנה: הזאת נעמי?! (א, </a:t>
            </a:r>
            <a:r>
              <a:rPr lang="he-IL" dirty="0" err="1"/>
              <a:t>יט</a:t>
            </a:r>
            <a:r>
              <a:rPr lang="he-IL" dirty="0"/>
              <a:t>). ונעמי עונה: "אל תקראנה לי נעמי (מלשון נועם), קראנה לי מרה (מלשון מרירות), כי המר שד-י לי מאוד... וה' ענה בי ושד-י הרע לי" (א, כ-</a:t>
            </a:r>
            <a:r>
              <a:rPr lang="he-IL" dirty="0" err="1"/>
              <a:t>כא</a:t>
            </a:r>
            <a:r>
              <a:rPr lang="he-IL" dirty="0"/>
              <a:t>). עבור רות היה זה בהחלט מבלבל לשמוע את חמותה – ומורתה הרוחנית – מתלוננת כך בציבור.</a:t>
            </a:r>
          </a:p>
          <a:p>
            <a:r>
              <a:rPr lang="he-IL" dirty="0"/>
              <a:t>שאלה: כיצד כל העיר שמה לב וצפתה בכניסתן העירה? איך היה להם לב להביך אלמנה בציבור ולשאול בקול: "הזאת נעמי?"</a:t>
            </a:r>
          </a:p>
          <a:p>
            <a:r>
              <a:rPr lang="he-IL" dirty="0"/>
              <a:t>תשובה: יום קודם לכן, אשתו של השופט בועז נפטרה וביום שלמחרת נערכה ההלוויה בנוכחות הציבור כולו. זה היה הרגע, שבו נכנסו שתי הנשים לעיר. התושבים זכרו את נעמי כאישה צעירה, נאה ועשירה. אישה שתמיד עוזרת לאחרים ולפתע עומדת מולם אלמנה זקנה ושבורה, שנראית להם מוכרת באופן מוזר. מתוך תדהמה הם קוראים: "האם ייתכן שזאת נעמי?!" (הרב </a:t>
            </a:r>
            <a:r>
              <a:rPr lang="he-IL" dirty="0" err="1"/>
              <a:t>בראוודה</a:t>
            </a:r>
            <a:r>
              <a:rPr lang="he-IL" dirty="0"/>
              <a:t>)</a:t>
            </a:r>
          </a:p>
        </p:txBody>
      </p:sp>
      <p:sp>
        <p:nvSpPr>
          <p:cNvPr id="4" name="מציין מיקום של תאריך 3">
            <a:extLst>
              <a:ext uri="{FF2B5EF4-FFF2-40B4-BE49-F238E27FC236}">
                <a16:creationId xmlns:a16="http://schemas.microsoft.com/office/drawing/2014/main" id="{4D44DAEE-4CA2-3C4D-4C10-642415F66CF4}"/>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4131559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 שמכילה בחוץ, חקלאות, לקצור, דשא&#10;&#10;התיאור נוצר באופן אוטומטי">
            <a:extLst>
              <a:ext uri="{FF2B5EF4-FFF2-40B4-BE49-F238E27FC236}">
                <a16:creationId xmlns:a16="http://schemas.microsoft.com/office/drawing/2014/main" id="{C83C0102-E567-FF00-AF01-9F0DACDB0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950" y="617854"/>
            <a:ext cx="4962525" cy="6213475"/>
          </a:xfrm>
          <a:prstGeom prst="rect">
            <a:avLst/>
          </a:prstGeom>
        </p:spPr>
      </p:pic>
      <p:sp>
        <p:nvSpPr>
          <p:cNvPr id="3" name="מציין מיקום תוכן 2">
            <a:extLst>
              <a:ext uri="{FF2B5EF4-FFF2-40B4-BE49-F238E27FC236}">
                <a16:creationId xmlns:a16="http://schemas.microsoft.com/office/drawing/2014/main" id="{E482BD08-8F7E-9127-DA18-51C92A6AF236}"/>
              </a:ext>
            </a:extLst>
          </p:cNvPr>
          <p:cNvSpPr>
            <a:spLocks noGrp="1"/>
          </p:cNvSpPr>
          <p:nvPr>
            <p:ph idx="1"/>
          </p:nvPr>
        </p:nvSpPr>
        <p:spPr/>
        <p:txBody>
          <a:bodyPr>
            <a:normAutofit fontScale="77500" lnSpcReduction="20000"/>
          </a:bodyPr>
          <a:lstStyle/>
          <a:p>
            <a:r>
              <a:rPr lang="he-IL" dirty="0"/>
              <a:t>קודם שנמשיך, נבאר מספר נקודות שקשורות להמשך הסיפור.</a:t>
            </a:r>
          </a:p>
          <a:p>
            <a:r>
              <a:rPr lang="he-IL" dirty="0"/>
              <a:t> בחברה החקלאית היהודית יש שלושה אופנים שמוטל על החקלאי לתרום מיבול הדגן שלו לעניים(ראה ויקרא </a:t>
            </a:r>
            <a:r>
              <a:rPr lang="he-IL" dirty="0" err="1"/>
              <a:t>יט</a:t>
            </a:r>
            <a:r>
              <a:rPr lang="he-IL" dirty="0"/>
              <a:t>, ט).</a:t>
            </a:r>
          </a:p>
          <a:p>
            <a:r>
              <a:rPr lang="he-IL" dirty="0"/>
              <a:t>א. פאה – מיעדים פינה בשדה עבור העניים, משם הם יכולים לקצור ללא קבלת רשות.</a:t>
            </a:r>
          </a:p>
          <a:p>
            <a:r>
              <a:rPr lang="he-IL" dirty="0"/>
              <a:t>ב. לקט – במהלך הקציר, אם נופלים על הקרקע גבעול או שניים של דגן, משאירים אותם עבור העניים.</a:t>
            </a:r>
          </a:p>
          <a:p>
            <a:r>
              <a:rPr lang="he-IL" dirty="0"/>
              <a:t>ג. שכחה – כאשר אוספים את אלומות הדגן, אם נשכחו אלומה או שתיים, משאירים אותן לעניים. בזמן הקציר, העניים היו הולכים בעקבות הקוצרים, ללקט כפי יכולתם.</a:t>
            </a:r>
          </a:p>
          <a:p>
            <a:r>
              <a:rPr lang="he-IL" dirty="0"/>
              <a:t> הנחלה שקיבל כל אחד מבני ישראל בארץ, לא הייתה נמכרת, אלא במקרה של צורך גדול. לקרוביו של המוכר הייתה חובה לנסות "לגאול" את הקרקע על מנת שתישאר במסגרת המשפחה, כאשר המוכר עצמו לא היה מסוגל לעשות זאת. אם אלמנה ירשה את בעלה, היה נהוג ש'גואל' הנחלה היה נושא אותה לאישה, כך ששמו של הבעלים האמיתיים יונצח על הקרקע.</a:t>
            </a:r>
          </a:p>
          <a:p>
            <a:r>
              <a:rPr lang="he-IL" dirty="0"/>
              <a:t> התורה אוסרת על היהודים להינשא למואבים – אפילו אם הם מתגיירים! המסורת בעל-פה מסבירה, שהאיסור חל רק על גברים מואביים, אבל אינו אוסר נישואין לגיורת מואבית. מסורת זו לא הייתה מוכרת ומפורסמת באותו זמן, משום שמספר הגרות המואביות שהיו מעוניינות להינשא ליהודים היה אפסי – ובעצם, רות הייתה הראשונה!</a:t>
            </a:r>
          </a:p>
          <a:p>
            <a:endParaRPr lang="he-IL" dirty="0"/>
          </a:p>
          <a:p>
            <a:r>
              <a:rPr lang="he-IL" dirty="0"/>
              <a:t>ונמשיך...</a:t>
            </a:r>
          </a:p>
        </p:txBody>
      </p:sp>
      <p:sp>
        <p:nvSpPr>
          <p:cNvPr id="2" name="כותרת 1">
            <a:extLst>
              <a:ext uri="{FF2B5EF4-FFF2-40B4-BE49-F238E27FC236}">
                <a16:creationId xmlns:a16="http://schemas.microsoft.com/office/drawing/2014/main" id="{C9D81E62-1534-4753-09C2-7C8E6BE2A252}"/>
              </a:ext>
            </a:extLst>
          </p:cNvPr>
          <p:cNvSpPr>
            <a:spLocks noGrp="1"/>
          </p:cNvSpPr>
          <p:nvPr>
            <p:ph type="title"/>
          </p:nvPr>
        </p:nvSpPr>
        <p:spPr/>
        <p:txBody>
          <a:bodyPr/>
          <a:lstStyle/>
          <a:p>
            <a:r>
              <a:rPr lang="he-IL" dirty="0"/>
              <a:t>פרק ב – הקדמה לפרק</a:t>
            </a:r>
          </a:p>
        </p:txBody>
      </p:sp>
      <p:sp>
        <p:nvSpPr>
          <p:cNvPr id="4" name="מציין מיקום של תאריך 3">
            <a:extLst>
              <a:ext uri="{FF2B5EF4-FFF2-40B4-BE49-F238E27FC236}">
                <a16:creationId xmlns:a16="http://schemas.microsoft.com/office/drawing/2014/main" id="{46CB3A3B-DB11-3C56-0BB4-D9428929FCEC}"/>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1532123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62D7CC-E352-C0F4-4ABD-A6CB7CA5DD30}"/>
              </a:ext>
            </a:extLst>
          </p:cNvPr>
          <p:cNvSpPr>
            <a:spLocks noGrp="1"/>
          </p:cNvSpPr>
          <p:nvPr>
            <p:ph type="title"/>
          </p:nvPr>
        </p:nvSpPr>
        <p:spPr/>
        <p:txBody>
          <a:bodyPr/>
          <a:lstStyle/>
          <a:p>
            <a:r>
              <a:rPr lang="he-IL" dirty="0"/>
              <a:t>רקע על השופט בעז</a:t>
            </a:r>
          </a:p>
        </p:txBody>
      </p:sp>
      <p:sp>
        <p:nvSpPr>
          <p:cNvPr id="3" name="מציין מיקום תוכן 2">
            <a:extLst>
              <a:ext uri="{FF2B5EF4-FFF2-40B4-BE49-F238E27FC236}">
                <a16:creationId xmlns:a16="http://schemas.microsoft.com/office/drawing/2014/main" id="{685AC654-BF37-9256-18A7-9B7F40332155}"/>
              </a:ext>
            </a:extLst>
          </p:cNvPr>
          <p:cNvSpPr>
            <a:spLocks noGrp="1"/>
          </p:cNvSpPr>
          <p:nvPr>
            <p:ph idx="1"/>
          </p:nvPr>
        </p:nvSpPr>
        <p:spPr/>
        <p:txBody>
          <a:bodyPr/>
          <a:lstStyle/>
          <a:p>
            <a:r>
              <a:rPr lang="he-IL" dirty="0"/>
              <a:t>השופט הנוכחי של ישראל היה בועז, אחיינו של אלימלך, חכם מבוגר ומכובד שזה עתה התאלמן. נעמי נמנעה מלבקש את עזרתו וחיכתה שהוא יבצע את הצעד הראשון. בינתיים, נעמי ורות רעבו ממש ללחם. הן הגיעו לעיר בזמן הקציר ושדהו של אלימלך לא היה זרוע. נעמי יכלה למכור את שדותיה, אולם אז היה בועז חייב לפדותם בתור קרוב משפחתה. רות הציעה ללקוט תבואה יחד עם העניים. היא ידעה, שאותה איש לא יכיר ולא יבייש, כפי שייקרה אם תצא נעמי, העשירה לשעבר, בעצמה. נעמי הסכימה לכך.</a:t>
            </a:r>
          </a:p>
        </p:txBody>
      </p:sp>
      <p:sp>
        <p:nvSpPr>
          <p:cNvPr id="4" name="מציין מיקום של תאריך 3">
            <a:extLst>
              <a:ext uri="{FF2B5EF4-FFF2-40B4-BE49-F238E27FC236}">
                <a16:creationId xmlns:a16="http://schemas.microsoft.com/office/drawing/2014/main" id="{6DFD2F22-8AE8-CA8A-9D81-9975512835A1}"/>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1428031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49C51C-039F-C596-7119-29DB638684DA}"/>
              </a:ext>
            </a:extLst>
          </p:cNvPr>
          <p:cNvSpPr>
            <a:spLocks noGrp="1"/>
          </p:cNvSpPr>
          <p:nvPr>
            <p:ph type="title"/>
          </p:nvPr>
        </p:nvSpPr>
        <p:spPr>
          <a:xfrm>
            <a:off x="8392291" y="933450"/>
            <a:ext cx="3031852" cy="1722419"/>
          </a:xfrm>
        </p:spPr>
        <p:txBody>
          <a:bodyPr anchor="b">
            <a:normAutofit/>
          </a:bodyPr>
          <a:lstStyle/>
          <a:p>
            <a:r>
              <a:rPr lang="he-IL" dirty="0"/>
              <a:t>רות מלקטת בשדה בעז</a:t>
            </a:r>
          </a:p>
        </p:txBody>
      </p:sp>
      <p:sp>
        <p:nvSpPr>
          <p:cNvPr id="3" name="מציין מיקום תוכן 2">
            <a:extLst>
              <a:ext uri="{FF2B5EF4-FFF2-40B4-BE49-F238E27FC236}">
                <a16:creationId xmlns:a16="http://schemas.microsoft.com/office/drawing/2014/main" id="{2BB9C02E-D185-D387-85D2-BA4A394285D3}"/>
              </a:ext>
            </a:extLst>
          </p:cNvPr>
          <p:cNvSpPr>
            <a:spLocks noGrp="1"/>
          </p:cNvSpPr>
          <p:nvPr>
            <p:ph idx="1"/>
          </p:nvPr>
        </p:nvSpPr>
        <p:spPr>
          <a:xfrm>
            <a:off x="640081" y="1179829"/>
            <a:ext cx="6650991" cy="4658216"/>
          </a:xfrm>
        </p:spPr>
        <p:txBody>
          <a:bodyPr anchor="ctr">
            <a:normAutofit/>
          </a:bodyPr>
          <a:lstStyle/>
          <a:p>
            <a:pPr>
              <a:lnSpc>
                <a:spcPct val="100000"/>
              </a:lnSpc>
            </a:pPr>
            <a:r>
              <a:rPr lang="he-IL" sz="1600" dirty="0"/>
              <a:t>"ותלך ותבוא ... </a:t>
            </a:r>
            <a:r>
              <a:rPr lang="he-IL" sz="1600" dirty="0" err="1"/>
              <a:t>ויִקֶר</a:t>
            </a:r>
            <a:r>
              <a:rPr lang="he-IL" sz="1600" dirty="0"/>
              <a:t> מקרֶהָ חלקת השדה לבועז אשר ממשפחת אלימלך." (ב, ג).</a:t>
            </a:r>
          </a:p>
          <a:p>
            <a:pPr>
              <a:lnSpc>
                <a:spcPct val="100000"/>
              </a:lnSpc>
            </a:pPr>
            <a:endParaRPr lang="he-IL" sz="1600" dirty="0"/>
          </a:p>
          <a:p>
            <a:pPr>
              <a:lnSpc>
                <a:spcPct val="100000"/>
              </a:lnSpc>
            </a:pPr>
            <a:r>
              <a:rPr lang="he-IL" sz="1600" dirty="0"/>
              <a:t>כשהגיעה שעת הצהריים, הגיע בעל הבית לשדותיו ומייד הבחין ברות. "ויאמר בועז לנערו הניצב על הקוצרים – למי הנערה הזאת?" (ב, ה). חכמים מפרשים שבועז בירר דווקא על האישה הזאת משום שהוא שם לב להתנהגותה הצנועה של רות ולזהירותה והקפדתה על דיני הלקט.</a:t>
            </a:r>
          </a:p>
          <a:p>
            <a:pPr>
              <a:lnSpc>
                <a:spcPct val="100000"/>
              </a:lnSpc>
            </a:pPr>
            <a:endParaRPr lang="he-IL" sz="1600" dirty="0"/>
          </a:p>
          <a:p>
            <a:pPr>
              <a:lnSpc>
                <a:spcPct val="100000"/>
              </a:lnSpc>
            </a:pPr>
            <a:r>
              <a:rPr lang="he-IL" sz="1600" dirty="0"/>
              <a:t>על מנת להימנע מהתמקחות עם העניים האחרים על הפאה (אשר חולקה בין העניים), או עם הקוצרים על האלומות בעלות הערך (שכחה), רות לקטה רק שיבולים בודדות (לקט). מכיוון שהיא הייתה היחידה שנהגה כך, היא יכלה לאסוף כמות ניכרת של תבואה וכך בועז, שראה שהיא האישה היחידה בשדה, שעמוסה בשיבולים, סבר </a:t>
            </a:r>
            <a:r>
              <a:rPr lang="he-IL" sz="1600" dirty="0" err="1"/>
              <a:t>שודאי</a:t>
            </a:r>
            <a:r>
              <a:rPr lang="he-IL" sz="1600" dirty="0"/>
              <a:t> היא קשורה לאחד מן הקוצרים, שמשליך אליה בכוונה שיבולים. לכן הוא תהה בקול "למי היא שייכת?" (ע"פ </a:t>
            </a:r>
            <a:r>
              <a:rPr lang="he-IL" sz="1600" dirty="0" err="1"/>
              <a:t>המלבי"ם</a:t>
            </a:r>
            <a:r>
              <a:rPr lang="he-IL" sz="1600" dirty="0"/>
              <a:t>).</a:t>
            </a:r>
          </a:p>
        </p:txBody>
      </p:sp>
      <p:sp>
        <p:nvSpPr>
          <p:cNvPr id="4" name="מציין מיקום של תאריך 3">
            <a:extLst>
              <a:ext uri="{FF2B5EF4-FFF2-40B4-BE49-F238E27FC236}">
                <a16:creationId xmlns:a16="http://schemas.microsoft.com/office/drawing/2014/main" id="{AAAC7DD5-151D-8233-D8BE-EC3AB66C6D55}"/>
              </a:ext>
            </a:extLst>
          </p:cNvPr>
          <p:cNvSpPr>
            <a:spLocks noGrp="1"/>
          </p:cNvSpPr>
          <p:nvPr>
            <p:ph type="dt" sz="half" idx="10"/>
          </p:nvPr>
        </p:nvSpPr>
        <p:spPr>
          <a:xfrm>
            <a:off x="1741250" y="6456916"/>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pic>
        <p:nvPicPr>
          <p:cNvPr id="6" name="תמונה 5" descr="תמונה שמכילה שרטוט, תמונה, ציור, מיתולוגיה&#10;&#10;התיאור נוצר באופן אוטומטי">
            <a:extLst>
              <a:ext uri="{FF2B5EF4-FFF2-40B4-BE49-F238E27FC236}">
                <a16:creationId xmlns:a16="http://schemas.microsoft.com/office/drawing/2014/main" id="{6C7490A5-4DFA-CFB0-D710-E31A3AEE1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1936" y="2841859"/>
            <a:ext cx="2768770" cy="3425283"/>
          </a:xfrm>
          <a:prstGeom prst="rect">
            <a:avLst/>
          </a:prstGeom>
          <a:ln>
            <a:noFill/>
          </a:ln>
          <a:effectLst>
            <a:softEdge rad="112500"/>
          </a:effectLst>
        </p:spPr>
      </p:pic>
    </p:spTree>
    <p:extLst>
      <p:ext uri="{BB962C8B-B14F-4D97-AF65-F5344CB8AC3E}">
        <p14:creationId xmlns:p14="http://schemas.microsoft.com/office/powerpoint/2010/main" val="1458870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2DAACC-012A-FA06-7C2D-EB478DB119FC}"/>
              </a:ext>
            </a:extLst>
          </p:cNvPr>
          <p:cNvSpPr>
            <a:spLocks noGrp="1"/>
          </p:cNvSpPr>
          <p:nvPr>
            <p:ph type="title"/>
          </p:nvPr>
        </p:nvSpPr>
        <p:spPr>
          <a:xfrm>
            <a:off x="581191" y="729658"/>
            <a:ext cx="11029616" cy="988332"/>
          </a:xfrm>
        </p:spPr>
        <p:txBody>
          <a:bodyPr anchor="b">
            <a:normAutofit/>
          </a:bodyPr>
          <a:lstStyle/>
          <a:p>
            <a:r>
              <a:rPr lang="he-IL" dirty="0"/>
              <a:t>בועז נוהג בנדיבות</a:t>
            </a:r>
          </a:p>
        </p:txBody>
      </p:sp>
      <p:pic>
        <p:nvPicPr>
          <p:cNvPr id="6" name="תמונה 5" descr="תמונה שמכילה תמונה, לבוש, פני אדם, איש&#10;&#10;התיאור נוצר באופן אוטומטי">
            <a:extLst>
              <a:ext uri="{FF2B5EF4-FFF2-40B4-BE49-F238E27FC236}">
                <a16:creationId xmlns:a16="http://schemas.microsoft.com/office/drawing/2014/main" id="{1D9E3877-447A-BA19-51D4-CD2DDBF17DC0}"/>
              </a:ext>
            </a:extLst>
          </p:cNvPr>
          <p:cNvPicPr>
            <a:picLocks noChangeAspect="1"/>
          </p:cNvPicPr>
          <p:nvPr/>
        </p:nvPicPr>
        <p:blipFill rotWithShape="1">
          <a:blip r:embed="rId2">
            <a:extLst>
              <a:ext uri="{28A0092B-C50C-407E-A947-70E740481C1C}">
                <a14:useLocalDpi xmlns:a14="http://schemas.microsoft.com/office/drawing/2010/main" val="0"/>
              </a:ext>
            </a:extLst>
          </a:blip>
          <a:srcRect t="19852" r="1" b="2441"/>
          <a:stretch/>
        </p:blipFill>
        <p:spPr>
          <a:xfrm>
            <a:off x="6416040" y="2228003"/>
            <a:ext cx="5194767" cy="3633047"/>
          </a:xfrm>
          <a:prstGeom prst="rect">
            <a:avLst/>
          </a:prstGeom>
          <a:noFill/>
          <a:ln>
            <a:noFill/>
          </a:ln>
          <a:effectLst>
            <a:softEdge rad="112500"/>
          </a:effectLst>
        </p:spPr>
      </p:pic>
      <p:sp>
        <p:nvSpPr>
          <p:cNvPr id="3" name="מציין מיקום תוכן 2">
            <a:extLst>
              <a:ext uri="{FF2B5EF4-FFF2-40B4-BE49-F238E27FC236}">
                <a16:creationId xmlns:a16="http://schemas.microsoft.com/office/drawing/2014/main" id="{84A09875-6EF3-53A9-BD94-72616F57C3E7}"/>
              </a:ext>
            </a:extLst>
          </p:cNvPr>
          <p:cNvSpPr>
            <a:spLocks noGrp="1"/>
          </p:cNvSpPr>
          <p:nvPr>
            <p:ph sz="half" idx="2"/>
          </p:nvPr>
        </p:nvSpPr>
        <p:spPr>
          <a:xfrm>
            <a:off x="581192" y="2228003"/>
            <a:ext cx="5194769" cy="3633047"/>
          </a:xfrm>
        </p:spPr>
        <p:txBody>
          <a:bodyPr anchor="ctr">
            <a:normAutofit/>
          </a:bodyPr>
          <a:lstStyle/>
          <a:p>
            <a:pPr>
              <a:lnSpc>
                <a:spcPct val="100000"/>
              </a:lnSpc>
            </a:pPr>
            <a:r>
              <a:rPr lang="he-IL" sz="1400" dirty="0"/>
              <a:t>בועז מזמין את רות לאכול עמו ומסביר לה, עד כמה התרשם מכך, שהיא לוותה את חמותה. רות אכלה כפי צרכה ואת היתר שמרה עבור נעמי. בועז הציע לה להישאר עם הקוצרים מטעמו ולשתות מחבית המים, כשתחוש בצמא. הוא הזהיר את אנשיו, שלא להפריע לה והיא המשיכה ללקוט בשדהו עד לערב.</a:t>
            </a:r>
          </a:p>
          <a:p>
            <a:pPr>
              <a:lnSpc>
                <a:spcPct val="100000"/>
              </a:lnSpc>
            </a:pPr>
            <a:endParaRPr lang="he-IL" sz="1400" dirty="0"/>
          </a:p>
          <a:p>
            <a:pPr>
              <a:lnSpc>
                <a:spcPct val="100000"/>
              </a:lnSpc>
            </a:pPr>
            <a:r>
              <a:rPr lang="he-IL" sz="1400" dirty="0"/>
              <a:t>כאשר היא סיימה, היא חבטה את הדגן ונותרה בידה "איפה" של שעורים (מידת נפח של כ – 20 ליטר). רות הביאה את הדגן לבית נעמי, יחד עם שאריות סעודתה. נעמי התרשמה מאוד וחקרה מיהו בעל השדה, אשר הרשה לה לקחת כל כך הרבה דגן? כאשר שמעה את השם בועז, הסבירה לרות את קרבתו אליהן ורות המשיכה ללקוט בשדותיו עד לתום העונה.</a:t>
            </a:r>
          </a:p>
        </p:txBody>
      </p:sp>
      <p:sp>
        <p:nvSpPr>
          <p:cNvPr id="4" name="מציין מיקום של תאריך 3">
            <a:extLst>
              <a:ext uri="{FF2B5EF4-FFF2-40B4-BE49-F238E27FC236}">
                <a16:creationId xmlns:a16="http://schemas.microsoft.com/office/drawing/2014/main" id="{586672F7-5AE4-AF76-46F7-FC0E99134850}"/>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3859206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006BE6-4129-75EC-062C-DFCA6A45A914}"/>
              </a:ext>
            </a:extLst>
          </p:cNvPr>
          <p:cNvSpPr>
            <a:spLocks noGrp="1"/>
          </p:cNvSpPr>
          <p:nvPr>
            <p:ph type="title"/>
          </p:nvPr>
        </p:nvSpPr>
        <p:spPr>
          <a:xfrm>
            <a:off x="581192" y="702156"/>
            <a:ext cx="11029616" cy="1188720"/>
          </a:xfrm>
        </p:spPr>
        <p:txBody>
          <a:bodyPr anchor="b">
            <a:normAutofit/>
          </a:bodyPr>
          <a:lstStyle/>
          <a:p>
            <a:r>
              <a:rPr lang="he-IL" dirty="0"/>
              <a:t>פרק ג - רקע</a:t>
            </a:r>
          </a:p>
        </p:txBody>
      </p:sp>
      <p:sp>
        <p:nvSpPr>
          <p:cNvPr id="4" name="מציין מיקום של תאריך 3">
            <a:extLst>
              <a:ext uri="{FF2B5EF4-FFF2-40B4-BE49-F238E27FC236}">
                <a16:creationId xmlns:a16="http://schemas.microsoft.com/office/drawing/2014/main" id="{71D2DF09-4C8A-BCFE-3E28-AA5C929DA8F0}"/>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721D4BB3-EDB1-9AA3-EC3F-F35F8D2B933B}"/>
              </a:ext>
            </a:extLst>
          </p:cNvPr>
          <p:cNvGraphicFramePr>
            <a:graphicFrameLocks noGrp="1"/>
          </p:cNvGraphicFramePr>
          <p:nvPr>
            <p:ph idx="1"/>
            <p:extLst>
              <p:ext uri="{D42A27DB-BD31-4B8C-83A1-F6EECF244321}">
                <p14:modId xmlns:p14="http://schemas.microsoft.com/office/powerpoint/2010/main" val="1807617561"/>
              </p:ext>
            </p:extLst>
          </p:nvPr>
        </p:nvGraphicFramePr>
        <p:xfrm flipH="1">
          <a:off x="581193" y="2340864"/>
          <a:ext cx="11029615" cy="3634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260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6A9FC8-9822-30A0-BF08-D377CDA8BCB7}"/>
              </a:ext>
            </a:extLst>
          </p:cNvPr>
          <p:cNvSpPr>
            <a:spLocks noGrp="1"/>
          </p:cNvSpPr>
          <p:nvPr>
            <p:ph type="title"/>
          </p:nvPr>
        </p:nvSpPr>
        <p:spPr/>
        <p:txBody>
          <a:bodyPr/>
          <a:lstStyle/>
          <a:p>
            <a:r>
              <a:rPr lang="he-IL" dirty="0"/>
              <a:t>נעמי השדכנית</a:t>
            </a:r>
          </a:p>
        </p:txBody>
      </p:sp>
      <p:sp>
        <p:nvSpPr>
          <p:cNvPr id="3" name="מציין מיקום תוכן 2">
            <a:extLst>
              <a:ext uri="{FF2B5EF4-FFF2-40B4-BE49-F238E27FC236}">
                <a16:creationId xmlns:a16="http://schemas.microsoft.com/office/drawing/2014/main" id="{DD85F9F1-334B-FFA7-8FE6-10108B74D2DD}"/>
              </a:ext>
            </a:extLst>
          </p:cNvPr>
          <p:cNvSpPr>
            <a:spLocks noGrp="1"/>
          </p:cNvSpPr>
          <p:nvPr>
            <p:ph idx="1"/>
          </p:nvPr>
        </p:nvSpPr>
        <p:spPr/>
        <p:txBody>
          <a:bodyPr/>
          <a:lstStyle/>
          <a:p>
            <a:r>
              <a:rPr lang="he-IL" dirty="0"/>
              <a:t>לאחר תקופה של שלושה חודשים (מעת גיורה), נעמי אומרת לרות, שהגיע הזמן שלה להינשא. ה'בחור' בר המזל אינו אחר מבועז השופט. נעמי נתנה לרות הוראות מדויקות: בועז יעסוק בזריית הדגן (הפרדת הגרגרים מהמוץ בעזרת הרוח) ויבלה את הלילה בגורן, על מנת להשגיח על היבול. על רות להתלבש יפה, לבוא אל הגורן כשבועז ישן ולשכב למרגלותיו.</a:t>
            </a:r>
          </a:p>
        </p:txBody>
      </p:sp>
      <p:sp>
        <p:nvSpPr>
          <p:cNvPr id="4" name="מציין מיקום של תאריך 3">
            <a:extLst>
              <a:ext uri="{FF2B5EF4-FFF2-40B4-BE49-F238E27FC236}">
                <a16:creationId xmlns:a16="http://schemas.microsoft.com/office/drawing/2014/main" id="{F397FD3B-2C48-2AF4-50F0-499E64F2A829}"/>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2878376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BB8D09-32BF-D526-E110-E5E9E4E663C5}"/>
              </a:ext>
            </a:extLst>
          </p:cNvPr>
          <p:cNvSpPr>
            <a:spLocks noGrp="1"/>
          </p:cNvSpPr>
          <p:nvPr>
            <p:ph type="title"/>
          </p:nvPr>
        </p:nvSpPr>
        <p:spPr/>
        <p:txBody>
          <a:bodyPr/>
          <a:lstStyle/>
          <a:p>
            <a:r>
              <a:rPr lang="he-IL" dirty="0"/>
              <a:t>רות ובועז</a:t>
            </a:r>
          </a:p>
        </p:txBody>
      </p:sp>
      <p:sp>
        <p:nvSpPr>
          <p:cNvPr id="3" name="מציין מיקום תוכן 2">
            <a:extLst>
              <a:ext uri="{FF2B5EF4-FFF2-40B4-BE49-F238E27FC236}">
                <a16:creationId xmlns:a16="http://schemas.microsoft.com/office/drawing/2014/main" id="{EE7CAB0F-BA60-9C80-8F18-AB1D37DDF0E8}"/>
              </a:ext>
            </a:extLst>
          </p:cNvPr>
          <p:cNvSpPr>
            <a:spLocks noGrp="1"/>
          </p:cNvSpPr>
          <p:nvPr>
            <p:ph idx="1"/>
          </p:nvPr>
        </p:nvSpPr>
        <p:spPr/>
        <p:txBody>
          <a:bodyPr>
            <a:normAutofit fontScale="92500" lnSpcReduction="10000"/>
          </a:bodyPr>
          <a:lstStyle/>
          <a:p>
            <a:r>
              <a:rPr lang="he-IL" dirty="0"/>
              <a:t>אף על פי שרות לא ראתה זאת כהתנהגות צנועה במיוחד, היא מלאה אחר הוראות חמותה. היא הלכה אל הגורן ושם החליפה את בגדיה (שלא למשוך תשומת לב מיותרת). באמצע הלילה בועז התעורר ומצא אישה למרגלותיו. לשאלותיו הנבוכות היא עונה: "אנוכי רות אמתך, ופרשת כנפך על אמתך כי גואל אתה." (ג, ט) – אתה צריך להינשא לי, כי אתה הגואל שלי!</a:t>
            </a:r>
          </a:p>
          <a:p>
            <a:r>
              <a:rPr lang="he-IL" dirty="0"/>
              <a:t>בועז הופתע לטובה מכך שרות מוכנה להינשא לחכם זקן ולא לחפש בחור צעיר שיימשך בקסמיה. הוא הבטיח לה לבדוק את העניינים בבוקר ושלט בתאוותו לילה שלם. לפני עלות השחר הוא שלח אותה לביתה (למנוע רכילות ושמועות), אבל לפני כן שקל לתוך מטפחתה "שש שעורים" מידה המספיקה לארוחה אחת עבור נעמי ורות ובזה הראה, שעד לערב עניין ייבומה של רות יוסדר והן לא תזדקקנה יותר לארוחת ערב כזו. (</a:t>
            </a:r>
            <a:r>
              <a:rPr lang="he-IL" dirty="0" err="1"/>
              <a:t>מלבי"ם</a:t>
            </a:r>
            <a:r>
              <a:rPr lang="he-IL" dirty="0"/>
              <a:t>)</a:t>
            </a:r>
          </a:p>
          <a:p>
            <a:r>
              <a:rPr lang="he-IL" dirty="0"/>
              <a:t>חכמים מלמדים, שבועז רמז במעשהו, שהצאצא שלהם יגאל את ישראל. הנביא ישעיה מונה שש תכונות במשיח: "רוח חכמה ובינה, רוח </a:t>
            </a:r>
            <a:r>
              <a:rPr lang="he-IL" dirty="0" err="1"/>
              <a:t>עיצה</a:t>
            </a:r>
            <a:r>
              <a:rPr lang="he-IL" dirty="0"/>
              <a:t> וגבורה, רוח דעת ויראת ה'" (ישעיה יא, ב - ע"פ רש"י).</a:t>
            </a:r>
          </a:p>
          <a:p>
            <a:r>
              <a:rPr lang="he-IL" dirty="0"/>
              <a:t>רות חזרה אל בית נעמי, כשעדיין שררה בחוץ חשכה והיא לא הכירה אותה בתחילה. לאחר ששמעה את דבריה של רות, היא הבטיחה לה, שבועז אכן לא ינוח עד שיסדר את העניינים.</a:t>
            </a:r>
          </a:p>
        </p:txBody>
      </p:sp>
      <p:sp>
        <p:nvSpPr>
          <p:cNvPr id="4" name="מציין מיקום של תאריך 3">
            <a:extLst>
              <a:ext uri="{FF2B5EF4-FFF2-40B4-BE49-F238E27FC236}">
                <a16:creationId xmlns:a16="http://schemas.microsoft.com/office/drawing/2014/main" id="{7545474F-60E6-7E03-CC76-35DBD6259606}"/>
              </a:ext>
            </a:extLst>
          </p:cNvPr>
          <p:cNvSpPr>
            <a:spLocks noGrp="1"/>
          </p:cNvSpPr>
          <p:nvPr>
            <p:ph type="dt" sz="half" idx="10"/>
          </p:nvPr>
        </p:nvSpPr>
        <p:spPr/>
        <p:txBody>
          <a:bodyPr/>
          <a:lstStyle/>
          <a:p>
            <a:fld id="{00C59323-730E-4943-93D0-0D72EB289745}" type="datetime1">
              <a:rPr lang="he-IL" smtClean="0"/>
              <a:t>ב'/סיון/תשפ"ג</a:t>
            </a:fld>
            <a:endParaRPr lang="en-US" dirty="0"/>
          </a:p>
        </p:txBody>
      </p:sp>
    </p:spTree>
    <p:extLst>
      <p:ext uri="{BB962C8B-B14F-4D97-AF65-F5344CB8AC3E}">
        <p14:creationId xmlns:p14="http://schemas.microsoft.com/office/powerpoint/2010/main" val="604406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17DFA1-BADA-B940-174D-3B749FBC50AD}"/>
              </a:ext>
            </a:extLst>
          </p:cNvPr>
          <p:cNvSpPr>
            <a:spLocks noGrp="1"/>
          </p:cNvSpPr>
          <p:nvPr>
            <p:ph type="title"/>
          </p:nvPr>
        </p:nvSpPr>
        <p:spPr>
          <a:xfrm>
            <a:off x="8392291" y="933450"/>
            <a:ext cx="3031852" cy="1722419"/>
          </a:xfrm>
        </p:spPr>
        <p:txBody>
          <a:bodyPr anchor="b">
            <a:normAutofit/>
          </a:bodyPr>
          <a:lstStyle/>
          <a:p>
            <a:r>
              <a:rPr lang="he-IL" dirty="0"/>
              <a:t>פרק ד – בועז מכנס בית דין</a:t>
            </a:r>
          </a:p>
        </p:txBody>
      </p:sp>
      <p:sp>
        <p:nvSpPr>
          <p:cNvPr id="4" name="מציין מיקום של תאריך 3">
            <a:extLst>
              <a:ext uri="{FF2B5EF4-FFF2-40B4-BE49-F238E27FC236}">
                <a16:creationId xmlns:a16="http://schemas.microsoft.com/office/drawing/2014/main" id="{3390B92F-AABA-F0FB-88CD-C5E89F275197}"/>
              </a:ext>
            </a:extLst>
          </p:cNvPr>
          <p:cNvSpPr>
            <a:spLocks noGrp="1"/>
          </p:cNvSpPr>
          <p:nvPr>
            <p:ph type="dt" sz="half" idx="10"/>
          </p:nvPr>
        </p:nvSpPr>
        <p:spPr>
          <a:xfrm>
            <a:off x="1741250" y="6456916"/>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graphicFrame>
        <p:nvGraphicFramePr>
          <p:cNvPr id="6" name="מציין מיקום תוכן 2">
            <a:extLst>
              <a:ext uri="{FF2B5EF4-FFF2-40B4-BE49-F238E27FC236}">
                <a16:creationId xmlns:a16="http://schemas.microsoft.com/office/drawing/2014/main" id="{150D1EA4-19C0-C5C8-722A-A57FA59D5833}"/>
              </a:ext>
            </a:extLst>
          </p:cNvPr>
          <p:cNvGraphicFramePr>
            <a:graphicFrameLocks noGrp="1"/>
          </p:cNvGraphicFramePr>
          <p:nvPr>
            <p:ph idx="1"/>
            <p:extLst>
              <p:ext uri="{D42A27DB-BD31-4B8C-83A1-F6EECF244321}">
                <p14:modId xmlns:p14="http://schemas.microsoft.com/office/powerpoint/2010/main" val="4281412483"/>
              </p:ext>
            </p:extLst>
          </p:nvPr>
        </p:nvGraphicFramePr>
        <p:xfrm flipH="1">
          <a:off x="640081" y="1179829"/>
          <a:ext cx="6650991" cy="4658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תמונה 6" descr="תמונה שמכילה אומנות, תמונה, ציור, בניין&#10;&#10;התיאור נוצר באופן אוטומטי">
            <a:extLst>
              <a:ext uri="{FF2B5EF4-FFF2-40B4-BE49-F238E27FC236}">
                <a16:creationId xmlns:a16="http://schemas.microsoft.com/office/drawing/2014/main" id="{992CB177-78C4-488D-34C9-C43159037B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4746" y="2969427"/>
            <a:ext cx="3486941" cy="3328737"/>
          </a:xfrm>
          <a:prstGeom prst="rect">
            <a:avLst/>
          </a:prstGeom>
        </p:spPr>
      </p:pic>
    </p:spTree>
    <p:extLst>
      <p:ext uri="{BB962C8B-B14F-4D97-AF65-F5344CB8AC3E}">
        <p14:creationId xmlns:p14="http://schemas.microsoft.com/office/powerpoint/2010/main" val="3272906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F9162C-48D9-8563-D921-C7A02665EDB5}"/>
              </a:ext>
            </a:extLst>
          </p:cNvPr>
          <p:cNvSpPr>
            <a:spLocks noGrp="1"/>
          </p:cNvSpPr>
          <p:nvPr>
            <p:ph type="title"/>
          </p:nvPr>
        </p:nvSpPr>
        <p:spPr>
          <a:xfrm>
            <a:off x="581191" y="729658"/>
            <a:ext cx="11029616" cy="988332"/>
          </a:xfrm>
        </p:spPr>
        <p:txBody>
          <a:bodyPr anchor="b">
            <a:normAutofit/>
          </a:bodyPr>
          <a:lstStyle/>
          <a:p>
            <a:r>
              <a:rPr lang="he-IL" dirty="0"/>
              <a:t>בן נולד לנעמי</a:t>
            </a:r>
          </a:p>
        </p:txBody>
      </p:sp>
      <p:pic>
        <p:nvPicPr>
          <p:cNvPr id="6" name="תמונה 5" descr="תמונה שמכילה כלי נגינה, תמונה, כלי מקושת, עץ&#10;&#10;התיאור נוצר באופן אוטומטי">
            <a:extLst>
              <a:ext uri="{FF2B5EF4-FFF2-40B4-BE49-F238E27FC236}">
                <a16:creationId xmlns:a16="http://schemas.microsoft.com/office/drawing/2014/main" id="{62C8ADA6-DE9B-5185-137E-E188FA04AB9E}"/>
              </a:ext>
            </a:extLst>
          </p:cNvPr>
          <p:cNvPicPr>
            <a:picLocks noChangeAspect="1"/>
          </p:cNvPicPr>
          <p:nvPr/>
        </p:nvPicPr>
        <p:blipFill rotWithShape="1">
          <a:blip r:embed="rId2">
            <a:extLst>
              <a:ext uri="{28A0092B-C50C-407E-A947-70E740481C1C}">
                <a14:useLocalDpi xmlns:a14="http://schemas.microsoft.com/office/drawing/2010/main" val="0"/>
              </a:ext>
            </a:extLst>
          </a:blip>
          <a:srcRect l="969"/>
          <a:stretch/>
        </p:blipFill>
        <p:spPr>
          <a:xfrm>
            <a:off x="6416040" y="2228003"/>
            <a:ext cx="5194767" cy="3633047"/>
          </a:xfrm>
          <a:prstGeom prst="rect">
            <a:avLst/>
          </a:prstGeom>
          <a:ln>
            <a:noFill/>
          </a:ln>
          <a:effectLst>
            <a:softEdge rad="112500"/>
          </a:effectLst>
        </p:spPr>
      </p:pic>
      <p:sp>
        <p:nvSpPr>
          <p:cNvPr id="3" name="מציין מיקום תוכן 2">
            <a:extLst>
              <a:ext uri="{FF2B5EF4-FFF2-40B4-BE49-F238E27FC236}">
                <a16:creationId xmlns:a16="http://schemas.microsoft.com/office/drawing/2014/main" id="{53F69B62-BBBB-1C5F-F9AB-DEFA384B3CE7}"/>
              </a:ext>
            </a:extLst>
          </p:cNvPr>
          <p:cNvSpPr>
            <a:spLocks noGrp="1"/>
          </p:cNvSpPr>
          <p:nvPr>
            <p:ph sz="half" idx="2"/>
          </p:nvPr>
        </p:nvSpPr>
        <p:spPr>
          <a:xfrm>
            <a:off x="581192" y="2228003"/>
            <a:ext cx="5194769" cy="3633047"/>
          </a:xfrm>
        </p:spPr>
        <p:txBody>
          <a:bodyPr anchor="ctr">
            <a:normAutofit/>
          </a:bodyPr>
          <a:lstStyle/>
          <a:p>
            <a:r>
              <a:rPr lang="he-IL" dirty="0"/>
              <a:t>רות יולדת בן, שזוכה לשם עובד ונעמי הופכת לאומנתו. השכנות קוראות בהתפעלות: "יולד בן לנעמי!"(ד, </a:t>
            </a:r>
            <a:r>
              <a:rPr lang="he-IL" dirty="0" err="1"/>
              <a:t>יז</a:t>
            </a:r>
            <a:r>
              <a:rPr lang="he-IL" dirty="0"/>
              <a:t>) – בניגוד לנאמר בפרק הראשון, בו היא מסבירה, שלא תוכל להביא עוד צאצאים לעולם.</a:t>
            </a:r>
          </a:p>
          <a:p>
            <a:endParaRPr lang="he-IL" dirty="0"/>
          </a:p>
          <a:p>
            <a:r>
              <a:rPr lang="he-IL" dirty="0"/>
              <a:t>מגילת רות המסתיימת בשושלתו של דוד המלך, מתחילה ברות ובבועז. שמואל הנביא, שכתב את מגילת רות, חושף את הרקע ממנו צמח המלך האהוב ביותר ומי שממנו עתיד להיות המשיח!</a:t>
            </a:r>
          </a:p>
        </p:txBody>
      </p:sp>
      <p:sp>
        <p:nvSpPr>
          <p:cNvPr id="4" name="מציין מיקום של תאריך 3">
            <a:extLst>
              <a:ext uri="{FF2B5EF4-FFF2-40B4-BE49-F238E27FC236}">
                <a16:creationId xmlns:a16="http://schemas.microsoft.com/office/drawing/2014/main" id="{72AECAE8-62CD-ED81-3816-17F7E0EA2C13}"/>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106616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10D43C-D597-C411-F0CE-8AC7DB9495D3}"/>
              </a:ext>
            </a:extLst>
          </p:cNvPr>
          <p:cNvSpPr>
            <a:spLocks noGrp="1"/>
          </p:cNvSpPr>
          <p:nvPr>
            <p:ph type="title"/>
          </p:nvPr>
        </p:nvSpPr>
        <p:spPr>
          <a:xfrm>
            <a:off x="581191" y="729658"/>
            <a:ext cx="11029616" cy="988332"/>
          </a:xfrm>
        </p:spPr>
        <p:txBody>
          <a:bodyPr anchor="b">
            <a:normAutofit/>
          </a:bodyPr>
          <a:lstStyle/>
          <a:p>
            <a:r>
              <a:rPr lang="he-IL" dirty="0"/>
              <a:t>סוף דבר</a:t>
            </a:r>
          </a:p>
        </p:txBody>
      </p:sp>
      <p:sp>
        <p:nvSpPr>
          <p:cNvPr id="3" name="מציין מיקום תוכן 2">
            <a:extLst>
              <a:ext uri="{FF2B5EF4-FFF2-40B4-BE49-F238E27FC236}">
                <a16:creationId xmlns:a16="http://schemas.microsoft.com/office/drawing/2014/main" id="{1552E149-EB75-1754-E00B-C08A93EBB296}"/>
              </a:ext>
            </a:extLst>
          </p:cNvPr>
          <p:cNvSpPr>
            <a:spLocks noGrp="1"/>
          </p:cNvSpPr>
          <p:nvPr>
            <p:ph sz="half" idx="1"/>
          </p:nvPr>
        </p:nvSpPr>
        <p:spPr>
          <a:xfrm>
            <a:off x="6416040" y="2228003"/>
            <a:ext cx="5194767" cy="3633047"/>
          </a:xfrm>
        </p:spPr>
        <p:txBody>
          <a:bodyPr anchor="ctr">
            <a:normAutofit/>
          </a:bodyPr>
          <a:lstStyle/>
          <a:p>
            <a:r>
              <a:rPr lang="he-IL" dirty="0"/>
              <a:t>חכמים אומרים, שביום לאחר נישואיהם של בועז ורות, נפטר בועז. רות חייתה חיים ארוכים וזכתה אפילו לחזות בשלמה המלך. היא הייתה התגלמות והמחשה להצהרת המסירות של עם ישראל בסיני, אשר מתחדשת מידי שנה בחג השבועות: "נעשה ונשמע" (שמות כד, ע) ומסיבה זו נקראת מגילת רות בבתי הכנסת בחג השבועות. תחילה אנחנו מקבלים עלינו את מצוות הא-ל ואז מנסים בכל כוחותינו גם ללמדן ולהבינן.</a:t>
            </a:r>
          </a:p>
        </p:txBody>
      </p:sp>
      <p:pic>
        <p:nvPicPr>
          <p:cNvPr id="6" name="תמונה 5" descr="תמונה שמכילה טקסט, מכתב, נייר, מוצר נייר&#10;&#10;התיאור נוצר באופן אוטומטי">
            <a:extLst>
              <a:ext uri="{FF2B5EF4-FFF2-40B4-BE49-F238E27FC236}">
                <a16:creationId xmlns:a16="http://schemas.microsoft.com/office/drawing/2014/main" id="{103341A7-FDBC-3927-954C-51E569EBDE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2" y="2486096"/>
            <a:ext cx="5194769" cy="3116861"/>
          </a:xfrm>
          <a:prstGeom prst="rect">
            <a:avLst/>
          </a:prstGeom>
          <a:ln>
            <a:noFill/>
          </a:ln>
          <a:effectLst>
            <a:softEdge rad="112500"/>
          </a:effectLst>
        </p:spPr>
      </p:pic>
      <p:sp>
        <p:nvSpPr>
          <p:cNvPr id="4" name="מציין מיקום של תאריך 3">
            <a:extLst>
              <a:ext uri="{FF2B5EF4-FFF2-40B4-BE49-F238E27FC236}">
                <a16:creationId xmlns:a16="http://schemas.microsoft.com/office/drawing/2014/main" id="{6CEA72DB-2FE6-1E3E-A8D2-8F6B12057C38}"/>
              </a:ext>
            </a:extLst>
          </p:cNvPr>
          <p:cNvSpPr>
            <a:spLocks noGrp="1"/>
          </p:cNvSpPr>
          <p:nvPr>
            <p:ph type="dt" sz="half" idx="10"/>
          </p:nvPr>
        </p:nvSpPr>
        <p:spPr>
          <a:xfrm>
            <a:off x="1741250" y="6423914"/>
            <a:ext cx="2844799" cy="365125"/>
          </a:xfrm>
        </p:spPr>
        <p:txBody>
          <a:bodyPr anchor="ctr">
            <a:normAutofit/>
          </a:bodyPr>
          <a:lstStyle/>
          <a:p>
            <a:pPr>
              <a:spcAft>
                <a:spcPts val="600"/>
              </a:spcAft>
            </a:pPr>
            <a:fld id="{00C59323-730E-4943-93D0-0D72EB289745}" type="datetime1">
              <a:rPr lang="he-IL" smtClean="0"/>
              <a:pPr>
                <a:spcAft>
                  <a:spcPts val="600"/>
                </a:spcAft>
              </a:pPr>
              <a:t>ב'/סיון/תשפ"ג</a:t>
            </a:fld>
            <a:endParaRPr lang="en-US"/>
          </a:p>
        </p:txBody>
      </p:sp>
    </p:spTree>
    <p:extLst>
      <p:ext uri="{BB962C8B-B14F-4D97-AF65-F5344CB8AC3E}">
        <p14:creationId xmlns:p14="http://schemas.microsoft.com/office/powerpoint/2010/main" val="954640696"/>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818_TF33552983" id="{35CFEF63-79DE-477A-A2CA-250C6A3FD2A0}" vid="{3F9E6276-90D2-4E1C-941C-F86EB24443FE}"/>
    </a:ext>
  </a:extLst>
</a:theme>
</file>

<file path=ppt/theme/theme2.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{EAB4187D-20C8-40FF-9A04-A395B1BB476D}tf33552983_win32</Template>
  <TotalTime>115</TotalTime>
  <Words>3473</Words>
  <Application>Microsoft Office PowerPoint</Application>
  <PresentationFormat>מסך רחב</PresentationFormat>
  <Paragraphs>130</Paragraphs>
  <Slides>26</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26</vt:i4>
      </vt:variant>
    </vt:vector>
  </HeadingPairs>
  <TitlesOfParts>
    <vt:vector size="33" baseType="lpstr">
      <vt:lpstr>Arial</vt:lpstr>
      <vt:lpstr>Calibri</vt:lpstr>
      <vt:lpstr>Franklin Gothic Book</vt:lpstr>
      <vt:lpstr>Tahoma</vt:lpstr>
      <vt:lpstr>Wingdings</vt:lpstr>
      <vt:lpstr>Wingdings 2</vt:lpstr>
      <vt:lpstr>DividendVTI</vt:lpstr>
      <vt:lpstr>חג השבועות</vt:lpstr>
      <vt:lpstr>אחד משלושת הרגלים שיש להֵראות בהם לפני ה', והוא היום החמישים מחג הפסח.</vt:lpstr>
      <vt:lpstr>שמותיו של חג השבועות</vt:lpstr>
      <vt:lpstr>לימוד תורה כל הלילה</vt:lpstr>
      <vt:lpstr>קריאת התורה בחג השבועות</vt:lpstr>
      <vt:lpstr>מגילת רות</vt:lpstr>
      <vt:lpstr>מנהגים</vt:lpstr>
      <vt:lpstr>רות המואביה</vt:lpstr>
      <vt:lpstr>רקע</vt:lpstr>
      <vt:lpstr>פרק א – ימי שפט השופטים</vt:lpstr>
      <vt:lpstr>הרעב ועזיבת הארץ</vt:lpstr>
      <vt:lpstr>מותו של אלימלך ונשואי תערובת של בניו</vt:lpstr>
      <vt:lpstr>עונשים מה' כסימן</vt:lpstr>
      <vt:lpstr>נעמי מבקשת לדחות את שתי כלותיה ולחזור לארץ</vt:lpstr>
      <vt:lpstr>עזיבת ערפה</vt:lpstr>
      <vt:lpstr>חזרת נעמי לבית לחם</vt:lpstr>
      <vt:lpstr>פרק ב – הקדמה לפרק</vt:lpstr>
      <vt:lpstr>רקע על השופט בעז</vt:lpstr>
      <vt:lpstr>רות מלקטת בשדה בעז</vt:lpstr>
      <vt:lpstr>בועז נוהג בנדיבות</vt:lpstr>
      <vt:lpstr>פרק ג - רקע</vt:lpstr>
      <vt:lpstr>נעמי השדכנית</vt:lpstr>
      <vt:lpstr>רות ובועז</vt:lpstr>
      <vt:lpstr>פרק ד – בועז מכנס בית דין</vt:lpstr>
      <vt:lpstr>בן נולד לנעמי</vt:lpstr>
      <vt:lpstr>סוף דבר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חג השבועות</dc:title>
  <dc:creator>יוסף פילנט</dc:creator>
  <cp:lastModifiedBy>יוסף פילנט</cp:lastModifiedBy>
  <cp:revision>31</cp:revision>
  <dcterms:created xsi:type="dcterms:W3CDTF">2023-05-22T13:34:34Z</dcterms:created>
  <dcterms:modified xsi:type="dcterms:W3CDTF">2023-05-22T20:08:26Z</dcterms:modified>
</cp:coreProperties>
</file>