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9144000"/>
  <p:notesSz cx="6858000" cy="9144000"/>
  <p:embeddedFontLst>
    <p:embeddedFont>
      <p:font typeface="Gill Sans"/>
      <p:regular r:id="rId23"/>
      <p:bold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font" Target="fonts/GillSans-bold.fntdata"/><Relationship Id="rId12" Type="http://schemas.openxmlformats.org/officeDocument/2006/relationships/slide" Target="slides/slide7.xml"/><Relationship Id="rId23" Type="http://schemas.openxmlformats.org/officeDocument/2006/relationships/font" Target="fonts/GillSans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type="ctrTitle"/>
          </p:nvPr>
        </p:nvSpPr>
        <p:spPr>
          <a:xfrm>
            <a:off x="1432560" y="359898"/>
            <a:ext cx="7406640" cy="147218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Gill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432560" y="1850064"/>
            <a:ext cx="740664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>
            <a:lvl1pPr lvl="0" rtl="1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80"/>
              <a:buNone/>
              <a:defRPr sz="2600">
                <a:solidFill>
                  <a:srgbClr val="341108"/>
                </a:solidFill>
              </a:defRPr>
            </a:lvl1pPr>
            <a:lvl2pPr lvl="1" rtl="1" algn="ctr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800"/>
              <a:buNone/>
              <a:defRPr/>
            </a:lvl2pPr>
            <a:lvl3pPr lvl="2" rt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3pPr>
            <a:lvl4pPr lvl="3" rt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4pPr>
            <a:lvl5pPr lvl="4" rt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5pPr>
            <a:lvl6pPr lvl="5" rt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6pPr>
            <a:lvl7pPr lvl="6" rt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7pPr>
            <a:lvl8pPr lvl="7" rt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8pPr>
            <a:lvl9pPr lvl="8" rtl="1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ctr">
              <a:spcBef>
                <a:spcPts val="0"/>
              </a:spcBef>
              <a:buNone/>
              <a:defRPr/>
            </a:lvl1pPr>
            <a:lvl2pPr indent="0" lvl="1" marL="0" rtl="1" algn="ctr">
              <a:spcBef>
                <a:spcPts val="0"/>
              </a:spcBef>
              <a:buNone/>
              <a:defRPr/>
            </a:lvl2pPr>
            <a:lvl3pPr indent="0" lvl="2" marL="0" rtl="1" algn="ctr">
              <a:spcBef>
                <a:spcPts val="0"/>
              </a:spcBef>
              <a:buNone/>
              <a:defRPr/>
            </a:lvl3pPr>
            <a:lvl4pPr indent="0" lvl="3" marL="0" rtl="1" algn="ctr">
              <a:spcBef>
                <a:spcPts val="0"/>
              </a:spcBef>
              <a:buNone/>
              <a:defRPr/>
            </a:lvl4pPr>
            <a:lvl5pPr indent="0" lvl="4" marL="0" rtl="1" algn="ctr">
              <a:spcBef>
                <a:spcPts val="0"/>
              </a:spcBef>
              <a:buNone/>
              <a:defRPr/>
            </a:lvl5pPr>
            <a:lvl6pPr indent="0" lvl="5" marL="0" rtl="1" algn="ctr">
              <a:spcBef>
                <a:spcPts val="0"/>
              </a:spcBef>
              <a:buNone/>
              <a:defRPr/>
            </a:lvl6pPr>
            <a:lvl7pPr indent="0" lvl="6" marL="0" rtl="1" algn="ctr">
              <a:spcBef>
                <a:spcPts val="0"/>
              </a:spcBef>
              <a:buNone/>
              <a:defRPr/>
            </a:lvl7pPr>
            <a:lvl8pPr indent="0" lvl="7" marL="0" rtl="1" algn="ctr">
              <a:spcBef>
                <a:spcPts val="0"/>
              </a:spcBef>
              <a:buNone/>
              <a:defRPr/>
            </a:lvl8pPr>
            <a:lvl9pPr indent="0" lvl="8" marL="0" rtl="1" algn="ctr">
              <a:spcBef>
                <a:spcPts val="0"/>
              </a:spcBef>
              <a:buNone/>
              <a:defRPr/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>
            <a:gsLst>
              <a:gs pos="0">
                <a:srgbClr val="D7F6FF">
                  <a:alpha val="94901"/>
                </a:srgbClr>
              </a:gs>
              <a:gs pos="50000">
                <a:srgbClr val="C0E3F0">
                  <a:alpha val="89803"/>
                </a:srgbClr>
              </a:gs>
              <a:gs pos="95000">
                <a:srgbClr val="65C6EA">
                  <a:alpha val="87843"/>
                </a:srgbClr>
              </a:gs>
              <a:gs pos="100000">
                <a:srgbClr val="00BBF1">
                  <a:alpha val="84705"/>
                </a:srgbClr>
              </a:gs>
            </a:gsLst>
            <a:path path="circle">
              <a:fillToRect b="100%" l="0%" r="100%" t="0%"/>
            </a:path>
            <a:tileRect b="0%" l="-100%" r="0%" t="-100%"/>
          </a:gradFill>
          <a:ln cap="rnd" cmpd="sng" w="9525">
            <a:solidFill>
              <a:srgbClr val="2F8DA4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" name="Google Shape;23;p2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cap="rnd" cmpd="sng" w="12700">
            <a:solidFill>
              <a:srgbClr val="317F92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/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" type="body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Char char="⚫"/>
              <a:defRPr/>
            </a:lvl1pPr>
            <a:lvl2pPr indent="-342900" lvl="1" marL="914400" rtl="1" algn="r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idx="12" type="sldNum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ctr">
              <a:spcBef>
                <a:spcPts val="0"/>
              </a:spcBef>
              <a:buNone/>
              <a:defRPr/>
            </a:lvl1pPr>
            <a:lvl2pPr indent="0" lvl="1" marL="0" rtl="1" algn="ctr">
              <a:spcBef>
                <a:spcPts val="0"/>
              </a:spcBef>
              <a:buNone/>
              <a:defRPr/>
            </a:lvl2pPr>
            <a:lvl3pPr indent="0" lvl="2" marL="0" rtl="1" algn="ctr">
              <a:spcBef>
                <a:spcPts val="0"/>
              </a:spcBef>
              <a:buNone/>
              <a:defRPr/>
            </a:lvl3pPr>
            <a:lvl4pPr indent="0" lvl="3" marL="0" rtl="1" algn="ctr">
              <a:spcBef>
                <a:spcPts val="0"/>
              </a:spcBef>
              <a:buNone/>
              <a:defRPr/>
            </a:lvl4pPr>
            <a:lvl5pPr indent="0" lvl="4" marL="0" rtl="1" algn="ctr">
              <a:spcBef>
                <a:spcPts val="0"/>
              </a:spcBef>
              <a:buNone/>
              <a:defRPr/>
            </a:lvl5pPr>
            <a:lvl6pPr indent="0" lvl="5" marL="0" rtl="1" algn="ctr">
              <a:spcBef>
                <a:spcPts val="0"/>
              </a:spcBef>
              <a:buNone/>
              <a:defRPr/>
            </a:lvl6pPr>
            <a:lvl7pPr indent="0" lvl="6" marL="0" rtl="1" algn="ctr">
              <a:spcBef>
                <a:spcPts val="0"/>
              </a:spcBef>
              <a:buNone/>
              <a:defRPr/>
            </a:lvl7pPr>
            <a:lvl8pPr indent="0" lvl="7" marL="0" rtl="1" algn="ctr">
              <a:spcBef>
                <a:spcPts val="0"/>
              </a:spcBef>
              <a:buNone/>
              <a:defRPr/>
            </a:lvl8pPr>
            <a:lvl9pPr indent="0" lvl="8" marL="0" rtl="1" algn="ctr">
              <a:spcBef>
                <a:spcPts val="0"/>
              </a:spcBef>
              <a:buNone/>
              <a:defRPr/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showMasterSp="0" type="secHead">
  <p:cSld name="SECTION_HEAD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" name="Google Shape;32;p4"/>
          <p:cNvSpPr txBox="1"/>
          <p:nvPr>
            <p:ph type="title"/>
          </p:nvPr>
        </p:nvSpPr>
        <p:spPr>
          <a:xfrm>
            <a:off x="2578392" y="2600325"/>
            <a:ext cx="64008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000"/>
              <a:buFont typeface="Gill Sans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" type="body"/>
          </p:nvPr>
        </p:nvSpPr>
        <p:spPr>
          <a:xfrm>
            <a:off x="2578392" y="1066800"/>
            <a:ext cx="6400800" cy="15097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341108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2" type="sldNum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ctr">
              <a:spcBef>
                <a:spcPts val="0"/>
              </a:spcBef>
              <a:buNone/>
              <a:defRPr/>
            </a:lvl1pPr>
            <a:lvl2pPr indent="0" lvl="1" marL="0" rtl="1" algn="ctr">
              <a:spcBef>
                <a:spcPts val="0"/>
              </a:spcBef>
              <a:buNone/>
              <a:defRPr/>
            </a:lvl2pPr>
            <a:lvl3pPr indent="0" lvl="2" marL="0" rtl="1" algn="ctr">
              <a:spcBef>
                <a:spcPts val="0"/>
              </a:spcBef>
              <a:buNone/>
              <a:defRPr/>
            </a:lvl3pPr>
            <a:lvl4pPr indent="0" lvl="3" marL="0" rtl="1" algn="ctr">
              <a:spcBef>
                <a:spcPts val="0"/>
              </a:spcBef>
              <a:buNone/>
              <a:defRPr/>
            </a:lvl4pPr>
            <a:lvl5pPr indent="0" lvl="4" marL="0" rtl="1" algn="ctr">
              <a:spcBef>
                <a:spcPts val="0"/>
              </a:spcBef>
              <a:buNone/>
              <a:defRPr/>
            </a:lvl5pPr>
            <a:lvl6pPr indent="0" lvl="5" marL="0" rtl="1" algn="ctr">
              <a:spcBef>
                <a:spcPts val="0"/>
              </a:spcBef>
              <a:buNone/>
              <a:defRPr/>
            </a:lvl6pPr>
            <a:lvl7pPr indent="0" lvl="6" marL="0" rtl="1" algn="ctr">
              <a:spcBef>
                <a:spcPts val="0"/>
              </a:spcBef>
              <a:buNone/>
              <a:defRPr/>
            </a:lvl7pPr>
            <a:lvl8pPr indent="0" lvl="7" marL="0" rtl="1" algn="ctr">
              <a:spcBef>
                <a:spcPts val="0"/>
              </a:spcBef>
              <a:buNone/>
              <a:defRPr/>
            </a:lvl8pPr>
            <a:lvl9pPr indent="0" lvl="8" marL="0" rtl="1" algn="ctr">
              <a:spcBef>
                <a:spcPts val="0"/>
              </a:spcBef>
              <a:buNone/>
              <a:defRPr/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37" name="Google Shape;37;p4"/>
          <p:cNvSpPr/>
          <p:nvPr/>
        </p:nvSpPr>
        <p:spPr>
          <a:xfrm>
            <a:off x="2286000" y="0"/>
            <a:ext cx="76200" cy="685805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8550" rotWithShape="0" algn="tl" dir="10800000" dist="38000">
              <a:srgbClr val="6F6A5F">
                <a:alpha val="2470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" name="Google Shape;38;p4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>
            <a:gsLst>
              <a:gs pos="0">
                <a:srgbClr val="D7F6FF">
                  <a:alpha val="94901"/>
                </a:srgbClr>
              </a:gs>
              <a:gs pos="50000">
                <a:srgbClr val="C0E3F0">
                  <a:alpha val="89803"/>
                </a:srgbClr>
              </a:gs>
              <a:gs pos="95000">
                <a:srgbClr val="65C6EA">
                  <a:alpha val="87843"/>
                </a:srgbClr>
              </a:gs>
              <a:gs pos="100000">
                <a:srgbClr val="00BBF1">
                  <a:alpha val="84705"/>
                </a:srgbClr>
              </a:gs>
            </a:gsLst>
            <a:path path="circle">
              <a:fillToRect b="100%" l="0%" r="100%" t="0%"/>
            </a:path>
            <a:tileRect b="0%" l="-100%" r="0%" t="-100%"/>
          </a:gradFill>
          <a:ln cap="rnd" cmpd="sng" w="9525">
            <a:solidFill>
              <a:srgbClr val="2F8DA4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9" name="Google Shape;39;p4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cap="rnd" cmpd="sng" w="12700">
            <a:solidFill>
              <a:srgbClr val="317F92">
                <a:alpha val="6000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"/>
          <p:cNvSpPr txBox="1"/>
          <p:nvPr>
            <p:ph type="title"/>
          </p:nvPr>
        </p:nvSpPr>
        <p:spPr>
          <a:xfrm>
            <a:off x="1435608" y="274320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" type="body"/>
          </p:nvPr>
        </p:nvSpPr>
        <p:spPr>
          <a:xfrm>
            <a:off x="1435608" y="1524000"/>
            <a:ext cx="3657600" cy="4663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0840" lvl="0" marL="457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Char char="⚫"/>
              <a:defRPr sz="2800"/>
            </a:lvl1pPr>
            <a:lvl2pPr indent="-381000" lvl="1" marL="914400" rtl="1" algn="r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400"/>
              <a:buChar char="◦"/>
              <a:defRPr sz="2400"/>
            </a:lvl2pPr>
            <a:lvl3pPr indent="-355600" lvl="2" marL="13716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2" type="body"/>
          </p:nvPr>
        </p:nvSpPr>
        <p:spPr>
          <a:xfrm>
            <a:off x="5276088" y="1524000"/>
            <a:ext cx="3657600" cy="4663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0840" lvl="0" marL="457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240"/>
              <a:buChar char="⚫"/>
              <a:defRPr sz="2800"/>
            </a:lvl1pPr>
            <a:lvl2pPr indent="-381000" lvl="1" marL="914400" rtl="1" algn="r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400"/>
              <a:buChar char="◦"/>
              <a:defRPr sz="2400"/>
            </a:lvl2pPr>
            <a:lvl3pPr indent="-355600" lvl="2" marL="13716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 sz="1800"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5"/>
          <p:cNvSpPr txBox="1"/>
          <p:nvPr>
            <p:ph idx="12" type="sldNum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ctr">
              <a:spcBef>
                <a:spcPts val="0"/>
              </a:spcBef>
              <a:buNone/>
              <a:defRPr/>
            </a:lvl1pPr>
            <a:lvl2pPr indent="0" lvl="1" marL="0" rtl="1" algn="ctr">
              <a:spcBef>
                <a:spcPts val="0"/>
              </a:spcBef>
              <a:buNone/>
              <a:defRPr/>
            </a:lvl2pPr>
            <a:lvl3pPr indent="0" lvl="2" marL="0" rtl="1" algn="ctr">
              <a:spcBef>
                <a:spcPts val="0"/>
              </a:spcBef>
              <a:buNone/>
              <a:defRPr/>
            </a:lvl3pPr>
            <a:lvl4pPr indent="0" lvl="3" marL="0" rtl="1" algn="ctr">
              <a:spcBef>
                <a:spcPts val="0"/>
              </a:spcBef>
              <a:buNone/>
              <a:defRPr/>
            </a:lvl4pPr>
            <a:lvl5pPr indent="0" lvl="4" marL="0" rtl="1" algn="ctr">
              <a:spcBef>
                <a:spcPts val="0"/>
              </a:spcBef>
              <a:buNone/>
              <a:defRPr/>
            </a:lvl5pPr>
            <a:lvl6pPr indent="0" lvl="5" marL="0" rtl="1" algn="ctr">
              <a:spcBef>
                <a:spcPts val="0"/>
              </a:spcBef>
              <a:buNone/>
              <a:defRPr/>
            </a:lvl6pPr>
            <a:lvl7pPr indent="0" lvl="6" marL="0" rtl="1" algn="ctr">
              <a:spcBef>
                <a:spcPts val="0"/>
              </a:spcBef>
              <a:buNone/>
              <a:defRPr/>
            </a:lvl7pPr>
            <a:lvl8pPr indent="0" lvl="7" marL="0" rtl="1" algn="ctr">
              <a:spcBef>
                <a:spcPts val="0"/>
              </a:spcBef>
              <a:buNone/>
              <a:defRPr/>
            </a:lvl8pPr>
            <a:lvl9pPr indent="0" lvl="8" marL="0" rtl="1" algn="ctr">
              <a:spcBef>
                <a:spcPts val="0"/>
              </a:spcBef>
              <a:buNone/>
              <a:defRPr/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showMasterSp="0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/>
          <p:nvPr>
            <p:ph type="title"/>
          </p:nvPr>
        </p:nvSpPr>
        <p:spPr>
          <a:xfrm>
            <a:off x="457200" y="51603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500"/>
              <a:buFont typeface="Gill Sans"/>
              <a:buNone/>
              <a:defRPr b="1" sz="45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" type="body"/>
          </p:nvPr>
        </p:nvSpPr>
        <p:spPr>
          <a:xfrm>
            <a:off x="457200" y="328278"/>
            <a:ext cx="4023360" cy="640080"/>
          </a:xfrm>
          <a:prstGeom prst="rect">
            <a:avLst/>
          </a:prstGeom>
          <a:solidFill>
            <a:schemeClr val="lt1"/>
          </a:solidFill>
          <a:ln cap="flat" cmpd="sng" w="107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SzPts val="1520"/>
              <a:buNone/>
              <a:defRPr b="0" sz="1900">
                <a:solidFill>
                  <a:schemeClr val="dk1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2" type="body"/>
          </p:nvPr>
        </p:nvSpPr>
        <p:spPr>
          <a:xfrm>
            <a:off x="4663440" y="328278"/>
            <a:ext cx="4023360" cy="640080"/>
          </a:xfrm>
          <a:prstGeom prst="rect">
            <a:avLst/>
          </a:prstGeom>
          <a:solidFill>
            <a:schemeClr val="lt1"/>
          </a:solidFill>
          <a:ln cap="flat" cmpd="sng" w="1077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SzPts val="1520"/>
              <a:buNone/>
              <a:defRPr b="0" sz="1900">
                <a:solidFill>
                  <a:schemeClr val="dk1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51" name="Google Shape;51;p6"/>
          <p:cNvSpPr txBox="1"/>
          <p:nvPr>
            <p:ph idx="3" type="body"/>
          </p:nvPr>
        </p:nvSpPr>
        <p:spPr>
          <a:xfrm>
            <a:off x="457200" y="969336"/>
            <a:ext cx="4023360" cy="4114800"/>
          </a:xfrm>
          <a:prstGeom prst="rect">
            <a:avLst/>
          </a:prstGeom>
          <a:noFill/>
          <a:ln cap="flat" cmpd="sng" w="10775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0520" lvl="0" marL="457200" rtl="1" algn="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920"/>
              <a:buChar char="⚫"/>
              <a:defRPr sz="2400"/>
            </a:lvl1pPr>
            <a:lvl2pPr indent="-355600" lvl="1" marL="914400" rtl="1" algn="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000"/>
              <a:buChar char="◦"/>
              <a:defRPr sz="2000"/>
            </a:lvl2pPr>
            <a:lvl3pPr indent="-342900" lvl="2" marL="1371600" rtl="1" algn="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30200" lvl="3" marL="1828800" rtl="1" algn="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1" algn="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600"/>
              <a:buChar char="●"/>
              <a:defRPr sz="1600"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52" name="Google Shape;52;p6"/>
          <p:cNvSpPr txBox="1"/>
          <p:nvPr>
            <p:ph idx="4" type="body"/>
          </p:nvPr>
        </p:nvSpPr>
        <p:spPr>
          <a:xfrm>
            <a:off x="4663440" y="969336"/>
            <a:ext cx="4023360" cy="4114800"/>
          </a:xfrm>
          <a:prstGeom prst="rect">
            <a:avLst/>
          </a:prstGeom>
          <a:noFill/>
          <a:ln cap="flat" cmpd="sng" w="10775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0520" lvl="0" marL="457200" rtl="1" algn="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920"/>
              <a:buChar char="⚫"/>
              <a:defRPr sz="2400"/>
            </a:lvl1pPr>
            <a:lvl2pPr indent="-355600" lvl="1" marL="914400" rtl="1" algn="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000"/>
              <a:buChar char="◦"/>
              <a:defRPr sz="2000"/>
            </a:lvl2pPr>
            <a:lvl3pPr indent="-342900" lvl="2" marL="1371600" rtl="1" algn="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30200" lvl="3" marL="1828800" rtl="1" algn="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1" algn="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1600"/>
              <a:buChar char="●"/>
              <a:defRPr sz="1600"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53" name="Google Shape;53;p6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6"/>
          <p:cNvSpPr txBox="1"/>
          <p:nvPr>
            <p:ph idx="12" type="sldNum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ctr">
              <a:spcBef>
                <a:spcPts val="0"/>
              </a:spcBef>
              <a:buNone/>
              <a:defRPr/>
            </a:lvl1pPr>
            <a:lvl2pPr indent="0" lvl="1" marL="0" rtl="1" algn="ctr">
              <a:spcBef>
                <a:spcPts val="0"/>
              </a:spcBef>
              <a:buNone/>
              <a:defRPr/>
            </a:lvl2pPr>
            <a:lvl3pPr indent="0" lvl="2" marL="0" rtl="1" algn="ctr">
              <a:spcBef>
                <a:spcPts val="0"/>
              </a:spcBef>
              <a:buNone/>
              <a:defRPr/>
            </a:lvl3pPr>
            <a:lvl4pPr indent="0" lvl="3" marL="0" rtl="1" algn="ctr">
              <a:spcBef>
                <a:spcPts val="0"/>
              </a:spcBef>
              <a:buNone/>
              <a:defRPr/>
            </a:lvl4pPr>
            <a:lvl5pPr indent="0" lvl="4" marL="0" rtl="1" algn="ctr">
              <a:spcBef>
                <a:spcPts val="0"/>
              </a:spcBef>
              <a:buNone/>
              <a:defRPr/>
            </a:lvl5pPr>
            <a:lvl6pPr indent="0" lvl="5" marL="0" rtl="1" algn="ctr">
              <a:spcBef>
                <a:spcPts val="0"/>
              </a:spcBef>
              <a:buNone/>
              <a:defRPr/>
            </a:lvl6pPr>
            <a:lvl7pPr indent="0" lvl="6" marL="0" rtl="1" algn="ctr">
              <a:spcBef>
                <a:spcPts val="0"/>
              </a:spcBef>
              <a:buNone/>
              <a:defRPr/>
            </a:lvl7pPr>
            <a:lvl8pPr indent="0" lvl="7" marL="0" rtl="1" algn="ctr">
              <a:spcBef>
                <a:spcPts val="0"/>
              </a:spcBef>
              <a:buNone/>
              <a:defRPr/>
            </a:lvl8pPr>
            <a:lvl9pPr indent="0" lvl="8" marL="0" rtl="1" algn="ctr">
              <a:spcBef>
                <a:spcPts val="0"/>
              </a:spcBef>
              <a:buNone/>
              <a:defRPr/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7"/>
          <p:cNvSpPr txBox="1"/>
          <p:nvPr>
            <p:ph type="title"/>
          </p:nvPr>
        </p:nvSpPr>
        <p:spPr>
          <a:xfrm>
            <a:off x="1435608" y="274320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7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7"/>
          <p:cNvSpPr txBox="1"/>
          <p:nvPr>
            <p:ph idx="12" type="sldNum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ctr">
              <a:spcBef>
                <a:spcPts val="0"/>
              </a:spcBef>
              <a:buNone/>
              <a:defRPr/>
            </a:lvl1pPr>
            <a:lvl2pPr indent="0" lvl="1" marL="0" rtl="1" algn="ctr">
              <a:spcBef>
                <a:spcPts val="0"/>
              </a:spcBef>
              <a:buNone/>
              <a:defRPr/>
            </a:lvl2pPr>
            <a:lvl3pPr indent="0" lvl="2" marL="0" rtl="1" algn="ctr">
              <a:spcBef>
                <a:spcPts val="0"/>
              </a:spcBef>
              <a:buNone/>
              <a:defRPr/>
            </a:lvl3pPr>
            <a:lvl4pPr indent="0" lvl="3" marL="0" rtl="1" algn="ctr">
              <a:spcBef>
                <a:spcPts val="0"/>
              </a:spcBef>
              <a:buNone/>
              <a:defRPr/>
            </a:lvl4pPr>
            <a:lvl5pPr indent="0" lvl="4" marL="0" rtl="1" algn="ctr">
              <a:spcBef>
                <a:spcPts val="0"/>
              </a:spcBef>
              <a:buNone/>
              <a:defRPr/>
            </a:lvl5pPr>
            <a:lvl6pPr indent="0" lvl="5" marL="0" rtl="1" algn="ctr">
              <a:spcBef>
                <a:spcPts val="0"/>
              </a:spcBef>
              <a:buNone/>
              <a:defRPr/>
            </a:lvl6pPr>
            <a:lvl7pPr indent="0" lvl="6" marL="0" rtl="1" algn="ctr">
              <a:spcBef>
                <a:spcPts val="0"/>
              </a:spcBef>
              <a:buNone/>
              <a:defRPr/>
            </a:lvl7pPr>
            <a:lvl8pPr indent="0" lvl="7" marL="0" rtl="1" algn="ctr">
              <a:spcBef>
                <a:spcPts val="0"/>
              </a:spcBef>
              <a:buNone/>
              <a:defRPr/>
            </a:lvl8pPr>
            <a:lvl9pPr indent="0" lvl="8" marL="0" rtl="1" algn="ctr">
              <a:spcBef>
                <a:spcPts val="0"/>
              </a:spcBef>
              <a:buNone/>
              <a:defRPr/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showMasterSp="0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3" name="Google Shape;63;p8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8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8"/>
          <p:cNvSpPr txBox="1"/>
          <p:nvPr>
            <p:ph idx="12" type="sldNum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ctr">
              <a:spcBef>
                <a:spcPts val="0"/>
              </a:spcBef>
              <a:buNone/>
              <a:defRPr/>
            </a:lvl1pPr>
            <a:lvl2pPr indent="0" lvl="1" marL="0" rtl="1" algn="ctr">
              <a:spcBef>
                <a:spcPts val="0"/>
              </a:spcBef>
              <a:buNone/>
              <a:defRPr/>
            </a:lvl2pPr>
            <a:lvl3pPr indent="0" lvl="2" marL="0" rtl="1" algn="ctr">
              <a:spcBef>
                <a:spcPts val="0"/>
              </a:spcBef>
              <a:buNone/>
              <a:defRPr/>
            </a:lvl3pPr>
            <a:lvl4pPr indent="0" lvl="3" marL="0" rtl="1" algn="ctr">
              <a:spcBef>
                <a:spcPts val="0"/>
              </a:spcBef>
              <a:buNone/>
              <a:defRPr/>
            </a:lvl4pPr>
            <a:lvl5pPr indent="0" lvl="4" marL="0" rtl="1" algn="ctr">
              <a:spcBef>
                <a:spcPts val="0"/>
              </a:spcBef>
              <a:buNone/>
              <a:defRPr/>
            </a:lvl5pPr>
            <a:lvl6pPr indent="0" lvl="5" marL="0" rtl="1" algn="ctr">
              <a:spcBef>
                <a:spcPts val="0"/>
              </a:spcBef>
              <a:buNone/>
              <a:defRPr/>
            </a:lvl6pPr>
            <a:lvl7pPr indent="0" lvl="6" marL="0" rtl="1" algn="ctr">
              <a:spcBef>
                <a:spcPts val="0"/>
              </a:spcBef>
              <a:buNone/>
              <a:defRPr/>
            </a:lvl7pPr>
            <a:lvl8pPr indent="0" lvl="7" marL="0" rtl="1" algn="ctr">
              <a:spcBef>
                <a:spcPts val="0"/>
              </a:spcBef>
              <a:buNone/>
              <a:defRPr/>
            </a:lvl8pPr>
            <a:lvl9pPr indent="0" lvl="8" marL="0" rtl="1" algn="ctr">
              <a:spcBef>
                <a:spcPts val="0"/>
              </a:spcBef>
              <a:buNone/>
              <a:defRPr/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66" name="Google Shape;66;p8"/>
          <p:cNvSpPr/>
          <p:nvPr/>
        </p:nvSpPr>
        <p:spPr>
          <a:xfrm>
            <a:off x="1014984" y="-54"/>
            <a:ext cx="73152" cy="685805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8550" rotWithShape="0" algn="tl" dir="10800000" dist="38000">
              <a:srgbClr val="6F6A5F">
                <a:alpha val="2470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showMasterSp="0" type="objTx">
  <p:cSld name="OBJECT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9"/>
          <p:cNvSpPr txBox="1"/>
          <p:nvPr>
            <p:ph type="title"/>
          </p:nvPr>
        </p:nvSpPr>
        <p:spPr>
          <a:xfrm>
            <a:off x="457200" y="216778"/>
            <a:ext cx="3810000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90909"/>
              </a:lnSpc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2200"/>
              <a:buFont typeface="Gill Sans"/>
              <a:buNone/>
              <a:defRPr b="1" sz="22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" type="body"/>
          </p:nvPr>
        </p:nvSpPr>
        <p:spPr>
          <a:xfrm>
            <a:off x="457200" y="1406964"/>
            <a:ext cx="3810000" cy="6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rtl="1" algn="r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2" type="body"/>
          </p:nvPr>
        </p:nvSpPr>
        <p:spPr>
          <a:xfrm>
            <a:off x="457200" y="2133600"/>
            <a:ext cx="8153400" cy="3992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1160" lvl="0" marL="457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  <a:defRPr sz="3200"/>
            </a:lvl1pPr>
            <a:lvl2pPr indent="-406400" lvl="1" marL="914400" rtl="1" algn="r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2800"/>
              <a:buChar char="◦"/>
              <a:defRPr sz="2800"/>
            </a:lvl2pPr>
            <a:lvl3pPr indent="-381000" lvl="2" marL="137160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●"/>
              <a:defRPr sz="2400"/>
            </a:lvl3pPr>
            <a:lvl4pPr indent="-355600" lvl="3" marL="18288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9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9"/>
          <p:cNvSpPr txBox="1"/>
          <p:nvPr>
            <p:ph idx="12" type="sldNum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ctr">
              <a:spcBef>
                <a:spcPts val="0"/>
              </a:spcBef>
              <a:buNone/>
              <a:defRPr/>
            </a:lvl1pPr>
            <a:lvl2pPr indent="0" lvl="1" marL="0" rtl="1" algn="ctr">
              <a:spcBef>
                <a:spcPts val="0"/>
              </a:spcBef>
              <a:buNone/>
              <a:defRPr/>
            </a:lvl2pPr>
            <a:lvl3pPr indent="0" lvl="2" marL="0" rtl="1" algn="ctr">
              <a:spcBef>
                <a:spcPts val="0"/>
              </a:spcBef>
              <a:buNone/>
              <a:defRPr/>
            </a:lvl3pPr>
            <a:lvl4pPr indent="0" lvl="3" marL="0" rtl="1" algn="ctr">
              <a:spcBef>
                <a:spcPts val="0"/>
              </a:spcBef>
              <a:buNone/>
              <a:defRPr/>
            </a:lvl4pPr>
            <a:lvl5pPr indent="0" lvl="4" marL="0" rtl="1" algn="ctr">
              <a:spcBef>
                <a:spcPts val="0"/>
              </a:spcBef>
              <a:buNone/>
              <a:defRPr/>
            </a:lvl5pPr>
            <a:lvl6pPr indent="0" lvl="5" marL="0" rtl="1" algn="ctr">
              <a:spcBef>
                <a:spcPts val="0"/>
              </a:spcBef>
              <a:buNone/>
              <a:defRPr/>
            </a:lvl6pPr>
            <a:lvl7pPr indent="0" lvl="6" marL="0" rtl="1" algn="ctr">
              <a:spcBef>
                <a:spcPts val="0"/>
              </a:spcBef>
              <a:buNone/>
              <a:defRPr/>
            </a:lvl7pPr>
            <a:lvl8pPr indent="0" lvl="7" marL="0" rtl="1" algn="ctr">
              <a:spcBef>
                <a:spcPts val="0"/>
              </a:spcBef>
              <a:buNone/>
              <a:defRPr/>
            </a:lvl8pPr>
            <a:lvl9pPr indent="0" lvl="8" marL="0" rtl="1" algn="ctr">
              <a:spcBef>
                <a:spcPts val="0"/>
              </a:spcBef>
              <a:buNone/>
              <a:defRPr/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showMasterSp="0" type="picTx">
  <p:cSld name="PICTURE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0"/>
          <p:cNvSpPr txBox="1"/>
          <p:nvPr>
            <p:ph type="title"/>
          </p:nvPr>
        </p:nvSpPr>
        <p:spPr>
          <a:xfrm>
            <a:off x="5886896" y="1066800"/>
            <a:ext cx="2743200" cy="1981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2100"/>
              <a:buFont typeface="Gill Sans"/>
              <a:buNone/>
              <a:defRPr b="1" sz="21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0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12" type="sldNum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ctr">
              <a:spcBef>
                <a:spcPts val="0"/>
              </a:spcBef>
              <a:buNone/>
              <a:defRPr/>
            </a:lvl1pPr>
            <a:lvl2pPr indent="0" lvl="1" marL="0" rtl="1" algn="ctr">
              <a:spcBef>
                <a:spcPts val="0"/>
              </a:spcBef>
              <a:buNone/>
              <a:defRPr/>
            </a:lvl2pPr>
            <a:lvl3pPr indent="0" lvl="2" marL="0" rtl="1" algn="ctr">
              <a:spcBef>
                <a:spcPts val="0"/>
              </a:spcBef>
              <a:buNone/>
              <a:defRPr/>
            </a:lvl3pPr>
            <a:lvl4pPr indent="0" lvl="3" marL="0" rtl="1" algn="ctr">
              <a:spcBef>
                <a:spcPts val="0"/>
              </a:spcBef>
              <a:buNone/>
              <a:defRPr/>
            </a:lvl4pPr>
            <a:lvl5pPr indent="0" lvl="4" marL="0" rtl="1" algn="ctr">
              <a:spcBef>
                <a:spcPts val="0"/>
              </a:spcBef>
              <a:buNone/>
              <a:defRPr/>
            </a:lvl5pPr>
            <a:lvl6pPr indent="0" lvl="5" marL="0" rtl="1" algn="ctr">
              <a:spcBef>
                <a:spcPts val="0"/>
              </a:spcBef>
              <a:buNone/>
              <a:defRPr/>
            </a:lvl6pPr>
            <a:lvl7pPr indent="0" lvl="6" marL="0" rtl="1" algn="ctr">
              <a:spcBef>
                <a:spcPts val="0"/>
              </a:spcBef>
              <a:buNone/>
              <a:defRPr/>
            </a:lvl7pPr>
            <a:lvl8pPr indent="0" lvl="7" marL="0" rtl="1" algn="ctr">
              <a:spcBef>
                <a:spcPts val="0"/>
              </a:spcBef>
              <a:buNone/>
              <a:defRPr/>
            </a:lvl8pPr>
            <a:lvl9pPr indent="0" lvl="8" marL="0" rtl="1" algn="ctr">
              <a:spcBef>
                <a:spcPts val="0"/>
              </a:spcBef>
              <a:buNone/>
              <a:defRPr/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79" name="Google Shape;79;p10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500" rotWithShape="0" algn="tl" dir="5400000" dist="18500">
              <a:srgbClr val="00000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274300">
            <a:noAutofit/>
          </a:bodyPr>
          <a:lstStyle/>
          <a:p>
            <a:pPr indent="0" lvl="0" marL="0" marR="0" rtl="0" algn="l">
              <a:lnSpc>
                <a:spcPct val="9375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None/>
            </a:pPr>
            <a:r>
              <a:t/>
            </a:r>
            <a:endParaRPr sz="32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0" name="Google Shape;80;p10"/>
          <p:cNvSpPr/>
          <p:nvPr>
            <p:ph idx="2" type="pic"/>
          </p:nvPr>
        </p:nvSpPr>
        <p:spPr>
          <a:xfrm>
            <a:off x="838200" y="1143003"/>
            <a:ext cx="4419600" cy="3514531"/>
          </a:xfrm>
          <a:prstGeom prst="roundRect">
            <a:avLst>
              <a:gd fmla="val 783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2743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1" algn="r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Verdana"/>
              <a:buChar char="◦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1" name="Google Shape;81;p10"/>
          <p:cNvSpPr/>
          <p:nvPr/>
        </p:nvSpPr>
        <p:spPr>
          <a:xfrm rot="-2131329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4705"/>
            </a:srgbClr>
          </a:solidFill>
          <a:ln cap="rnd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25400" sx="96000" rotWithShape="0" algn="tl" dir="3300000" dist="25400" sy="96000">
              <a:srgbClr val="EAD8B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2" name="Google Shape;82;p10"/>
          <p:cNvSpPr/>
          <p:nvPr/>
        </p:nvSpPr>
        <p:spPr>
          <a:xfrm flipH="1" rot="2103354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4705"/>
            </a:srgbClr>
          </a:solidFill>
          <a:ln cap="rnd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25400" sx="96000" rotWithShape="0" algn="tl" dir="3300000" dist="25400" sy="96000">
              <a:schemeClr val="lt2">
                <a:alpha val="20000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3" name="Google Shape;83;p10"/>
          <p:cNvSpPr txBox="1"/>
          <p:nvPr>
            <p:ph idx="1" type="body"/>
          </p:nvPr>
        </p:nvSpPr>
        <p:spPr>
          <a:xfrm>
            <a:off x="838200" y="4800600"/>
            <a:ext cx="44196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14285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777777"/>
                </a:solidFill>
              </a:defRPr>
            </a:lvl1pPr>
            <a:lvl2pPr indent="-304800" lvl="1" marL="914400" rtl="1" algn="r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200"/>
              <a:buChar char="◦"/>
              <a:defRPr sz="1200"/>
            </a:lvl2pPr>
            <a:lvl3pPr indent="-292100" lvl="2" marL="1371600" rtl="1" algn="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Char char="●"/>
              <a:defRPr sz="1000"/>
            </a:lvl3pPr>
            <a:lvl4pPr indent="-285750" lvl="3" marL="18288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rtl="1" algn="r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Char char="●"/>
              <a:defRPr sz="900"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1"/>
          <p:cNvSpPr txBox="1"/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1"/>
          <p:cNvSpPr txBox="1"/>
          <p:nvPr>
            <p:ph idx="1" type="body"/>
          </p:nvPr>
        </p:nvSpPr>
        <p:spPr>
          <a:xfrm rot="5400000">
            <a:off x="2784348" y="99060"/>
            <a:ext cx="4800600" cy="7498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Char char="⚫"/>
              <a:defRPr/>
            </a:lvl1pPr>
            <a:lvl2pPr indent="-342900" lvl="1" marL="914400" rtl="1" algn="r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87" name="Google Shape;87;p11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1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1"/>
          <p:cNvSpPr txBox="1"/>
          <p:nvPr>
            <p:ph idx="12" type="sldNum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ctr">
              <a:spcBef>
                <a:spcPts val="0"/>
              </a:spcBef>
              <a:buNone/>
              <a:defRPr/>
            </a:lvl1pPr>
            <a:lvl2pPr indent="0" lvl="1" marL="0" rtl="1" algn="ctr">
              <a:spcBef>
                <a:spcPts val="0"/>
              </a:spcBef>
              <a:buNone/>
              <a:defRPr/>
            </a:lvl2pPr>
            <a:lvl3pPr indent="0" lvl="2" marL="0" rtl="1" algn="ctr">
              <a:spcBef>
                <a:spcPts val="0"/>
              </a:spcBef>
              <a:buNone/>
              <a:defRPr/>
            </a:lvl3pPr>
            <a:lvl4pPr indent="0" lvl="3" marL="0" rtl="1" algn="ctr">
              <a:spcBef>
                <a:spcPts val="0"/>
              </a:spcBef>
              <a:buNone/>
              <a:defRPr/>
            </a:lvl4pPr>
            <a:lvl5pPr indent="0" lvl="4" marL="0" rtl="1" algn="ctr">
              <a:spcBef>
                <a:spcPts val="0"/>
              </a:spcBef>
              <a:buNone/>
              <a:defRPr/>
            </a:lvl5pPr>
            <a:lvl6pPr indent="0" lvl="5" marL="0" rtl="1" algn="ctr">
              <a:spcBef>
                <a:spcPts val="0"/>
              </a:spcBef>
              <a:buNone/>
              <a:defRPr/>
            </a:lvl6pPr>
            <a:lvl7pPr indent="0" lvl="6" marL="0" rtl="1" algn="ctr">
              <a:spcBef>
                <a:spcPts val="0"/>
              </a:spcBef>
              <a:buNone/>
              <a:defRPr/>
            </a:lvl7pPr>
            <a:lvl8pPr indent="0" lvl="7" marL="0" rtl="1" algn="ctr">
              <a:spcBef>
                <a:spcPts val="0"/>
              </a:spcBef>
              <a:buNone/>
              <a:defRPr/>
            </a:lvl8pPr>
            <a:lvl9pPr indent="0" lvl="8" marL="0" rtl="1" algn="ctr">
              <a:spcBef>
                <a:spcPts val="0"/>
              </a:spcBef>
              <a:buNone/>
              <a:defRPr/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"/>
          <p:cNvSpPr txBox="1"/>
          <p:nvPr>
            <p:ph type="title"/>
          </p:nvPr>
        </p:nvSpPr>
        <p:spPr>
          <a:xfrm rot="5400000">
            <a:off x="4846637" y="2286002"/>
            <a:ext cx="5851525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2"/>
          <p:cNvSpPr txBox="1"/>
          <p:nvPr>
            <p:ph idx="1" type="body"/>
          </p:nvPr>
        </p:nvSpPr>
        <p:spPr>
          <a:xfrm rot="5400000">
            <a:off x="998537" y="419103"/>
            <a:ext cx="5851525" cy="55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40"/>
              <a:buChar char="⚫"/>
              <a:defRPr/>
            </a:lvl1pPr>
            <a:lvl2pPr indent="-342900" lvl="1" marL="914400" rtl="1" algn="r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rtl="1" algn="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93" name="Google Shape;93;p12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2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2"/>
          <p:cNvSpPr txBox="1"/>
          <p:nvPr>
            <p:ph idx="12" type="sldNum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ctr">
              <a:spcBef>
                <a:spcPts val="0"/>
              </a:spcBef>
              <a:buNone/>
              <a:defRPr/>
            </a:lvl1pPr>
            <a:lvl2pPr indent="0" lvl="1" marL="0" rtl="1" algn="ctr">
              <a:spcBef>
                <a:spcPts val="0"/>
              </a:spcBef>
              <a:buNone/>
              <a:defRPr/>
            </a:lvl2pPr>
            <a:lvl3pPr indent="0" lvl="2" marL="0" rtl="1" algn="ctr">
              <a:spcBef>
                <a:spcPts val="0"/>
              </a:spcBef>
              <a:buNone/>
              <a:defRPr/>
            </a:lvl3pPr>
            <a:lvl4pPr indent="0" lvl="3" marL="0" rtl="1" algn="ctr">
              <a:spcBef>
                <a:spcPts val="0"/>
              </a:spcBef>
              <a:buNone/>
              <a:defRPr/>
            </a:lvl4pPr>
            <a:lvl5pPr indent="0" lvl="4" marL="0" rtl="1" algn="ctr">
              <a:spcBef>
                <a:spcPts val="0"/>
              </a:spcBef>
              <a:buNone/>
              <a:defRPr/>
            </a:lvl5pPr>
            <a:lvl6pPr indent="0" lvl="5" marL="0" rtl="1" algn="ctr">
              <a:spcBef>
                <a:spcPts val="0"/>
              </a:spcBef>
              <a:buNone/>
              <a:defRPr/>
            </a:lvl6pPr>
            <a:lvl7pPr indent="0" lvl="6" marL="0" rtl="1" algn="ctr">
              <a:spcBef>
                <a:spcPts val="0"/>
              </a:spcBef>
              <a:buNone/>
              <a:defRPr/>
            </a:lvl7pPr>
            <a:lvl8pPr indent="0" lvl="7" marL="0" rtl="1" algn="ctr">
              <a:spcBef>
                <a:spcPts val="0"/>
              </a:spcBef>
              <a:buNone/>
              <a:defRPr/>
            </a:lvl8pPr>
            <a:lvl9pPr indent="0" lvl="8" marL="0" rtl="1" algn="ctr">
              <a:spcBef>
                <a:spcPts val="0"/>
              </a:spcBef>
              <a:buNone/>
              <a:defRPr/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tile algn="tl" flip="xy" tx="0" sx="90000" ty="0" sy="90000"/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fmla="val 0" name="adj1"/>
              <a:gd fmla="val 5402120" name="adj2"/>
            </a:avLst>
          </a:prstGeom>
          <a:solidFill>
            <a:srgbClr val="FEF9F3">
              <a:alpha val="32941"/>
            </a:srgbClr>
          </a:solidFill>
          <a:ln cap="rnd" cmpd="sng" w="9525">
            <a:solidFill>
              <a:srgbClr val="D1C19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cap="rnd" cmpd="sng" w="27300">
            <a:solidFill>
              <a:srgbClr val="FFF5DB"/>
            </a:solidFill>
            <a:prstDash val="solid"/>
            <a:round/>
            <a:headEnd len="sm" w="sm" type="none"/>
            <a:tailEnd len="sm" w="sm" type="none"/>
          </a:ln>
          <a:effectLst>
            <a:outerShdw blurRad="25400" rotWithShape="0" algn="tl" dir="5400000" dist="25400">
              <a:srgbClr val="ADA48C">
                <a:alpha val="8470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" name="Google Shape;8;p1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fmla="val 11833" name="adj"/>
            </a:avLst>
          </a:prstGeom>
          <a:gradFill>
            <a:gsLst>
              <a:gs pos="0">
                <a:srgbClr val="FEFBF4">
                  <a:alpha val="69803"/>
                </a:srgbClr>
              </a:gs>
              <a:gs pos="70000">
                <a:srgbClr val="FFFDF8">
                  <a:alpha val="54901"/>
                </a:srgbClr>
              </a:gs>
              <a:gs pos="100000">
                <a:srgbClr val="EDCF8C">
                  <a:alpha val="60000"/>
                </a:srgbClr>
              </a:gs>
            </a:gsLst>
            <a:path path="circle">
              <a:fillToRect b="100%" l="0%" r="100%" t="0%"/>
            </a:path>
            <a:tileRect b="0%" l="-100%" r="0%" t="-100%"/>
          </a:gradFill>
          <a:ln cap="rnd" cmpd="sng" w="9525">
            <a:solidFill>
              <a:srgbClr val="C5B390"/>
            </a:solidFill>
            <a:prstDash val="solid"/>
            <a:round/>
            <a:headEnd len="sm" w="sm" type="none"/>
            <a:tailEnd len="sm" w="sm" type="none"/>
          </a:ln>
          <a:effectLst>
            <a:outerShdw blurRad="12700" rotWithShape="0" algn="tl" dir="4500000" dist="15000">
              <a:srgbClr val="564E4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" name="Google Shape;9;p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" name="Google Shape;10;p1"/>
          <p:cNvSpPr txBox="1"/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300"/>
              <a:buFont typeface="Gill Sans"/>
              <a:buNone/>
              <a:defRPr b="0" i="0" sz="4300" u="none" cap="none" strike="noStrike">
                <a:solidFill>
                  <a:srgbClr val="562214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1160" lvl="0" marL="457200" marR="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Char char="⚫"/>
              <a:defRPr b="0" i="0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406400" lvl="1" marL="914400" marR="0" rtl="1" algn="r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Verdana"/>
              <a:buChar char="◦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81000" lvl="2" marL="1371600" marR="0" rtl="1" algn="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Noto Sans Symbols"/>
              <a:buChar char="●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55600" lvl="3" marL="18288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55600" lvl="4" marL="22860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355600" lvl="5" marL="27432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355600" lvl="6" marL="32004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355600" lvl="7" marL="36576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355600" lvl="8" marL="4114800" marR="0" rtl="1"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B3A787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B3A787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1" algn="ctr">
              <a:spcBef>
                <a:spcPts val="0"/>
              </a:spcBef>
              <a:buNone/>
              <a:defRPr b="0" i="0" sz="1200" u="none" cap="none" strike="noStrike">
                <a:solidFill>
                  <a:srgbClr val="B3A787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1" algn="ctr">
              <a:spcBef>
                <a:spcPts val="0"/>
              </a:spcBef>
              <a:buNone/>
              <a:defRPr b="0" i="0" sz="1200" u="none" cap="none" strike="noStrike">
                <a:solidFill>
                  <a:srgbClr val="B3A787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1" algn="ctr">
              <a:spcBef>
                <a:spcPts val="0"/>
              </a:spcBef>
              <a:buNone/>
              <a:defRPr b="0" i="0" sz="1200" u="none" cap="none" strike="noStrike">
                <a:solidFill>
                  <a:srgbClr val="B3A787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1" algn="ctr">
              <a:spcBef>
                <a:spcPts val="0"/>
              </a:spcBef>
              <a:buNone/>
              <a:defRPr b="0" i="0" sz="1200" u="none" cap="none" strike="noStrike">
                <a:solidFill>
                  <a:srgbClr val="B3A787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1" algn="ctr">
              <a:spcBef>
                <a:spcPts val="0"/>
              </a:spcBef>
              <a:buNone/>
              <a:defRPr b="0" i="0" sz="1200" u="none" cap="none" strike="noStrike">
                <a:solidFill>
                  <a:srgbClr val="B3A787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1" algn="ctr">
              <a:spcBef>
                <a:spcPts val="0"/>
              </a:spcBef>
              <a:buNone/>
              <a:defRPr b="0" i="0" sz="1200" u="none" cap="none" strike="noStrike">
                <a:solidFill>
                  <a:srgbClr val="B3A787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1" algn="ctr">
              <a:spcBef>
                <a:spcPts val="0"/>
              </a:spcBef>
              <a:buNone/>
              <a:defRPr b="0" i="0" sz="1200" u="none" cap="none" strike="noStrike">
                <a:solidFill>
                  <a:srgbClr val="B3A787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1" algn="ctr">
              <a:spcBef>
                <a:spcPts val="0"/>
              </a:spcBef>
              <a:buNone/>
              <a:defRPr b="0" i="0" sz="1200" u="none" cap="none" strike="noStrike">
                <a:solidFill>
                  <a:srgbClr val="B3A787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1" algn="ctr">
              <a:spcBef>
                <a:spcPts val="0"/>
              </a:spcBef>
              <a:buNone/>
              <a:defRPr b="0" i="0" sz="1200" u="none" cap="none" strike="noStrike">
                <a:solidFill>
                  <a:srgbClr val="B3A787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1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5" name="Google Shape;15;p1"/>
          <p:cNvSpPr/>
          <p:nvPr/>
        </p:nvSpPr>
        <p:spPr>
          <a:xfrm>
            <a:off x="1014984" y="-54"/>
            <a:ext cx="73152" cy="6858054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8550" rotWithShape="0" algn="tl" dir="10800000" dist="38000">
              <a:srgbClr val="6F6A5F">
                <a:alpha val="2470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3"/>
          <p:cNvSpPr txBox="1"/>
          <p:nvPr>
            <p:ph type="ctrTitle"/>
          </p:nvPr>
        </p:nvSpPr>
        <p:spPr>
          <a:xfrm>
            <a:off x="1371600" y="1052736"/>
            <a:ext cx="7772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9600"/>
              <a:buFont typeface="Gill Sans"/>
              <a:buNone/>
            </a:pPr>
            <a:r>
              <a:rPr lang="iw-IL" sz="9600"/>
              <a:t>פרשת יתרו</a:t>
            </a:r>
            <a:br>
              <a:rPr lang="iw-IL" sz="6000"/>
            </a:br>
            <a:endParaRPr sz="6000"/>
          </a:p>
        </p:txBody>
      </p:sp>
      <p:sp>
        <p:nvSpPr>
          <p:cNvPr id="101" name="Google Shape;101;p13"/>
          <p:cNvSpPr txBox="1"/>
          <p:nvPr>
            <p:ph idx="1" type="subTitle"/>
          </p:nvPr>
        </p:nvSpPr>
        <p:spPr>
          <a:xfrm>
            <a:off x="2555776" y="2060848"/>
            <a:ext cx="740664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rmAutofit/>
          </a:bodyPr>
          <a:lstStyle/>
          <a:p>
            <a:pPr indent="0" lvl="0" marL="2743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60"/>
              <a:buNone/>
            </a:pPr>
            <a:r>
              <a:rPr lang="iw-IL" sz="7200"/>
              <a:t>פרק י"ח</a:t>
            </a:r>
            <a:endParaRPr sz="7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 txBox="1"/>
          <p:nvPr>
            <p:ph type="title"/>
          </p:nvPr>
        </p:nvSpPr>
        <p:spPr>
          <a:xfrm>
            <a:off x="0" y="620688"/>
            <a:ext cx="9144000" cy="980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3200"/>
              <a:buFont typeface="David"/>
              <a:buNone/>
            </a:pPr>
            <a:r>
              <a:rPr b="1" lang="iw-IL" sz="3200">
                <a:latin typeface="David"/>
                <a:ea typeface="David"/>
                <a:cs typeface="David"/>
                <a:sym typeface="David"/>
              </a:rPr>
              <a:t>א</a:t>
            </a:r>
            <a:r>
              <a:rPr lang="iw-IL" sz="3200">
                <a:latin typeface="David"/>
                <a:ea typeface="David"/>
                <a:cs typeface="David"/>
                <a:sym typeface="David"/>
              </a:rPr>
              <a:t> וַיִּשְׁמַע יִתְרוֹ כֹהֵן מִדְיָן, חֹתֵן מֹשֶׁה, אֵת כָּל-אֲשֶׁר עָשָׂה אֱלֹהִים לְמֹשֶׁה, וּלְיִשְׂרָאֵל עַמּוֹ:  כִּי-הוֹצִיא יְהוָה אֶת-יִשְׂרָאֵל, מִמִּצְרָיִם. </a:t>
            </a:r>
            <a:endParaRPr sz="3200"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07" name="Google Shape;107;p14"/>
          <p:cNvSpPr txBox="1"/>
          <p:nvPr/>
        </p:nvSpPr>
        <p:spPr>
          <a:xfrm>
            <a:off x="647056" y="1844824"/>
            <a:ext cx="8496944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וַיִּשְׁמַע יִתְרוֹ- מי הוא יתרו? כתוב לנו "כהן מדין, חותן משה"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רש"י: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</a:br>
            <a:r>
              <a:rPr b="0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שִׁבְעָה שמות נִקְרְאוּ לוֹ: יֶתֶר, יִתְרוֹ, חֹבָב, רְעוּאֵל, חֶבֶר, פּוּטִיאֵל, קֵנִי.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</a:br>
            <a:r>
              <a:rPr b="1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יתר-</a:t>
            </a:r>
            <a:r>
              <a:rPr b="0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על שם שיתר פרשה אחת בתורה: "ואתה תחזה", </a:t>
            </a:r>
            <a:endParaRPr b="0" i="0" sz="20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יתרו-</a:t>
            </a:r>
            <a:r>
              <a:rPr b="0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לכשנתגייר וקיים המצות הוסיפו לו אות אחת על שמו, </a:t>
            </a:r>
            <a:endParaRPr b="0" i="0" sz="20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חובב-</a:t>
            </a:r>
            <a:r>
              <a:rPr b="0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 שחבב את התורה.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רעואל- </a:t>
            </a:r>
            <a:r>
              <a:rPr b="0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זה השם שנתקלנו בו בפרשת שמות "ותבאנה אל רעואל אביהן", רע= חבר של האל.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חבר-</a:t>
            </a:r>
            <a:r>
              <a:rPr b="0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ידיד של ה'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קני-</a:t>
            </a:r>
            <a:r>
              <a:rPr b="0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משבט הקיני</a:t>
            </a:r>
            <a:endParaRPr b="0" i="0" sz="20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פוטיאל- </a:t>
            </a:r>
            <a:r>
              <a:rPr b="0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על שם העבר, שפיטם עגלים לעבודה זרה.</a:t>
            </a:r>
            <a:endParaRPr b="0" i="0" sz="20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5"/>
          <p:cNvSpPr txBox="1"/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400"/>
              <a:buFont typeface="David"/>
              <a:buNone/>
            </a:pPr>
            <a:r>
              <a:rPr lang="iw-IL" sz="4400">
                <a:latin typeface="David"/>
                <a:ea typeface="David"/>
                <a:cs typeface="David"/>
                <a:sym typeface="David"/>
              </a:rPr>
              <a:t>וַיִּשְׁמַע יִתְרוֹ</a:t>
            </a:r>
            <a:endParaRPr/>
          </a:p>
        </p:txBody>
      </p:sp>
      <p:sp>
        <p:nvSpPr>
          <p:cNvPr id="113" name="Google Shape;113;p15"/>
          <p:cNvSpPr txBox="1"/>
          <p:nvPr>
            <p:ph idx="1" type="body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83464" lvl="0" marL="36576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Char char="⚫"/>
            </a:pPr>
            <a:r>
              <a:rPr b="1" lang="iw-IL">
                <a:latin typeface="David"/>
                <a:ea typeface="David"/>
                <a:cs typeface="David"/>
                <a:sym typeface="David"/>
              </a:rPr>
              <a:t>רש"י שואל: </a:t>
            </a:r>
            <a:r>
              <a:rPr lang="iw-IL">
                <a:latin typeface="David"/>
                <a:ea typeface="David"/>
                <a:cs typeface="David"/>
                <a:sym typeface="David"/>
              </a:rPr>
              <a:t>מה שמועה שמע ובא?</a:t>
            </a:r>
            <a:endParaRPr/>
          </a:p>
          <a:p>
            <a:pPr indent="-133096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t/>
            </a:r>
            <a:endParaRPr>
              <a:latin typeface="David"/>
              <a:ea typeface="David"/>
              <a:cs typeface="David"/>
              <a:sym typeface="David"/>
            </a:endParaRPr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b="1" lang="iw-IL">
                <a:latin typeface="David"/>
                <a:ea typeface="David"/>
                <a:cs typeface="David"/>
                <a:sym typeface="David"/>
              </a:rPr>
              <a:t>ועונה: </a:t>
            </a:r>
            <a:r>
              <a:rPr lang="iw-IL">
                <a:latin typeface="David"/>
                <a:ea typeface="David"/>
                <a:cs typeface="David"/>
                <a:sym typeface="David"/>
              </a:rPr>
              <a:t>קריעת ים סוף ומלחמת עמלק.</a:t>
            </a:r>
            <a:endParaRPr/>
          </a:p>
          <a:p>
            <a:pPr indent="-133096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t/>
            </a:r>
            <a:endParaRPr>
              <a:latin typeface="David"/>
              <a:ea typeface="David"/>
              <a:cs typeface="David"/>
              <a:sym typeface="David"/>
            </a:endParaRPr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lang="iw-IL">
                <a:latin typeface="David"/>
                <a:ea typeface="David"/>
                <a:cs typeface="David"/>
                <a:sym typeface="David"/>
              </a:rPr>
              <a:t>יתרו כהן מדין, בעל מעמד גבוה וחשוב במדיין, שומע את הניסים שה' עשה לעם ישראל ובעיקר  יציאת מצרים : "כִּי-הוֹצִיא יְהוָה אֶת-יִשְׂרָאֵל, מִמִּצְרָיִם". והוא מחליט לעשות שינוי, הוא יוצא לעם ישראל. </a:t>
            </a:r>
            <a:endParaRPr>
              <a:latin typeface="David"/>
              <a:ea typeface="David"/>
              <a:cs typeface="David"/>
              <a:sym typeface="David"/>
            </a:endParaRPr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lang="iw-IL">
                <a:latin typeface="David"/>
                <a:ea typeface="David"/>
                <a:cs typeface="David"/>
                <a:sym typeface="David"/>
              </a:rPr>
              <a:t> </a:t>
            </a:r>
            <a:endParaRPr>
              <a:latin typeface="David"/>
              <a:ea typeface="David"/>
              <a:cs typeface="David"/>
              <a:sym typeface="David"/>
            </a:endParaRPr>
          </a:p>
          <a:p>
            <a:pPr indent="-133096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/>
          <p:nvPr>
            <p:ph type="title"/>
          </p:nvPr>
        </p:nvSpPr>
        <p:spPr>
          <a:xfrm>
            <a:off x="251520" y="476672"/>
            <a:ext cx="871296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2800"/>
              <a:buFont typeface="David"/>
              <a:buNone/>
            </a:pP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ב</a:t>
            </a:r>
            <a:r>
              <a:rPr lang="iw-IL" sz="2800">
                <a:latin typeface="David"/>
                <a:ea typeface="David"/>
                <a:cs typeface="David"/>
                <a:sym typeface="David"/>
              </a:rPr>
              <a:t> וַיִּקַּח, יִתְרוֹ חֹתֵן מֹשֶׁה, אֶת-צִפֹּרָה, אֵשֶׁת מֹשֶׁה--אַחַר, שִׁלּוּחֶיהָ.  </a:t>
            </a: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ג</a:t>
            </a:r>
            <a:r>
              <a:rPr lang="iw-IL" sz="2800">
                <a:latin typeface="David"/>
                <a:ea typeface="David"/>
                <a:cs typeface="David"/>
                <a:sym typeface="David"/>
              </a:rPr>
              <a:t> וְאֵת, שְׁנֵי בָנֶיהָ:  אֲשֶׁר שֵׁם הָאֶחָד, גֵּרְשֹׁם--כִּי אָמַר, גֵּר הָיִיתִי בְּאֶרֶץ נָכְרִיָּה.  </a:t>
            </a: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ד</a:t>
            </a:r>
            <a:r>
              <a:rPr lang="iw-IL" sz="2800">
                <a:latin typeface="David"/>
                <a:ea typeface="David"/>
                <a:cs typeface="David"/>
                <a:sym typeface="David"/>
              </a:rPr>
              <a:t> וְשֵׁם הָאֶחָד, אֱלִיעֶזֶר--כִּי-אֱלֹהֵי אָבִי בְּעֶזְרִי, וַיַּצִּלֵנִי מֵחֶרֶב פַּרְעֹה. </a:t>
            </a:r>
            <a:r>
              <a:rPr lang="iw-IL" sz="4000"/>
              <a:t> </a:t>
            </a:r>
            <a:endParaRPr sz="4000"/>
          </a:p>
        </p:txBody>
      </p:sp>
      <p:sp>
        <p:nvSpPr>
          <p:cNvPr id="119" name="Google Shape;119;p16"/>
          <p:cNvSpPr txBox="1"/>
          <p:nvPr>
            <p:ph idx="1" type="body"/>
          </p:nvPr>
        </p:nvSpPr>
        <p:spPr>
          <a:xfrm>
            <a:off x="683568" y="1772816"/>
            <a:ext cx="8290168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133096" lvl="0" marL="36576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t/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lang="iw-IL" sz="2800">
                <a:latin typeface="David"/>
                <a:ea typeface="David"/>
                <a:cs typeface="David"/>
                <a:sym typeface="David"/>
              </a:rPr>
              <a:t>יתרו מביא איתו למשה את </a:t>
            </a: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ציפורה</a:t>
            </a:r>
            <a:r>
              <a:rPr lang="iw-IL" sz="2800">
                <a:latin typeface="David"/>
                <a:ea typeface="David"/>
                <a:cs typeface="David"/>
                <a:sym typeface="David"/>
              </a:rPr>
              <a:t>, שכנראה                                         חזרה למצרים בזמן המכות ויציאת מצרים.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ואת שני בניה: 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גרשום-</a:t>
            </a:r>
            <a:r>
              <a:rPr lang="iw-IL" sz="2800">
                <a:latin typeface="David"/>
                <a:ea typeface="David"/>
                <a:cs typeface="David"/>
                <a:sym typeface="David"/>
              </a:rPr>
              <a:t> גר הייתי בארץ נכריה.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אליעזר-</a:t>
            </a:r>
            <a:r>
              <a:rPr lang="iw-IL" sz="2800">
                <a:latin typeface="David"/>
                <a:ea typeface="David"/>
                <a:cs typeface="David"/>
                <a:sym typeface="David"/>
              </a:rPr>
              <a:t> אלוהי אבי בעזרי ויצילני מחרב פרעה.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lang="iw-IL" sz="2800">
                <a:latin typeface="David"/>
                <a:ea typeface="David"/>
                <a:cs typeface="David"/>
                <a:sym typeface="David"/>
              </a:rPr>
              <a:t>פעם ראשונה אנו שומעים את שמו של הבן הקטן שעשו לו ברית מילה במלון.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lang="iw-IL" sz="2800">
                <a:latin typeface="David"/>
                <a:ea typeface="David"/>
                <a:cs typeface="David"/>
                <a:sym typeface="David"/>
              </a:rPr>
              <a:t>משה כל הזמן חושב על האחים שלו, הוא גר בארץ מדיין, משה לא עוזב את אמונתו בה' וקורא לילדיו בשמות המזכירים את שייכותו לעם ישראל.</a:t>
            </a:r>
            <a:endParaRPr sz="2800">
              <a:latin typeface="David"/>
              <a:ea typeface="David"/>
              <a:cs typeface="David"/>
              <a:sym typeface="David"/>
            </a:endParaRPr>
          </a:p>
          <a:p>
            <a:pPr indent="-151891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t/>
            </a:r>
            <a:endParaRPr sz="2800"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דעתון - פרשת יתרו/ מאת: אהובה קליין." id="120" name="Google Shape;12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1916832"/>
            <a:ext cx="2411760" cy="1900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/>
          <p:nvPr>
            <p:ph type="title"/>
          </p:nvPr>
        </p:nvSpPr>
        <p:spPr>
          <a:xfrm>
            <a:off x="395536" y="548680"/>
            <a:ext cx="853815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ct val="138709"/>
              <a:buFont typeface="Gill Sans"/>
              <a:buNone/>
            </a:pPr>
            <a:r>
              <a:rPr lang="iw-IL"/>
              <a:t> </a:t>
            </a:r>
            <a:r>
              <a:rPr b="1" lang="iw-IL" sz="3100">
                <a:latin typeface="David"/>
                <a:ea typeface="David"/>
                <a:cs typeface="David"/>
                <a:sym typeface="David"/>
              </a:rPr>
              <a:t>ה</a:t>
            </a:r>
            <a:r>
              <a:rPr lang="iw-IL" sz="3100">
                <a:latin typeface="David"/>
                <a:ea typeface="David"/>
                <a:cs typeface="David"/>
                <a:sym typeface="David"/>
              </a:rPr>
              <a:t> וַיָּבֹא יִתְרוֹ חֹתֵן מֹשֶׁה, וּבָנָיו וְאִשְׁתּוֹ--אֶל-מֹשֶׁה:  אֶל-הַמִּדְבָּר, אֲשֶׁר-הוּא חֹנֶה שָׁם--הַר הָאֱלֹהִים.  </a:t>
            </a:r>
            <a:r>
              <a:rPr b="1" lang="iw-IL" sz="3100">
                <a:latin typeface="David"/>
                <a:ea typeface="David"/>
                <a:cs typeface="David"/>
                <a:sym typeface="David"/>
              </a:rPr>
              <a:t>ו</a:t>
            </a:r>
            <a:r>
              <a:rPr lang="iw-IL" sz="3100">
                <a:latin typeface="David"/>
                <a:ea typeface="David"/>
                <a:cs typeface="David"/>
                <a:sym typeface="David"/>
              </a:rPr>
              <a:t> וַיֹּאמֶר, אֶל-מֹשֶׁה, אֲנִי חֹתֶנְךָ יִתְרוֹ, בָּא אֵלֶיךָ; וְאִשְׁתְּךָ--וּשְׁנֵי בָנֶיהָ, עִמָּהּ.  </a:t>
            </a:r>
            <a:r>
              <a:rPr b="1" lang="iw-IL" sz="3100">
                <a:latin typeface="David"/>
                <a:ea typeface="David"/>
                <a:cs typeface="David"/>
                <a:sym typeface="David"/>
              </a:rPr>
              <a:t>ז</a:t>
            </a:r>
            <a:r>
              <a:rPr lang="iw-IL" sz="3100">
                <a:latin typeface="David"/>
                <a:ea typeface="David"/>
                <a:cs typeface="David"/>
                <a:sym typeface="David"/>
              </a:rPr>
              <a:t> וַיֵּצֵא מֹשֶׁה לִקְרַאת חֹתְנוֹ, וַיִּשְׁתַּחוּ וַיִּשַּׁק-לוֹ, וַיִּשְׁאֲלוּ אִישׁ-לְרֵעֵהוּ, לְשָׁלוֹם; וַיָּבֹאוּ, הָאֹהֱלָה.</a:t>
            </a:r>
            <a:endParaRPr sz="3100"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26" name="Google Shape;126;p17"/>
          <p:cNvSpPr txBox="1"/>
          <p:nvPr>
            <p:ph idx="1" type="body"/>
          </p:nvPr>
        </p:nvSpPr>
        <p:spPr>
          <a:xfrm>
            <a:off x="971600" y="6858000"/>
            <a:ext cx="749808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0903" lvl="0" marL="36576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</a:pPr>
            <a:r>
              <a:t/>
            </a:r>
            <a:endParaRPr/>
          </a:p>
        </p:txBody>
      </p:sp>
      <p:sp>
        <p:nvSpPr>
          <p:cNvPr descr="בראי התנ&quot;ך: פרשת יתרו- במה זכה יתרו?/ מאמר: מאת: אהובה קליין." id="127" name="Google Shape;127;p17"/>
          <p:cNvSpPr/>
          <p:nvPr/>
        </p:nvSpPr>
        <p:spPr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descr="בראי התנ&quot;ך: פרשת יתרו- במה זכה יתרו?/ מאמר: מאת: אהובה קליין." id="128" name="Google Shape;128;p17"/>
          <p:cNvSpPr/>
          <p:nvPr/>
        </p:nvSpPr>
        <p:spPr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descr="בראי התנ&quot;ך: פרשת יתרו- במה זכה יתרו?/ מאמר: מאת: אהובה קליין." id="129" name="Google Shape;129;p17"/>
          <p:cNvSpPr/>
          <p:nvPr/>
        </p:nvSpPr>
        <p:spPr>
          <a:xfrm>
            <a:off x="8923338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דבר תורה לפרשת יתרו - masoret" id="130" name="Google Shape;13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3568" y="2276872"/>
            <a:ext cx="3690109" cy="3563888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 txBox="1"/>
          <p:nvPr/>
        </p:nvSpPr>
        <p:spPr>
          <a:xfrm>
            <a:off x="4788024" y="2492896"/>
            <a:ext cx="3960440" cy="3416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משה ועמ"י נמצאים בהר האלוהים= הר סיני.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כשמשה שומע שיתרו, חותנו מגיע, הוא יוצא לקראתו, נותן לו כבוד.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לאחר שמתחבקים ושואלים איש לשלום רעהו, משה מביא את יתרו לאוהל שלו.</a:t>
            </a:r>
            <a:endParaRPr sz="24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8"/>
          <p:cNvSpPr txBox="1"/>
          <p:nvPr>
            <p:ph type="title"/>
          </p:nvPr>
        </p:nvSpPr>
        <p:spPr>
          <a:xfrm>
            <a:off x="539552" y="260648"/>
            <a:ext cx="832212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ct val="100000"/>
              <a:buFont typeface="Gill Sans"/>
              <a:buNone/>
            </a:pPr>
            <a:r>
              <a:rPr lang="iw-IL"/>
              <a:t> </a:t>
            </a:r>
            <a:r>
              <a:rPr b="1" lang="iw-IL" sz="2700"/>
              <a:t>ח</a:t>
            </a:r>
            <a:r>
              <a:rPr lang="iw-IL" sz="2700"/>
              <a:t> וַיְסַפֵּר מֹשֶׁה, לְחֹתְנוֹ, אֵת כָּל-אֲשֶׁר עָשָׂה יְהוָה לְפַרְעֹה וּלְמִצְרַיִם, עַל אוֹדֹת יִשְׂרָאֵל:  אֵת כָּל-הַתְּלָאָה אֲשֶׁר מְצָאָתַם בַּדֶּרֶךְ, וַיַּצִּלֵם יְהוָה.  </a:t>
            </a:r>
            <a:br>
              <a:rPr lang="iw-IL" sz="2700"/>
            </a:br>
            <a:r>
              <a:rPr b="1" lang="iw-IL" sz="2700"/>
              <a:t>ט</a:t>
            </a:r>
            <a:r>
              <a:rPr lang="iw-IL" sz="2700"/>
              <a:t> וַיִּחַדְּ יִתְרוֹ--עַל כָּל-הַטּוֹבָה, אֲשֶׁר-עָשָׂה יְהוָה לְיִשְׂרָאֵל:  אֲשֶׁר הִצִּילוֹ, מִיַּד מִצְרָיִם. עִם-חֹתֵן מֹשֶׁה--לִפְנֵי הָאֱלֹהִים. </a:t>
            </a:r>
            <a:r>
              <a:rPr lang="iw-IL"/>
              <a:t> </a:t>
            </a:r>
            <a:endParaRPr/>
          </a:p>
        </p:txBody>
      </p:sp>
      <p:sp>
        <p:nvSpPr>
          <p:cNvPr id="137" name="Google Shape;137;p18"/>
          <p:cNvSpPr txBox="1"/>
          <p:nvPr>
            <p:ph idx="1" type="body"/>
          </p:nvPr>
        </p:nvSpPr>
        <p:spPr>
          <a:xfrm>
            <a:off x="899592" y="2132856"/>
            <a:ext cx="7848872" cy="5520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3464" lvl="0" marL="36576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Char char="⚫"/>
            </a:pPr>
            <a:r>
              <a:rPr lang="iw-IL"/>
              <a:t>למרות שיתרו שמע על מה שה' עשה לעמ"י משה מספר לו בפירוט על 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iw-IL"/>
              <a:t>  כל הנסים שעשה להם ה'.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t/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iw-IL"/>
              <a:t>תגובת יתרו: "ויחד יתרו"-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iw-IL"/>
              <a:t>מה זה ויחד??</a:t>
            </a:r>
            <a:endParaRPr/>
          </a:p>
        </p:txBody>
      </p:sp>
      <p:pic>
        <p:nvPicPr>
          <p:cNvPr descr="בראי התנ&quot;ך: פרשת יתרו- מדוע הוגבל העם- לא להתקרב להר סיני?/ מאמר מאת: אהובה  קליין." id="138" name="Google Shape;13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512" y="2780928"/>
            <a:ext cx="3816424" cy="3799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/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800"/>
              <a:buFont typeface="Gill Sans"/>
              <a:buNone/>
            </a:pPr>
            <a:r>
              <a:rPr lang="iw-IL" sz="4800">
                <a:solidFill>
                  <a:srgbClr val="C00000"/>
                </a:solidFill>
              </a:rPr>
              <a:t>ויחד</a:t>
            </a:r>
            <a:endParaRPr sz="4800">
              <a:solidFill>
                <a:srgbClr val="C00000"/>
              </a:solidFill>
            </a:endParaRPr>
          </a:p>
        </p:txBody>
      </p:sp>
      <p:sp>
        <p:nvSpPr>
          <p:cNvPr id="144" name="Google Shape;144;p19"/>
          <p:cNvSpPr txBox="1"/>
          <p:nvPr>
            <p:ph idx="1" type="body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3464" lvl="0" marL="36576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Char char="⚫"/>
            </a:pPr>
            <a:r>
              <a:rPr lang="iw-IL"/>
              <a:t>ברור שהמילה היא מילה חיובית...</a:t>
            </a:r>
            <a:endParaRPr/>
          </a:p>
          <a:p>
            <a:pPr indent="-120903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t/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</a:pPr>
            <a:r>
              <a:rPr lang="iw-IL"/>
              <a:t>יש מילה שמזכירה את המילה "ויחד" ומשמעותה שמחה... מכירים?</a:t>
            </a:r>
            <a:endParaRPr/>
          </a:p>
          <a:p>
            <a:pPr indent="-120903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t/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</a:pPr>
            <a:r>
              <a:rPr lang="iw-IL"/>
              <a:t>חדווה! חדווה זו שמחה...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</a:pPr>
            <a:r>
              <a:rPr lang="iw-IL"/>
              <a:t>כשיתרו שומע על כל הניסים שה' עשה לעם ישראל ולחתן שלו הוא ממש שמח!</a:t>
            </a:r>
            <a:endParaRPr/>
          </a:p>
        </p:txBody>
      </p:sp>
      <p:pic>
        <p:nvPicPr>
          <p:cNvPr descr="סמיילי – ויקיפדיה" id="145" name="Google Shape;14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608" y="2780928"/>
            <a:ext cx="1852936" cy="18529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0"/>
          <p:cNvSpPr txBox="1"/>
          <p:nvPr>
            <p:ph type="title"/>
          </p:nvPr>
        </p:nvSpPr>
        <p:spPr>
          <a:xfrm>
            <a:off x="395536" y="548680"/>
            <a:ext cx="856895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4400"/>
              <a:buFont typeface="Gill Sans"/>
              <a:buNone/>
            </a:pPr>
            <a:r>
              <a:rPr lang="iw-IL" sz="4400"/>
              <a:t> </a:t>
            </a: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י</a:t>
            </a:r>
            <a:r>
              <a:rPr lang="iw-IL" sz="2800">
                <a:latin typeface="David"/>
                <a:ea typeface="David"/>
                <a:cs typeface="David"/>
                <a:sym typeface="David"/>
              </a:rPr>
              <a:t> וַיֹּאמֶר, יִתְרוֹ, בָּרוּךְ יְהוָה, אֲשֶׁר הִצִּיל אֶתְכֶם מִיַּד מִצְרַיִם וּמִיַּד פַּרְעֹה:  אֲשֶׁר הִצִּיל אֶת-הָעָם, מִתַּחַת יַד-מִצְרָיִם.  </a:t>
            </a: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יא</a:t>
            </a:r>
            <a:r>
              <a:rPr lang="iw-IL" sz="2800">
                <a:latin typeface="David"/>
                <a:ea typeface="David"/>
                <a:cs typeface="David"/>
                <a:sym typeface="David"/>
              </a:rPr>
              <a:t> עַתָּה יָדַעְתִּי, כִּי-גָדוֹל יְהוָה מִכָּל-הָאֱלֹהִים:  כִּי בַדָּבָר, אֲשֶׁר זָדוּ עֲלֵיהֶם.  </a:t>
            </a: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יב</a:t>
            </a:r>
            <a:r>
              <a:rPr lang="iw-IL" sz="2800">
                <a:latin typeface="David"/>
                <a:ea typeface="David"/>
                <a:cs typeface="David"/>
                <a:sym typeface="David"/>
              </a:rPr>
              <a:t> וַיִּקַּח יִתְרוֹ חֹתֵן מֹשֶׁה, עֹלָה וּזְבָחִים--לֵאלֹהִים; וַיָּבֹא אַהֲרֹן וְכֹל זִקְנֵי יִשְׂרָאֵל, לֶאֱכָל-לֶחֶם </a:t>
            </a:r>
            <a:endParaRPr sz="2800"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51" name="Google Shape;151;p20"/>
          <p:cNvSpPr txBox="1"/>
          <p:nvPr>
            <p:ph idx="1" type="body"/>
          </p:nvPr>
        </p:nvSpPr>
        <p:spPr>
          <a:xfrm>
            <a:off x="1043608" y="2492896"/>
            <a:ext cx="7786112" cy="3936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3464" lvl="0" marL="36576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Char char="⚫"/>
            </a:pPr>
            <a:r>
              <a:rPr lang="iw-IL">
                <a:latin typeface="David"/>
                <a:ea typeface="David"/>
                <a:cs typeface="David"/>
                <a:sym typeface="David"/>
              </a:rPr>
              <a:t>יתרו מברך את ה' "ברוך ה' אשר הציל אתכם מיד מצרים ומיד פרעה".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</a:pPr>
            <a:r>
              <a:rPr lang="iw-IL">
                <a:latin typeface="David"/>
                <a:ea typeface="David"/>
                <a:cs typeface="David"/>
                <a:sym typeface="David"/>
              </a:rPr>
              <a:t>הוא לא מסתפק רק בזה אלא מודה: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</a:pPr>
            <a:r>
              <a:rPr lang="iw-IL">
                <a:latin typeface="David"/>
                <a:ea typeface="David"/>
                <a:cs typeface="David"/>
                <a:sym typeface="David"/>
              </a:rPr>
              <a:t>"עתה ידעתי כי גדול ה' מכל האלוהים"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</a:pPr>
            <a:r>
              <a:rPr lang="iw-IL">
                <a:latin typeface="David"/>
                <a:ea typeface="David"/>
                <a:cs typeface="David"/>
                <a:sym typeface="David"/>
              </a:rPr>
              <a:t>ועושה מעשה: מקריב קורבנות לה' ומזמין את אהרן וזקני ישראל לסעודת הודיה לה'.</a:t>
            </a:r>
            <a:endParaRPr>
              <a:latin typeface="David"/>
              <a:ea typeface="David"/>
              <a:cs typeface="David"/>
              <a:sym typeface="Davi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1"/>
          <p:cNvSpPr txBox="1"/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6000"/>
              <a:buFont typeface="David"/>
              <a:buNone/>
            </a:pPr>
            <a:r>
              <a:rPr b="1" lang="iw-IL" sz="6000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פרשת יתרו</a:t>
            </a:r>
            <a:endParaRPr b="1" sz="6000">
              <a:solidFill>
                <a:srgbClr val="C00000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57" name="Google Shape;157;p21"/>
          <p:cNvSpPr txBox="1"/>
          <p:nvPr>
            <p:ph idx="1" type="body"/>
          </p:nvPr>
        </p:nvSpPr>
        <p:spPr>
          <a:xfrm>
            <a:off x="539552" y="1447800"/>
            <a:ext cx="8394136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3464" lvl="0" marL="36576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Char char="⚫"/>
            </a:pPr>
            <a:r>
              <a:rPr b="1" lang="iw-IL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שמתם לב שהפרשה נקראת על שם כהן מדיין?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rPr lang="iw-IL">
                <a:latin typeface="David"/>
                <a:ea typeface="David"/>
                <a:cs typeface="David"/>
                <a:sym typeface="David"/>
              </a:rPr>
              <a:t>ולא סתם פרשה, הפרשה בה משה מקבל תורה משמים במעמד הר סיני, נקראת על שם יתרו! </a:t>
            </a:r>
            <a:endParaRPr>
              <a:latin typeface="David"/>
              <a:ea typeface="David"/>
              <a:cs typeface="David"/>
              <a:sym typeface="David"/>
            </a:endParaRPr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</a:pPr>
            <a:r>
              <a:rPr lang="iw-IL">
                <a:latin typeface="David"/>
                <a:ea typeface="David"/>
                <a:cs typeface="David"/>
                <a:sym typeface="David"/>
              </a:rPr>
              <a:t>ללמדנו שיש כאן מעלה גדולה בהכרה בגדולת ה' ובהודאה אליו.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t/>
            </a:r>
            <a:endParaRPr>
              <a:latin typeface="David"/>
              <a:ea typeface="David"/>
              <a:cs typeface="David"/>
              <a:sym typeface="David"/>
            </a:endParaRPr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</a:pPr>
            <a:r>
              <a:rPr lang="iw-IL">
                <a:latin typeface="David"/>
                <a:ea typeface="David"/>
                <a:cs typeface="David"/>
                <a:sym typeface="David"/>
              </a:rPr>
              <a:t>חלק נוסף שבגללו נקראת פרשיית מתן תורה על שמו של יתרו, נמצא בפסוקים הבאים אותם נלמד בשיעור הבא.</a:t>
            </a:r>
            <a:endParaRPr>
              <a:latin typeface="David"/>
              <a:ea typeface="David"/>
              <a:cs typeface="David"/>
              <a:sym typeface="David"/>
            </a:endParaRPr>
          </a:p>
          <a:p>
            <a:pPr indent="-120903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2"/>
          <p:cNvSpPr txBox="1"/>
          <p:nvPr>
            <p:ph type="title"/>
          </p:nvPr>
        </p:nvSpPr>
        <p:spPr>
          <a:xfrm>
            <a:off x="1403648" y="1340768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2800"/>
              <a:buFont typeface="David"/>
              <a:buNone/>
            </a:pP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יג</a:t>
            </a:r>
            <a:r>
              <a:rPr lang="iw-IL" sz="2800">
                <a:latin typeface="David"/>
                <a:ea typeface="David"/>
                <a:cs typeface="David"/>
                <a:sym typeface="David"/>
              </a:rPr>
              <a:t> וַיְהִי, מִמָּחֳרָת, וַיֵּשֶׁב מֹשֶׁה, לִשְׁפֹּט אֶת-הָעָם; וַיַּעֲמֹד הָעָם עַל-מֹשֶׁה, מִן-הַבֹּקֶר עַד-הָעָרֶב.  </a:t>
            </a: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יד</a:t>
            </a:r>
            <a:r>
              <a:rPr lang="iw-IL" sz="2800">
                <a:latin typeface="David"/>
                <a:ea typeface="David"/>
                <a:cs typeface="David"/>
                <a:sym typeface="David"/>
              </a:rPr>
              <a:t> וַיַּרְא חֹתֵן מֹשֶׁה, אֵת כָּל-אֲשֶׁר-הוּא עֹשֶׂה לָעָם; וַיֹּאמֶר, מָה-הַדָּבָר הַזֶּה אֲשֶׁר אַתָּה עֹשֶׂה לָעָם--מַדּוּעַ אַתָּה יוֹשֵׁב לְבַדֶּךָ, וְכָל-הָעָם נִצָּב עָלֶיךָ מִן-בֹּקֶר עַד-עָרֶב.</a:t>
            </a:r>
            <a:endParaRPr sz="2800"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63" name="Google Shape;163;p22"/>
          <p:cNvSpPr txBox="1"/>
          <p:nvPr>
            <p:ph idx="1" type="body"/>
          </p:nvPr>
        </p:nvSpPr>
        <p:spPr>
          <a:xfrm>
            <a:off x="4499992" y="2996952"/>
            <a:ext cx="4433696" cy="32514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3464" lvl="0" marL="36576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Char char="⚫"/>
            </a:pPr>
            <a:r>
              <a:rPr lang="iw-IL">
                <a:latin typeface="David"/>
                <a:ea typeface="David"/>
                <a:cs typeface="David"/>
                <a:sym typeface="David"/>
              </a:rPr>
              <a:t>למחרת רואה יתרו את משה שופט את העם מהבוקר עד הערב.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</a:pPr>
            <a:r>
              <a:rPr lang="iw-IL">
                <a:latin typeface="David"/>
                <a:ea typeface="David"/>
                <a:cs typeface="David"/>
                <a:sym typeface="David"/>
              </a:rPr>
              <a:t>ושואל: </a:t>
            </a:r>
            <a:r>
              <a:rPr b="1" lang="iw-IL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למה אתה יושב לשפוט לבד את כל העם? זה לא הגיוני!</a:t>
            </a:r>
            <a:endParaRPr b="1">
              <a:solidFill>
                <a:srgbClr val="C00000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יתרו חותן משה מלשון תורה - תורה עם הקבלה" id="164" name="Google Shape;16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528" y="2708920"/>
            <a:ext cx="3816424" cy="384961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2"/>
          <p:cNvSpPr txBox="1"/>
          <p:nvPr/>
        </p:nvSpPr>
        <p:spPr>
          <a:xfrm>
            <a:off x="1979712" y="0"/>
            <a:ext cx="424847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rgbClr val="C00000"/>
                </a:solidFill>
                <a:latin typeface="Gill Sans"/>
                <a:ea typeface="Gill Sans"/>
                <a:cs typeface="Gill Sans"/>
                <a:sym typeface="Gill Sans"/>
              </a:rPr>
              <a:t>עצת יתרו</a:t>
            </a:r>
            <a:endParaRPr b="1" sz="3600">
              <a:solidFill>
                <a:srgbClr val="C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3"/>
          <p:cNvSpPr txBox="1"/>
          <p:nvPr>
            <p:ph type="title"/>
          </p:nvPr>
        </p:nvSpPr>
        <p:spPr>
          <a:xfrm>
            <a:off x="683568" y="260648"/>
            <a:ext cx="800213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ts val="2800"/>
              <a:buFont typeface="David"/>
              <a:buNone/>
            </a:pP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טו</a:t>
            </a:r>
            <a:r>
              <a:rPr lang="iw-IL" sz="2800">
                <a:latin typeface="David"/>
                <a:ea typeface="David"/>
                <a:cs typeface="David"/>
                <a:sym typeface="David"/>
              </a:rPr>
              <a:t> וַיֹּאמֶר מֹשֶׁה, לְחֹתְנוֹ:  כִּי-יָבֹא אֵלַי הָעָם, לִדְרֹשׁ אֱלֹהִים.  </a:t>
            </a: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טז</a:t>
            </a:r>
            <a:r>
              <a:rPr lang="iw-IL" sz="2800">
                <a:latin typeface="David"/>
                <a:ea typeface="David"/>
                <a:cs typeface="David"/>
                <a:sym typeface="David"/>
              </a:rPr>
              <a:t> כִּי-יִהְיֶה לָהֶם דָּבָר, בָּא אֵלַי, וְשָׁפַטְתִּי, בֵּין אִישׁ וּבֵין רֵעֵהוּ; וְהוֹדַעְתִּי אֶת-חֻקֵּי הָאֱלֹהִים, וְאֶת-תּוֹרֹתָיו.</a:t>
            </a:r>
            <a:r>
              <a:rPr lang="iw-IL" sz="2400">
                <a:latin typeface="David"/>
                <a:ea typeface="David"/>
                <a:cs typeface="David"/>
                <a:sym typeface="David"/>
              </a:rPr>
              <a:t>  </a:t>
            </a:r>
            <a:endParaRPr sz="2400"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71" name="Google Shape;171;p23"/>
          <p:cNvSpPr txBox="1"/>
          <p:nvPr>
            <p:ph idx="1" type="body"/>
          </p:nvPr>
        </p:nvSpPr>
        <p:spPr>
          <a:xfrm>
            <a:off x="4355976" y="2060848"/>
            <a:ext cx="4577712" cy="44644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3464" lvl="0" marL="36576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Char char="⚫"/>
            </a:pPr>
            <a:r>
              <a:rPr b="1" lang="iw-IL">
                <a:latin typeface="David"/>
                <a:ea typeface="David"/>
                <a:cs typeface="David"/>
                <a:sym typeface="David"/>
              </a:rPr>
              <a:t>משה אומר ליתרו: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</a:pPr>
            <a:r>
              <a:rPr lang="iw-IL">
                <a:latin typeface="David"/>
                <a:ea typeface="David"/>
                <a:cs typeface="David"/>
                <a:sym typeface="David"/>
              </a:rPr>
              <a:t>הם רוצים לדעת את חוקי ה' אם הם לא מבינים משהו או אם הם רבים אחד עם השני. ורק אני יכול לעזור להם בכך!</a:t>
            </a:r>
            <a:endParaRPr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יתרו חותן משה מלשון תורה - תורה עם הקבלה" id="172" name="Google Shape;17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1844824"/>
            <a:ext cx="3816424" cy="3849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4"/>
          <p:cNvSpPr txBox="1"/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ct val="100000"/>
              <a:buFont typeface="David"/>
              <a:buNone/>
            </a:pPr>
            <a:r>
              <a:rPr b="1" lang="iw-IL" sz="3100">
                <a:latin typeface="David"/>
                <a:ea typeface="David"/>
                <a:cs typeface="David"/>
                <a:sym typeface="David"/>
              </a:rPr>
              <a:t>יז</a:t>
            </a:r>
            <a:r>
              <a:rPr lang="iw-IL" sz="3100">
                <a:latin typeface="David"/>
                <a:ea typeface="David"/>
                <a:cs typeface="David"/>
                <a:sym typeface="David"/>
              </a:rPr>
              <a:t> וַיֹּאמֶר חֹתֵן מֹשֶׁה, אֵלָיו:  לֹא-טוֹב, הַדָּבָר, אֲשֶׁר אַתָּה, עֹשֶׂה.  </a:t>
            </a:r>
            <a:r>
              <a:rPr b="1" lang="iw-IL" sz="3100">
                <a:latin typeface="David"/>
                <a:ea typeface="David"/>
                <a:cs typeface="David"/>
                <a:sym typeface="David"/>
              </a:rPr>
              <a:t>יח</a:t>
            </a:r>
            <a:r>
              <a:rPr lang="iw-IL" sz="3100">
                <a:latin typeface="David"/>
                <a:ea typeface="David"/>
                <a:cs typeface="David"/>
                <a:sym typeface="David"/>
              </a:rPr>
              <a:t> נָבֹל תִּבֹּל--גַּם-אַתָּה, גַּם-הָעָם הַזֶּה אֲשֶׁר עִמָּךְ:  כִּי-כָבֵד מִמְּךָ הַדָּבָר, לֹא-תוּכַל עֲשֹׂהוּ לְבַדֶּךָ.</a:t>
            </a:r>
            <a:r>
              <a:rPr lang="iw-IL" sz="4400">
                <a:latin typeface="David"/>
                <a:ea typeface="David"/>
                <a:cs typeface="David"/>
                <a:sym typeface="David"/>
              </a:rPr>
              <a:t> </a:t>
            </a:r>
            <a:endParaRPr/>
          </a:p>
        </p:txBody>
      </p:sp>
      <p:sp>
        <p:nvSpPr>
          <p:cNvPr id="178" name="Google Shape;178;p24"/>
          <p:cNvSpPr txBox="1"/>
          <p:nvPr>
            <p:ph idx="1" type="body"/>
          </p:nvPr>
        </p:nvSpPr>
        <p:spPr>
          <a:xfrm>
            <a:off x="1645920" y="1772816"/>
            <a:ext cx="749808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83464" lvl="0" marL="36576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Char char="⚫"/>
            </a:pPr>
            <a:r>
              <a:rPr b="1" lang="iw-IL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יתרו מודיע למשה: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</a:pPr>
            <a:r>
              <a:rPr lang="iw-IL">
                <a:latin typeface="David"/>
                <a:ea typeface="David"/>
                <a:cs typeface="David"/>
                <a:sym typeface="David"/>
              </a:rPr>
              <a:t>זה לא טוב!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</a:pPr>
            <a:r>
              <a:rPr lang="iw-IL">
                <a:latin typeface="David"/>
                <a:ea typeface="David"/>
                <a:cs typeface="David"/>
                <a:sym typeface="David"/>
              </a:rPr>
              <a:t>זה לא הגיוני!</a:t>
            </a:r>
            <a:endParaRPr/>
          </a:p>
          <a:p>
            <a:pPr indent="-120903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None/>
            </a:pPr>
            <a:r>
              <a:t/>
            </a:r>
            <a:endParaRPr>
              <a:latin typeface="David"/>
              <a:ea typeface="David"/>
              <a:cs typeface="David"/>
              <a:sym typeface="David"/>
            </a:endParaRPr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</a:pPr>
            <a:r>
              <a:rPr lang="iw-IL">
                <a:latin typeface="David"/>
                <a:ea typeface="David"/>
                <a:cs typeface="David"/>
                <a:sym typeface="David"/>
              </a:rPr>
              <a:t>גם אתה לא תחזיק מעמד: </a:t>
            </a:r>
            <a:r>
              <a:rPr b="1" lang="iw-IL">
                <a:latin typeface="David"/>
                <a:ea typeface="David"/>
                <a:cs typeface="David"/>
                <a:sym typeface="David"/>
              </a:rPr>
              <a:t>"נבול תיבול"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</a:pPr>
            <a:r>
              <a:rPr lang="iw-IL">
                <a:latin typeface="David"/>
                <a:ea typeface="David"/>
                <a:cs typeface="David"/>
                <a:sym typeface="David"/>
              </a:rPr>
              <a:t>וגם העם יתייאש מלחכות כל כך הרבה זמן כדי לקבל ממך תשובה.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</a:pPr>
            <a:r>
              <a:rPr b="1" lang="iw-IL">
                <a:latin typeface="David"/>
                <a:ea typeface="David"/>
                <a:cs typeface="David"/>
                <a:sym typeface="David"/>
              </a:rPr>
              <a:t>"כבד ממך הדבר, לא תוכל עשהו לבדך"- </a:t>
            </a:r>
            <a:r>
              <a:rPr lang="iw-IL">
                <a:latin typeface="David"/>
                <a:ea typeface="David"/>
                <a:cs typeface="David"/>
                <a:sym typeface="David"/>
              </a:rPr>
              <a:t>זה יותר מידי לאדם אחד!</a:t>
            </a:r>
            <a:endParaRPr>
              <a:latin typeface="David"/>
              <a:ea typeface="David"/>
              <a:cs typeface="David"/>
              <a:sym typeface="Davi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5"/>
          <p:cNvSpPr txBox="1"/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ct val="159259"/>
              <a:buFont typeface="Gill Sans"/>
              <a:buNone/>
            </a:pPr>
            <a:r>
              <a:rPr lang="iw-IL"/>
              <a:t> </a:t>
            </a:r>
            <a:r>
              <a:rPr b="1" lang="iw-IL" sz="2700">
                <a:latin typeface="David"/>
                <a:ea typeface="David"/>
                <a:cs typeface="David"/>
                <a:sym typeface="David"/>
              </a:rPr>
              <a:t>יט</a:t>
            </a:r>
            <a:r>
              <a:rPr lang="iw-IL" sz="2700">
                <a:latin typeface="David"/>
                <a:ea typeface="David"/>
                <a:cs typeface="David"/>
                <a:sym typeface="David"/>
              </a:rPr>
              <a:t> עַתָּה שְׁמַע בְּקֹלִי, אִיעָצְךָ, וִיהִי אֱלֹהִים, עִמָּךְ; הֱיֵה אַתָּה לָעָם, מוּל הָאֱלֹהִים, וְהֵבֵאתָ אַתָּה אֶת-הַדְּבָרִים, אֶל-הָאֱלֹהִים.  </a:t>
            </a:r>
            <a:r>
              <a:rPr b="1" lang="iw-IL" sz="2700">
                <a:latin typeface="David"/>
                <a:ea typeface="David"/>
                <a:cs typeface="David"/>
                <a:sym typeface="David"/>
              </a:rPr>
              <a:t>כ</a:t>
            </a:r>
            <a:r>
              <a:rPr lang="iw-IL" sz="2700">
                <a:latin typeface="David"/>
                <a:ea typeface="David"/>
                <a:cs typeface="David"/>
                <a:sym typeface="David"/>
              </a:rPr>
              <a:t> וְהִזְהַרְתָּה אֶתְהֶם, אֶת-הַחֻקִּים וְאֶת-הַתּוֹרֹת; וְהוֹדַעְתָּ לָהֶם, אֶת-הַדֶּרֶךְ יֵלְכוּ בָהּ, וְאֶת-הַמַּעֲשֶׂה, אֲשֶׁר יַעֲשׂוּן.  </a:t>
            </a:r>
            <a:endParaRPr sz="2700"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84" name="Google Shape;184;p25"/>
          <p:cNvSpPr txBox="1"/>
          <p:nvPr>
            <p:ph idx="1" type="body"/>
          </p:nvPr>
        </p:nvSpPr>
        <p:spPr>
          <a:xfrm>
            <a:off x="1259632" y="1844824"/>
            <a:ext cx="749808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3464" lvl="0" marL="36576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Char char="⚫"/>
            </a:pPr>
            <a:r>
              <a:rPr b="1" lang="iw-IL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העצה של יתרו: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</a:pPr>
            <a:r>
              <a:rPr lang="iw-IL">
                <a:latin typeface="David"/>
                <a:ea typeface="David"/>
                <a:cs typeface="David"/>
                <a:sym typeface="David"/>
              </a:rPr>
              <a:t>קודם כל, אתה תודיע לעם את כל החוקים, המצוות, הכללים. מה הם יכולים לעשות ומה לא.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560"/>
              <a:buChar char="⚫"/>
            </a:pPr>
            <a:r>
              <a:rPr lang="iw-IL">
                <a:latin typeface="David"/>
                <a:ea typeface="David"/>
                <a:cs typeface="David"/>
                <a:sym typeface="David"/>
              </a:rPr>
              <a:t>כך, את רוב הדברים הם כבר יידעו לבד מבלי לגשת אליך.</a:t>
            </a:r>
            <a:endParaRPr>
              <a:latin typeface="David"/>
              <a:ea typeface="David"/>
              <a:cs typeface="David"/>
              <a:sym typeface="Davi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6"/>
          <p:cNvSpPr txBox="1"/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ct val="100000"/>
              <a:buFont typeface="Gill Sans"/>
              <a:buNone/>
            </a:pPr>
            <a:r>
              <a:rPr lang="iw-IL"/>
              <a:t>  </a:t>
            </a:r>
            <a:r>
              <a:rPr b="1" lang="iw-IL" sz="3600">
                <a:latin typeface="David"/>
                <a:ea typeface="David"/>
                <a:cs typeface="David"/>
                <a:sym typeface="David"/>
              </a:rPr>
              <a:t>כא</a:t>
            </a:r>
            <a:r>
              <a:rPr lang="iw-IL" sz="3600">
                <a:latin typeface="David"/>
                <a:ea typeface="David"/>
                <a:cs typeface="David"/>
                <a:sym typeface="David"/>
              </a:rPr>
              <a:t> וְאַתָּה תֶחֱזֶה מִכָּל-הָעָם אַנְשֵׁי-חַיִל יִרְאֵי אֱלֹהִים, אַנְשֵׁי אֱמֶת--שֹׂנְאֵי בָצַע; וְשַׂמְתָּ עֲלֵהֶם, שָׂרֵי אֲלָפִים שָׂרֵי מֵאוֹת, שָׂרֵי חֲמִשִּׁים, וְשָׂרֵי עֲשָׂרֹת. </a:t>
            </a:r>
            <a:r>
              <a:rPr lang="iw-IL"/>
              <a:t> </a:t>
            </a:r>
            <a:endParaRPr/>
          </a:p>
        </p:txBody>
      </p:sp>
      <p:sp>
        <p:nvSpPr>
          <p:cNvPr id="190" name="Google Shape;190;p26"/>
          <p:cNvSpPr txBox="1"/>
          <p:nvPr>
            <p:ph idx="1" type="body"/>
          </p:nvPr>
        </p:nvSpPr>
        <p:spPr>
          <a:xfrm>
            <a:off x="1043608" y="2057400"/>
            <a:ext cx="749808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83464" lvl="0" marL="36576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Char char="⚫"/>
            </a:pPr>
            <a:r>
              <a:rPr b="1" lang="iw-IL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בנוסף,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b="1" lang="iw-IL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"אתה תחזה"- </a:t>
            </a:r>
            <a:r>
              <a:rPr lang="iw-IL">
                <a:latin typeface="David"/>
                <a:ea typeface="David"/>
                <a:cs typeface="David"/>
                <a:sym typeface="David"/>
              </a:rPr>
              <a:t>אתה תבחר ברוח הקודש מהעם אנשים שיעזרו לך במשימה, שופטים.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b="1" lang="iw-IL">
                <a:latin typeface="David"/>
                <a:ea typeface="David"/>
                <a:cs typeface="David"/>
                <a:sym typeface="David"/>
              </a:rPr>
              <a:t>תחפש שופטים עם התכונות הבאות: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lang="iw-IL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אנשי חיל- </a:t>
            </a:r>
            <a:r>
              <a:rPr lang="iw-IL">
                <a:latin typeface="David"/>
                <a:ea typeface="David"/>
                <a:cs typeface="David"/>
                <a:sym typeface="David"/>
              </a:rPr>
              <a:t>אנשים עשירים וחזקים שאינם מפחדים מאיש.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lang="iw-IL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יראי אלוהים- </a:t>
            </a:r>
            <a:r>
              <a:rPr lang="iw-IL">
                <a:latin typeface="David"/>
                <a:ea typeface="David"/>
                <a:cs typeface="David"/>
                <a:sym typeface="David"/>
              </a:rPr>
              <a:t>אנשים שמאמינים בה'.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lang="iw-IL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אנשי אמת- </a:t>
            </a:r>
            <a:r>
              <a:rPr lang="iw-IL">
                <a:latin typeface="David"/>
                <a:ea typeface="David"/>
                <a:cs typeface="David"/>
                <a:sym typeface="David"/>
              </a:rPr>
              <a:t>אנשים ישרים, שאפשר לסמוך עליהם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lang="iw-IL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שונאי בצע- </a:t>
            </a:r>
            <a:r>
              <a:rPr lang="iw-IL">
                <a:latin typeface="David"/>
                <a:ea typeface="David"/>
                <a:cs typeface="David"/>
                <a:sym typeface="David"/>
              </a:rPr>
              <a:t>אנשים ששונאים להרוויח כסף שמגיע בדרכים לא ישרות.</a:t>
            </a:r>
            <a:endParaRPr>
              <a:latin typeface="David"/>
              <a:ea typeface="David"/>
              <a:cs typeface="David"/>
              <a:sym typeface="Davi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7"/>
          <p:cNvSpPr txBox="1"/>
          <p:nvPr>
            <p:ph type="title"/>
          </p:nvPr>
        </p:nvSpPr>
        <p:spPr>
          <a:xfrm>
            <a:off x="1331640" y="404664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ct val="100000"/>
              <a:buFont typeface="David"/>
              <a:buNone/>
            </a:pPr>
            <a:r>
              <a:rPr b="1" lang="iw-IL" sz="3100">
                <a:latin typeface="David"/>
                <a:ea typeface="David"/>
                <a:cs typeface="David"/>
                <a:sym typeface="David"/>
              </a:rPr>
              <a:t>כב</a:t>
            </a:r>
            <a:r>
              <a:rPr lang="iw-IL" sz="3100">
                <a:latin typeface="David"/>
                <a:ea typeface="David"/>
                <a:cs typeface="David"/>
                <a:sym typeface="David"/>
              </a:rPr>
              <a:t> וְשָׁפְטוּ אֶת-הָעָם, בְּכָל-עֵת, וְהָיָה כָּל-הַדָּבָר הַגָּדֹל יָבִיאוּ אֵלֶיךָ, וְכָל-הַדָּבָר הַקָּטֹן יִשְׁפְּטוּ-הֵם; וְהָקֵל, מֵעָלֶיךָ, וְנָשְׂאוּ, אִתָּךְ.  </a:t>
            </a:r>
            <a:r>
              <a:rPr b="1" lang="iw-IL" sz="3100">
                <a:latin typeface="David"/>
                <a:ea typeface="David"/>
                <a:cs typeface="David"/>
                <a:sym typeface="David"/>
              </a:rPr>
              <a:t>כג</a:t>
            </a:r>
            <a:r>
              <a:rPr lang="iw-IL" sz="3100">
                <a:latin typeface="David"/>
                <a:ea typeface="David"/>
                <a:cs typeface="David"/>
                <a:sym typeface="David"/>
              </a:rPr>
              <a:t> אִם אֶת-הַדָּבָר הַזֶּה, תַּעֲשֶׂה, וְצִוְּךָ אֱלֹהִים, וְיָכָלְתָּ עֲמֹד; וְגַם כָּל-הָעָם הַזֶּה, עַל-מְקֹמוֹ יָבֹא בְשָׁלוֹם.</a:t>
            </a:r>
            <a:r>
              <a:rPr lang="iw-IL"/>
              <a:t>  </a:t>
            </a:r>
            <a:endParaRPr/>
          </a:p>
        </p:txBody>
      </p:sp>
      <p:sp>
        <p:nvSpPr>
          <p:cNvPr id="196" name="Google Shape;196;p27"/>
          <p:cNvSpPr txBox="1"/>
          <p:nvPr>
            <p:ph idx="1" type="body"/>
          </p:nvPr>
        </p:nvSpPr>
        <p:spPr>
          <a:xfrm>
            <a:off x="1403648" y="2204864"/>
            <a:ext cx="7498080" cy="4259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-283464" lvl="0" marL="36576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Char char="⚫"/>
            </a:pPr>
            <a:r>
              <a:rPr lang="iw-IL">
                <a:latin typeface="David"/>
                <a:ea typeface="David"/>
                <a:cs typeface="David"/>
                <a:sym typeface="David"/>
              </a:rPr>
              <a:t>השופטים האלו ישפטו את העם.</a:t>
            </a:r>
            <a:endParaRPr/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lang="iw-IL">
                <a:latin typeface="David"/>
                <a:ea typeface="David"/>
                <a:cs typeface="David"/>
                <a:sym typeface="David"/>
              </a:rPr>
              <a:t>מה שהם לא יידעו לשפוט, יביאו אליך.</a:t>
            </a:r>
            <a:endParaRPr/>
          </a:p>
          <a:p>
            <a:pPr indent="-133096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t/>
            </a:r>
            <a:endParaRPr>
              <a:latin typeface="David"/>
              <a:ea typeface="David"/>
              <a:cs typeface="David"/>
              <a:sym typeface="David"/>
            </a:endParaRPr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lang="iw-IL">
                <a:latin typeface="David"/>
                <a:ea typeface="David"/>
                <a:cs typeface="David"/>
                <a:sym typeface="David"/>
              </a:rPr>
              <a:t>"והקל מעליך ונשאו איתך"- הם יקלו עליך מהעומס.</a:t>
            </a:r>
            <a:endParaRPr/>
          </a:p>
          <a:p>
            <a:pPr indent="-133096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None/>
            </a:pPr>
            <a:r>
              <a:t/>
            </a:r>
            <a:endParaRPr>
              <a:latin typeface="David"/>
              <a:ea typeface="David"/>
              <a:cs typeface="David"/>
              <a:sym typeface="David"/>
            </a:endParaRPr>
          </a:p>
          <a:p>
            <a:pPr indent="-283464" lvl="0" marL="365760" rtl="1" algn="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80000"/>
              <a:buChar char="⚫"/>
            </a:pPr>
            <a:r>
              <a:rPr lang="iw-IL">
                <a:latin typeface="David"/>
                <a:ea typeface="David"/>
                <a:cs typeface="David"/>
                <a:sym typeface="David"/>
              </a:rPr>
              <a:t>ליתרו יש ניסיון רב, הוא כהן מדין, מנהיג גדול במדיין ומנוסה בהנהגת עם ולכן מרשה לעצמו לייעץ למשה.</a:t>
            </a:r>
            <a:endParaRPr>
              <a:latin typeface="David"/>
              <a:ea typeface="David"/>
              <a:cs typeface="David"/>
              <a:sym typeface="Davi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8"/>
          <p:cNvSpPr txBox="1"/>
          <p:nvPr>
            <p:ph type="title"/>
          </p:nvPr>
        </p:nvSpPr>
        <p:spPr>
          <a:xfrm>
            <a:off x="1331640" y="692696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Clr>
                <a:srgbClr val="562214"/>
              </a:buClr>
              <a:buSzPct val="159259"/>
              <a:buFont typeface="Gill Sans"/>
              <a:buNone/>
            </a:pPr>
            <a:r>
              <a:rPr lang="iw-IL"/>
              <a:t> </a:t>
            </a:r>
            <a:r>
              <a:rPr b="1" lang="iw-IL" sz="2700">
                <a:latin typeface="David"/>
                <a:ea typeface="David"/>
                <a:cs typeface="David"/>
                <a:sym typeface="David"/>
              </a:rPr>
              <a:t>כד</a:t>
            </a:r>
            <a:r>
              <a:rPr lang="iw-IL" sz="2700">
                <a:latin typeface="David"/>
                <a:ea typeface="David"/>
                <a:cs typeface="David"/>
                <a:sym typeface="David"/>
              </a:rPr>
              <a:t> וַיִּשְׁמַע מֹשֶׁה, לְקוֹל חֹתְנוֹ; וַיַּעַשׂ, כֹּל אֲשֶׁר אָמָר.  </a:t>
            </a:r>
            <a:r>
              <a:rPr b="1" lang="iw-IL" sz="2700">
                <a:latin typeface="David"/>
                <a:ea typeface="David"/>
                <a:cs typeface="David"/>
                <a:sym typeface="David"/>
              </a:rPr>
              <a:t>כה</a:t>
            </a:r>
            <a:r>
              <a:rPr lang="iw-IL" sz="2700">
                <a:latin typeface="David"/>
                <a:ea typeface="David"/>
                <a:cs typeface="David"/>
                <a:sym typeface="David"/>
              </a:rPr>
              <a:t> וַיִּבְחַר מֹשֶׁה אַנְשֵׁי-חַיִל מִכָּל-יִשְׂרָאֵל, וַיִּתֵּן אֹתָם רָאשִׁים עַל-הָעָם--שָׂרֵי אֲלָפִים שָׂרֵי מֵאוֹת, שָׂרֵי חֲמִשִּׁים וְשָׂרֵי עֲשָׂרֹת.  </a:t>
            </a:r>
            <a:r>
              <a:rPr b="1" lang="iw-IL" sz="2700">
                <a:latin typeface="David"/>
                <a:ea typeface="David"/>
                <a:cs typeface="David"/>
                <a:sym typeface="David"/>
              </a:rPr>
              <a:t>כו</a:t>
            </a:r>
            <a:r>
              <a:rPr lang="iw-IL" sz="2700">
                <a:latin typeface="David"/>
                <a:ea typeface="David"/>
                <a:cs typeface="David"/>
                <a:sym typeface="David"/>
              </a:rPr>
              <a:t> וְשָׁפְטוּ אֶת-הָעָם, בְּכָל-עֵת:  אֶת-הַדָּבָר הַקָּשֶׁה יְבִיאוּן אֶל-מֹשֶׁה, וְכָל-הַדָּבָר הַקָּטֹן יִשְׁפּוּטוּ הֵם.  </a:t>
            </a:r>
            <a:r>
              <a:rPr b="1" lang="iw-IL" sz="2700">
                <a:latin typeface="David"/>
                <a:ea typeface="David"/>
                <a:cs typeface="David"/>
                <a:sym typeface="David"/>
              </a:rPr>
              <a:t>כז</a:t>
            </a:r>
            <a:r>
              <a:rPr lang="iw-IL" sz="2700">
                <a:latin typeface="David"/>
                <a:ea typeface="David"/>
                <a:cs typeface="David"/>
                <a:sym typeface="David"/>
              </a:rPr>
              <a:t> וַיְשַׁלַּח מֹשֶׁה, אֶת-חֹתְנוֹ; וַיֵּלֶךְ לוֹ, אֶל-אַרְצוֹ.  {פ}</a:t>
            </a:r>
            <a:br>
              <a:rPr lang="iw-IL" sz="2700">
                <a:latin typeface="David"/>
                <a:ea typeface="David"/>
                <a:cs typeface="David"/>
                <a:sym typeface="David"/>
              </a:rPr>
            </a:br>
            <a:endParaRPr sz="2700"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202" name="Google Shape;202;p28"/>
          <p:cNvSpPr txBox="1"/>
          <p:nvPr/>
        </p:nvSpPr>
        <p:spPr>
          <a:xfrm>
            <a:off x="179512" y="2276872"/>
            <a:ext cx="8568952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משה מקבל את עצת יתרו ועושה בדיוק כפי שמייעץ לו.</a:t>
            </a:r>
            <a:endParaRPr sz="24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משה בוחר שופטים מהעם, בעלי התכונות שפירטנו קודם.</a:t>
            </a:r>
            <a:endParaRPr sz="24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משה מחלק אותם לדרגות שונות: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שרי אלפים- 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על כל 1,000 איש (היו 600 שופטים כאלו)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שרי מאות- 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על כל 100 איש (היו 6,000 שופטים כאלו)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שרי חמישים- 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על כל 50 איש (היו 12,000 שופטים כאלו)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שרי עשרות- 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על 10 אנשים (היו 60,000 שופטים כאלו)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האנשים היו פונים קודם לשרי העשרות, מה שהם לא ידעו לשפוט עבר לשרי החמישים והלאה והלאה ורק מה ששרי האלפים לא ידעו הגיע למשה.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יתרו נפרד ממשה וחוזר לארצו.</a:t>
            </a:r>
            <a:endParaRPr sz="24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מאזני צדק - שי שפירא ושות'" id="203" name="Google Shape;20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48880"/>
            <a:ext cx="2381250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9"/>
          <p:cNvSpPr txBox="1"/>
          <p:nvPr/>
        </p:nvSpPr>
        <p:spPr>
          <a:xfrm>
            <a:off x="1403648" y="188640"/>
            <a:ext cx="7740352" cy="65556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העצה הנפלאה של יתרו נוהגת בהמון תחומים בחיים שלנו: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-177800" lvl="0" marL="0" marR="0" rtl="1" algn="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Char char="•"/>
            </a:pPr>
            <a:r>
              <a:rPr lang="iw-IL" sz="2800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בית המשפט- 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בית משפט שלום, בית משפט מחוזי, בית משפט עליון.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-177800" lvl="0" marL="0" marR="0" rtl="1" algn="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Char char="•"/>
            </a:pPr>
            <a:r>
              <a:rPr lang="iw-IL" sz="2800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צבא-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חייל פשוט, מפקד כיתה, מפקד מחלקה, מפקד גדוד... רמטכ"ל.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-177800" lvl="0" marL="0" marR="0" rtl="1" algn="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Char char="•"/>
            </a:pPr>
            <a:r>
              <a:rPr lang="iw-IL" sz="2800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בית ספר- 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מורה, מחנכת, סגנית, מנהלת, מפקחת,מנכ"ל משרד החינוך, שר החינוך.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-177800" lvl="0" marL="0" marR="0" rtl="1" algn="r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Char char="•"/>
            </a:pPr>
            <a:r>
              <a:rPr lang="iw-IL" sz="2800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מדינה- </a:t>
            </a: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חברי כנסת, שרים, ראש ממשלה.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-177800" lvl="0" marL="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iw-IL" sz="2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ובעצם, כמעט בכל תחום...</a:t>
            </a:r>
            <a:endParaRPr sz="28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pic>
        <p:nvPicPr>
          <p:cNvPr descr="ראש המטה הכללי – ויקיפדיה" id="209" name="Google Shape;209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0767" y="2276872"/>
            <a:ext cx="1027512" cy="15121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נשיא בית המשפט העליון – ויקיפדיה" id="210" name="Google Shape;210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9552" y="260648"/>
            <a:ext cx="1097663" cy="15041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שר החינוך: ח&quot;כ יואב גלנט - המחדש" id="211" name="Google Shape;211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3861048"/>
            <a:ext cx="1647020" cy="10527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משפט נתניהו – ויקיפדיה" id="212" name="Google Shape;212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051720" y="4653136"/>
            <a:ext cx="1385964" cy="18833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מפנה השמש">
  <a:themeElements>
    <a:clrScheme name="מפנה השמש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