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schemas.openxmlformats.org/officeDocument/2006/relationships/slide" Target="slides/slide29.xml"/><Relationship Id="rId10" Type="http://schemas.openxmlformats.org/officeDocument/2006/relationships/slide" Target="slides/slide6.xml"/><Relationship Id="rId32" Type="http://schemas.openxmlformats.org/officeDocument/2006/relationships/slide" Target="slides/slide28.xml"/><Relationship Id="rId13" Type="http://schemas.openxmlformats.org/officeDocument/2006/relationships/slide" Target="slides/slide9.xml"/><Relationship Id="rId35" Type="http://schemas.openxmlformats.org/officeDocument/2006/relationships/slide" Target="slides/slide31.xml"/><Relationship Id="rId12" Type="http://schemas.openxmlformats.org/officeDocument/2006/relationships/slide" Target="slides/slide8.xml"/><Relationship Id="rId34" Type="http://schemas.openxmlformats.org/officeDocument/2006/relationships/slide" Target="slides/slide30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36" Type="http://schemas.openxmlformats.org/officeDocument/2006/relationships/slide" Target="slides/slide32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 rot="5400000">
            <a:off x="3920332" y="-1256506"/>
            <a:ext cx="4351337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40" name="Google Shape;40;p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/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9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9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0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5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3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9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1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8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2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6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7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&#10;&#10;התיאור נוצר באופן אוטומטי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&#10;&#10;התיאור נוצר באופן אוטומטי" id="89" name="Google Shape;8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&#10;&#10;התיאור נוצר באופן אוטומטי" id="94" name="Google Shape;9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&#10;&#10;התיאור נוצר באופן אוטומטי" id="104" name="Google Shape;10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&#10;&#10;התיאור נוצר באופן אוטומטי" id="109" name="Google Shape;10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&#10;&#10;התיאור נוצר באופן אוטומטי" id="114" name="Google Shape;11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&#10;&#10;התיאור נוצר באופן אוטומטי" id="129" name="Google Shape;12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&#10;&#10;התיאור נוצר באופן אוטומטי" id="139" name="Google Shape;13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&#10;&#10;התיאור נוצר באופן אוטומטי" id="154" name="Google Shape;15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צילום מסך&#10;&#10;התיאור נוצר באופן אוטומטי" id="159" name="Google Shape;15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&#10;&#10;התיאור נוצר באופן אוטומטי" id="164" name="Google Shape;16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&#10;&#10;התיאור נוצר באופן אוטומטי" id="179" name="Google Shape;179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&#10;&#10;התיאור נוצר באופן אוטומטי" id="184" name="Google Shape;18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, צילום מסך&#10;&#10;התיאור נוצר באופן אוטומטי" id="204" name="Google Shape;204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צילום מסך&#10;&#10;התיאור נוצר באופן אוטומטי" id="209" name="Google Shape;209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&#10;&#10;התיאור נוצר באופן אוטומטי" id="214" name="Google Shape;214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צילום מסך&#10;&#10;התיאור נוצר באופן אוטומטי" id="219" name="Google Shape;21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ציור&#10;&#10;התיאור נוצר באופן אוטומטי" id="224" name="Google Shape;224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&#10;&#10;התיאור נוצר באופן אוטומטי" id="229" name="Google Shape;22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טקסט&#10;&#10;התיאור נוצר באופן אוטומטי" id="239" name="Google Shape;239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