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67" r:id="rId5"/>
  </p:sldIdLst>
  <p:sldSz cx="12188825" cy="6858000"/>
  <p:notesSz cx="6858000" cy="9144000"/>
  <p:defaultTextStyle>
    <a:defPPr algn="r" rtl="1">
      <a:defRPr lang="he-il"/>
    </a:defPPr>
    <a:lvl1pPr marL="0" algn="r" defTabSz="1218987" rtl="1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r" defTabSz="1218987" rtl="1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r" defTabSz="1218987" rtl="1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r" defTabSz="1218987" rtl="1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r" defTabSz="1218987" rtl="1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r" defTabSz="1218987" rtl="1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r" defTabSz="1218987" rtl="1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r" defTabSz="1218987" rtl="1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r" defTabSz="1218987" rtl="1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3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492" autoAdjust="0"/>
  </p:normalViewPr>
  <p:slideViewPr>
    <p:cSldViewPr>
      <p:cViewPr varScale="1">
        <p:scale>
          <a:sx n="63" d="100"/>
          <a:sy n="63" d="100"/>
        </p:scale>
        <p:origin x="804" y="56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0" d="100"/>
          <a:sy n="90" d="100"/>
        </p:scale>
        <p:origin x="3000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1587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/>
            </a:lvl1pPr>
          </a:lstStyle>
          <a:p>
            <a:pPr rtl="1"/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quarter" idx="1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/>
            </a:lvl1pPr>
          </a:lstStyle>
          <a:p>
            <a:pPr algn="l" rtl="1"/>
            <a:fld id="{93ED1F41-FF69-46BF-95B4-862E377EDC0C}" type="datetime1">
              <a:rPr lang="he-IL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י'/אלול/תשפ"ד</a:t>
            </a:fld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/>
            </a:lvl1pPr>
          </a:lstStyle>
          <a:p>
            <a:pPr rtl="1"/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3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/>
            </a:lvl1pPr>
          </a:lstStyle>
          <a:p>
            <a:pPr algn="l" rtl="1"/>
            <a:fld id="{A8E322BB-75AD-4A1E-9661-2724167329F0}" type="slidenum">
              <a:rPr lang="he-IL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l" rtl="1"/>
              <a:t>‹#›</a:t>
            </a:fld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705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1587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noProof="0" dirty="0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602B9F7-5C86-48E3-AD4B-5FB32167CF31}" type="datetime1">
              <a:rPr lang="he-IL" smtClean="0"/>
              <a:pPr/>
              <a:t>י'/אלול/תשפ"ד</a:t>
            </a:fld>
            <a:endParaRPr lang="he-IL" dirty="0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rtl="1"/>
            <a:endParaRPr lang="he-IL" noProof="0" dirty="0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 rtl="1"/>
            <a:r>
              <a:rPr lang="he-IL" noProof="0" dirty="0"/>
              <a:t>לחץ כדי לערוך סגנונות טקסט של תבנית בסיס</a:t>
            </a:r>
          </a:p>
          <a:p>
            <a:pPr lvl="1" rtl="1"/>
            <a:r>
              <a:rPr lang="he-IL" noProof="0" dirty="0"/>
              <a:t>רמה שניה</a:t>
            </a:r>
          </a:p>
          <a:p>
            <a:pPr lvl="2" rtl="1"/>
            <a:r>
              <a:rPr lang="he-IL" noProof="0" dirty="0"/>
              <a:t>רמה שלישית</a:t>
            </a:r>
          </a:p>
          <a:p>
            <a:pPr lvl="3" rtl="1"/>
            <a:r>
              <a:rPr lang="he-IL" noProof="0" dirty="0"/>
              <a:t>רמה רביעית</a:t>
            </a:r>
          </a:p>
          <a:p>
            <a:pPr lvl="4" rtl="1"/>
            <a:r>
              <a:rPr lang="he-IL" noProof="0" dirty="0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he-IL" noProof="0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rtl="1">
              <a:defRPr sz="1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B045B7DE-1198-4F2F-B574-CA8CAE341642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8823124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r" defTabSz="1218987" rtl="1" eaLnBrk="1" latinLnBrk="0" hangingPunct="1">
      <a:defRPr sz="16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1pPr>
    <a:lvl2pPr marL="609493" algn="r" defTabSz="1218987" rtl="1" eaLnBrk="1" latinLnBrk="0" hangingPunct="1">
      <a:defRPr sz="16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2pPr>
    <a:lvl3pPr marL="1218987" algn="r" defTabSz="1218987" rtl="1" eaLnBrk="1" latinLnBrk="0" hangingPunct="1">
      <a:defRPr sz="16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3pPr>
    <a:lvl4pPr marL="1828480" algn="r" defTabSz="1218987" rtl="1" eaLnBrk="1" latinLnBrk="0" hangingPunct="1">
      <a:defRPr sz="16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4pPr>
    <a:lvl5pPr marL="2437973" algn="r" defTabSz="1218987" rtl="1" eaLnBrk="1" latinLnBrk="0" hangingPunct="1">
      <a:defRPr sz="1600" kern="1200">
        <a:solidFill>
          <a:schemeClr val="tx1"/>
        </a:solidFill>
        <a:latin typeface="Tahoma" panose="020B0604030504040204" pitchFamily="34" charset="0"/>
        <a:ea typeface="Tahoma" panose="020B0604030504040204" pitchFamily="34" charset="0"/>
        <a:cs typeface="Tahoma" panose="020B0604030504040204" pitchFamily="34" charset="0"/>
      </a:defRPr>
    </a:lvl5pPr>
    <a:lvl6pPr marL="3047467" algn="r" defTabSz="1218987" rtl="1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r" defTabSz="1218987" rtl="1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r" defTabSz="1218987" rtl="1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r" defTabSz="1218987" rtl="1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 rtlCol="1"/>
          <a:lstStyle/>
          <a:p>
            <a:pPr rtl="1"/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 rtlCol="1"/>
          <a:lstStyle/>
          <a:p>
            <a:pPr rtl="1"/>
            <a:fld id="{B045B7DE-1198-4F2F-B574-CA8CAE341642}" type="slidenum">
              <a:rPr lang="he-IL" smtClean="0"/>
              <a:t>1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959738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ריבועים"/>
          <p:cNvGrpSpPr/>
          <p:nvPr/>
        </p:nvGrpSpPr>
        <p:grpSpPr>
          <a:xfrm flipH="1">
            <a:off x="10566493" y="1135743"/>
            <a:ext cx="1622332" cy="799981"/>
            <a:chOff x="0" y="452558"/>
            <a:chExt cx="914400" cy="524182"/>
          </a:xfrm>
        </p:grpSpPr>
        <p:sp>
          <p:nvSpPr>
            <p:cNvPr id="8" name="מלבן מעוגל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מלבן מעוגל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מלבן עם פינות מעוגלות באותו צד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 flipH="1">
            <a:off x="1218882" y="362396"/>
            <a:ext cx="9141619" cy="1676400"/>
          </a:xfrm>
        </p:spPr>
        <p:txBody>
          <a:bodyPr rtlCol="1">
            <a:noAutofit/>
          </a:bodyPr>
          <a:lstStyle>
            <a:lvl1pPr algn="r" rtl="1">
              <a:lnSpc>
                <a:spcPct val="80000"/>
              </a:lnSpc>
              <a:defRPr sz="6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 flipH="1">
            <a:off x="1218882" y="2089595"/>
            <a:ext cx="9141619" cy="886344"/>
          </a:xfrm>
        </p:spPr>
        <p:txBody>
          <a:bodyPr rtlCol="1">
            <a:normAutofit/>
          </a:bodyPr>
          <a:lstStyle>
            <a:lvl1pPr marL="0" indent="0" algn="r" rtl="1">
              <a:buNone/>
              <a:defRPr sz="280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09493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 rtl="1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1"/>
            <a:r>
              <a:rPr lang="he-IL" noProof="0"/>
              <a:t>לחץ כדי לערוך סגנון כותרת משנה של תבנית בסיס</a:t>
            </a:r>
            <a:endParaRPr lang="he-IL" noProof="0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2681541" y="6448425"/>
            <a:ext cx="8288401" cy="180976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he-IL" noProof="0" dirty="0"/>
              <a:t>הוסף כותרת תחתונה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1218881" y="6448425"/>
            <a:ext cx="1422030" cy="180976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A8837D7-D593-4D1F-977A-9B24BF53E644}" type="datetime1">
              <a:rPr lang="he-IL" noProof="0" smtClean="0"/>
              <a:pPr/>
              <a:t>י'/אלול/תשפ"ד</a:t>
            </a:fld>
            <a:endParaRPr lang="he-IL" noProof="0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304722" y="6448425"/>
            <a:ext cx="812588" cy="180976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4C99D79-8A4B-4031-B1E0-AF26F8EDF2BC}" type="slidenum">
              <a:rPr lang="he-IL" noProof="0" smtClean="0"/>
              <a:pPr/>
              <a:t>‹#›</a:t>
            </a:fld>
            <a:endParaRPr lang="he-IL" noProof="0" dirty="0"/>
          </a:p>
        </p:txBody>
      </p:sp>
    </p:spTree>
    <p:extLst>
      <p:ext uri="{BB962C8B-B14F-4D97-AF65-F5344CB8AC3E}">
        <p14:creationId xmlns:p14="http://schemas.microsoft.com/office/powerpoint/2010/main" val="388751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218882" y="152400"/>
            <a:ext cx="9751060" cy="129540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 flipH="1">
            <a:off x="1218882" y="1600200"/>
            <a:ext cx="9751060" cy="4572000"/>
          </a:xfrm>
        </p:spPr>
        <p:txBody>
          <a:bodyPr rtlCol="1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  <a:lvl6pPr algn="r" rtl="1">
              <a:defRPr/>
            </a:lvl6pPr>
            <a:lvl7pPr algn="r" rtl="1">
              <a:defRPr/>
            </a:lvl7pPr>
            <a:lvl8pPr algn="r" rtl="1">
              <a:defRPr/>
            </a:lvl8pPr>
            <a:lvl9pPr algn="r" rtl="1">
              <a:defRPr/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  <a:endParaRPr lang="he-IL" noProof="0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2681541" y="6448425"/>
            <a:ext cx="8288401" cy="180976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 dirty="0"/>
              <a:t>הוסף כותרת תחתונה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1218881" y="6448425"/>
            <a:ext cx="1422030" cy="180976"/>
          </a:xfrm>
        </p:spPr>
        <p:txBody>
          <a:bodyPr rtlCol="1"/>
          <a:lstStyle>
            <a:lvl1pPr algn="l" rtl="1">
              <a:defRPr/>
            </a:lvl1pPr>
          </a:lstStyle>
          <a:p>
            <a:fld id="{D8DD434F-C052-4FF2-8666-897C388639C0}" type="datetime1">
              <a:rPr lang="he-IL" noProof="0" smtClean="0"/>
              <a:pPr/>
              <a:t>י'/אלול/תשפ"ד</a:t>
            </a:fld>
            <a:endParaRPr lang="he-IL" noProof="0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304722" y="6448425"/>
            <a:ext cx="812588" cy="180976"/>
          </a:xfrm>
        </p:spPr>
        <p:txBody>
          <a:bodyPr rtlCol="1"/>
          <a:lstStyle>
            <a:lvl1pPr algn="l" rtl="1">
              <a:defRPr/>
            </a:lvl1pPr>
          </a:lstStyle>
          <a:p>
            <a:fld id="{34C99D79-8A4B-4031-B1E0-AF26F8EDF2BC}" type="slidenum">
              <a:rPr lang="he-IL" noProof="0" smtClean="0"/>
              <a:pPr/>
              <a:t>‹#›</a:t>
            </a:fld>
            <a:endParaRPr lang="he-IL" noProof="0" dirty="0"/>
          </a:p>
        </p:txBody>
      </p:sp>
    </p:spTree>
    <p:extLst>
      <p:ext uri="{BB962C8B-B14F-4D97-AF65-F5344CB8AC3E}">
        <p14:creationId xmlns:p14="http://schemas.microsoft.com/office/powerpoint/2010/main" val="343515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ריבועים"/>
          <p:cNvGrpSpPr/>
          <p:nvPr/>
        </p:nvGrpSpPr>
        <p:grpSpPr>
          <a:xfrm flipH="1">
            <a:off x="10566493" y="3124415"/>
            <a:ext cx="1622332" cy="805061"/>
            <a:chOff x="0" y="2343311"/>
            <a:chExt cx="1217066" cy="603796"/>
          </a:xfrm>
        </p:grpSpPr>
        <p:sp>
          <p:nvSpPr>
            <p:cNvPr id="8" name="מלבן מעוגל 7"/>
            <p:cNvSpPr/>
            <p:nvPr/>
          </p:nvSpPr>
          <p:spPr>
            <a:xfrm>
              <a:off x="787514" y="2347123"/>
              <a:ext cx="429552" cy="59998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מלבן מעוגל 8"/>
            <p:cNvSpPr/>
            <p:nvPr/>
          </p:nvSpPr>
          <p:spPr>
            <a:xfrm>
              <a:off x="286370" y="2347123"/>
              <a:ext cx="429552" cy="59998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מלבן עם פינות מעוגלות באותו צד 9"/>
            <p:cNvSpPr/>
            <p:nvPr/>
          </p:nvSpPr>
          <p:spPr>
            <a:xfrm rot="5400000">
              <a:off x="-192604" y="2535915"/>
              <a:ext cx="599986" cy="214778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9" name="גרפיקה תחתונה"/>
          <p:cNvGrpSpPr/>
          <p:nvPr/>
        </p:nvGrpSpPr>
        <p:grpSpPr>
          <a:xfrm flipH="1"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20" name="צורה חופשית 19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מלבן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lvl="0" algn="ctr"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218882" y="1932518"/>
            <a:ext cx="9141619" cy="2105367"/>
          </a:xfrm>
        </p:spPr>
        <p:txBody>
          <a:bodyPr rtlCol="1" anchor="b">
            <a:normAutofit/>
          </a:bodyPr>
          <a:lstStyle>
            <a:lvl1pPr algn="r" rtl="1">
              <a:defRPr sz="6000" b="0" cap="none" baseline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 flipH="1">
            <a:off x="1218882" y="4084264"/>
            <a:ext cx="9141619" cy="933297"/>
          </a:xfrm>
        </p:spPr>
        <p:txBody>
          <a:bodyPr rtlCol="1" anchor="t">
            <a:normAutofit/>
          </a:bodyPr>
          <a:lstStyle>
            <a:lvl1pPr marL="0" indent="0" algn="r" rtl="1">
              <a:buNone/>
              <a:defRPr sz="280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09493" indent="0" algn="r" rtl="1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r" rtl="1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r" rtl="1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r" rtl="1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r" rtl="1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r" rtl="1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r" rtl="1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r" rtl="1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2681541" y="6448425"/>
            <a:ext cx="8288401" cy="180976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he-IL" noProof="0" dirty="0"/>
              <a:t>הוסף כותרת תחתונה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1218881" y="6448425"/>
            <a:ext cx="1422030" cy="180976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9E9DAADB-4666-49B9-A785-57C6A40F3CF6}" type="datetime1">
              <a:rPr lang="he-IL" smtClean="0"/>
              <a:pPr/>
              <a:t>י'/אלול/תשפ"ד</a:t>
            </a:fld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304722" y="6448425"/>
            <a:ext cx="812588" cy="180976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4C99D79-8A4B-4031-B1E0-AF26F8EDF2BC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3569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296353" y="152400"/>
            <a:ext cx="9751060" cy="129540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 flipH="1">
            <a:off x="6171883" y="1600200"/>
            <a:ext cx="4875530" cy="4572000"/>
          </a:xfrm>
        </p:spPr>
        <p:txBody>
          <a:bodyPr rtlCol="1">
            <a:normAutofit/>
          </a:bodyPr>
          <a:lstStyle>
            <a:lvl1pPr algn="r" rtl="1">
              <a:defRPr sz="2800"/>
            </a:lvl1pPr>
            <a:lvl2pPr algn="r" rtl="1">
              <a:defRPr sz="2400"/>
            </a:lvl2pPr>
            <a:lvl3pPr algn="r" rtl="1">
              <a:defRPr sz="2000"/>
            </a:lvl3pPr>
            <a:lvl4pPr algn="r" rtl="1">
              <a:defRPr sz="2000"/>
            </a:lvl4pPr>
            <a:lvl5pPr algn="r" rtl="1">
              <a:defRPr sz="2000"/>
            </a:lvl5pPr>
            <a:lvl6pPr algn="r" rtl="1">
              <a:defRPr sz="2000"/>
            </a:lvl6pPr>
            <a:lvl7pPr algn="r" rtl="1">
              <a:defRPr sz="2000"/>
            </a:lvl7pPr>
            <a:lvl8pPr algn="r" rtl="1">
              <a:defRPr sz="2000"/>
            </a:lvl8pPr>
            <a:lvl9pPr algn="r" rtl="1">
              <a:defRPr sz="2000"/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  <a:endParaRPr lang="he-IL" noProof="0" dirty="0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 flipH="1">
            <a:off x="1218883" y="1600200"/>
            <a:ext cx="4875530" cy="4572000"/>
          </a:xfrm>
        </p:spPr>
        <p:txBody>
          <a:bodyPr rtlCol="1">
            <a:normAutofit/>
          </a:bodyPr>
          <a:lstStyle>
            <a:lvl1pPr algn="r" rtl="1">
              <a:defRPr sz="2800"/>
            </a:lvl1pPr>
            <a:lvl2pPr algn="r" rtl="1">
              <a:defRPr sz="2400"/>
            </a:lvl2pPr>
            <a:lvl3pPr algn="r" rtl="1">
              <a:defRPr sz="2000"/>
            </a:lvl3pPr>
            <a:lvl4pPr algn="r" rtl="1">
              <a:defRPr sz="2000"/>
            </a:lvl4pPr>
            <a:lvl5pPr algn="r" rtl="1">
              <a:defRPr sz="2000"/>
            </a:lvl5pPr>
            <a:lvl6pPr algn="r" rtl="1">
              <a:defRPr sz="2000"/>
            </a:lvl6pPr>
            <a:lvl7pPr algn="r" rtl="1">
              <a:defRPr sz="2000"/>
            </a:lvl7pPr>
            <a:lvl8pPr algn="r" rtl="1">
              <a:defRPr sz="2000"/>
            </a:lvl8pPr>
            <a:lvl9pPr algn="r" rtl="1">
              <a:defRPr sz="2000"/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  <a:endParaRPr lang="he-IL" noProof="0" dirty="0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 flipH="1">
            <a:off x="2681541" y="6448425"/>
            <a:ext cx="8288401" cy="180976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 dirty="0"/>
              <a:t>הוסף כותרת תחתונה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 flipH="1">
            <a:off x="1218881" y="6448425"/>
            <a:ext cx="1422030" cy="180976"/>
          </a:xfrm>
        </p:spPr>
        <p:txBody>
          <a:bodyPr rtlCol="1"/>
          <a:lstStyle>
            <a:lvl1pPr algn="l" rtl="1">
              <a:defRPr/>
            </a:lvl1pPr>
          </a:lstStyle>
          <a:p>
            <a:fld id="{F95103A9-01DC-49D2-99C6-B1934B2946F4}" type="datetime1">
              <a:rPr lang="he-IL" noProof="0" smtClean="0"/>
              <a:pPr/>
              <a:t>י'/אלול/תשפ"ד</a:t>
            </a:fld>
            <a:endParaRPr lang="he-IL" noProof="0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 flipH="1">
            <a:off x="304722" y="6448425"/>
            <a:ext cx="812588" cy="180976"/>
          </a:xfrm>
        </p:spPr>
        <p:txBody>
          <a:bodyPr rtlCol="1"/>
          <a:lstStyle>
            <a:lvl1pPr algn="l" rtl="1">
              <a:defRPr/>
            </a:lvl1pPr>
          </a:lstStyle>
          <a:p>
            <a:fld id="{34C99D79-8A4B-4031-B1E0-AF26F8EDF2BC}" type="slidenum">
              <a:rPr lang="he-IL" noProof="0" smtClean="0"/>
              <a:pPr/>
              <a:t>‹#›</a:t>
            </a:fld>
            <a:endParaRPr lang="he-IL" noProof="0" dirty="0"/>
          </a:p>
        </p:txBody>
      </p:sp>
    </p:spTree>
    <p:extLst>
      <p:ext uri="{BB962C8B-B14F-4D97-AF65-F5344CB8AC3E}">
        <p14:creationId xmlns:p14="http://schemas.microsoft.com/office/powerpoint/2010/main" val="129779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296353" y="152400"/>
            <a:ext cx="9751060" cy="129540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 flipH="1">
            <a:off x="6171883" y="1524000"/>
            <a:ext cx="4875530" cy="816429"/>
          </a:xfrm>
        </p:spPr>
        <p:txBody>
          <a:bodyPr rtlCol="1" anchor="ctr">
            <a:normAutofit/>
          </a:bodyPr>
          <a:lstStyle>
            <a:lvl1pPr marL="0" indent="0" algn="r" rtl="1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 algn="r" rtl="1">
              <a:buNone/>
              <a:defRPr sz="2700" b="1"/>
            </a:lvl2pPr>
            <a:lvl3pPr marL="1218987" indent="0" algn="r" rtl="1">
              <a:buNone/>
              <a:defRPr sz="2400" b="1"/>
            </a:lvl3pPr>
            <a:lvl4pPr marL="1828480" indent="0" algn="r" rtl="1">
              <a:buNone/>
              <a:defRPr sz="2100" b="1"/>
            </a:lvl4pPr>
            <a:lvl5pPr marL="2437973" indent="0" algn="r" rtl="1">
              <a:buNone/>
              <a:defRPr sz="2100" b="1"/>
            </a:lvl5pPr>
            <a:lvl6pPr marL="3047467" indent="0" algn="r" rtl="1">
              <a:buNone/>
              <a:defRPr sz="2100" b="1"/>
            </a:lvl6pPr>
            <a:lvl7pPr marL="3656960" indent="0" algn="r" rtl="1">
              <a:buNone/>
              <a:defRPr sz="2100" b="1"/>
            </a:lvl7pPr>
            <a:lvl8pPr marL="4266453" indent="0" algn="r" rtl="1">
              <a:buNone/>
              <a:defRPr sz="2100" b="1"/>
            </a:lvl8pPr>
            <a:lvl9pPr marL="4875947" indent="0" algn="r" rtl="1">
              <a:buNone/>
              <a:defRPr sz="2100" b="1"/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 flipH="1">
            <a:off x="6171883" y="2413000"/>
            <a:ext cx="4875530" cy="3759199"/>
          </a:xfrm>
        </p:spPr>
        <p:txBody>
          <a:bodyPr rtlCol="1">
            <a:normAutofit/>
          </a:bodyPr>
          <a:lstStyle>
            <a:lvl1pPr algn="r" rtl="1">
              <a:defRPr sz="2800"/>
            </a:lvl1pPr>
            <a:lvl2pPr algn="r" rtl="1">
              <a:defRPr sz="2400"/>
            </a:lvl2pPr>
            <a:lvl3pPr algn="r" rtl="1">
              <a:defRPr sz="2000"/>
            </a:lvl3pPr>
            <a:lvl4pPr algn="r" rtl="1">
              <a:defRPr sz="2000"/>
            </a:lvl4pPr>
            <a:lvl5pPr algn="r" rtl="1">
              <a:defRPr sz="2000"/>
            </a:lvl5pPr>
            <a:lvl6pPr algn="r" rtl="1">
              <a:defRPr sz="2000"/>
            </a:lvl6pPr>
            <a:lvl7pPr algn="r" rtl="1">
              <a:defRPr sz="2000"/>
            </a:lvl7pPr>
            <a:lvl8pPr algn="r" rtl="1">
              <a:defRPr sz="2000" baseline="0"/>
            </a:lvl8pPr>
            <a:lvl9pPr algn="r" rtl="1">
              <a:defRPr sz="2000" baseline="0"/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  <a:endParaRPr lang="he-IL" noProof="0" dirty="0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 flipH="1">
            <a:off x="1218883" y="1524000"/>
            <a:ext cx="4875530" cy="816429"/>
          </a:xfrm>
        </p:spPr>
        <p:txBody>
          <a:bodyPr rtlCol="1" anchor="ctr">
            <a:normAutofit/>
          </a:bodyPr>
          <a:lstStyle>
            <a:lvl1pPr marL="0" indent="0" algn="r" rtl="1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 algn="r" rtl="1">
              <a:buNone/>
              <a:defRPr sz="2700" b="1"/>
            </a:lvl2pPr>
            <a:lvl3pPr marL="1218987" indent="0" algn="r" rtl="1">
              <a:buNone/>
              <a:defRPr sz="2400" b="1"/>
            </a:lvl3pPr>
            <a:lvl4pPr marL="1828480" indent="0" algn="r" rtl="1">
              <a:buNone/>
              <a:defRPr sz="2100" b="1"/>
            </a:lvl4pPr>
            <a:lvl5pPr marL="2437973" indent="0" algn="r" rtl="1">
              <a:buNone/>
              <a:defRPr sz="2100" b="1"/>
            </a:lvl5pPr>
            <a:lvl6pPr marL="3047467" indent="0" algn="r" rtl="1">
              <a:buNone/>
              <a:defRPr sz="2100" b="1"/>
            </a:lvl6pPr>
            <a:lvl7pPr marL="3656960" indent="0" algn="r" rtl="1">
              <a:buNone/>
              <a:defRPr sz="2100" b="1"/>
            </a:lvl7pPr>
            <a:lvl8pPr marL="4266453" indent="0" algn="r" rtl="1">
              <a:buNone/>
              <a:defRPr sz="2100" b="1"/>
            </a:lvl8pPr>
            <a:lvl9pPr marL="4875947" indent="0" algn="r" rtl="1">
              <a:buNone/>
              <a:defRPr sz="2100" b="1"/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 flipH="1">
            <a:off x="1218883" y="2413000"/>
            <a:ext cx="4875530" cy="3759199"/>
          </a:xfrm>
        </p:spPr>
        <p:txBody>
          <a:bodyPr rtlCol="1">
            <a:normAutofit/>
          </a:bodyPr>
          <a:lstStyle>
            <a:lvl1pPr algn="r" rtl="1">
              <a:defRPr sz="2800"/>
            </a:lvl1pPr>
            <a:lvl2pPr algn="r" rtl="1">
              <a:defRPr sz="2400"/>
            </a:lvl2pPr>
            <a:lvl3pPr algn="r" rtl="1">
              <a:defRPr sz="2000"/>
            </a:lvl3pPr>
            <a:lvl4pPr algn="r" rtl="1">
              <a:defRPr sz="2000"/>
            </a:lvl4pPr>
            <a:lvl5pPr algn="r" rtl="1">
              <a:defRPr sz="2000"/>
            </a:lvl5pPr>
            <a:lvl6pPr algn="r" rtl="1">
              <a:defRPr sz="2000"/>
            </a:lvl6pPr>
            <a:lvl7pPr algn="r" rtl="1">
              <a:defRPr sz="2000"/>
            </a:lvl7pPr>
            <a:lvl8pPr algn="r" rtl="1">
              <a:defRPr sz="2000" baseline="0"/>
            </a:lvl8pPr>
            <a:lvl9pPr algn="r" rtl="1">
              <a:defRPr sz="2000" baseline="0"/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  <a:endParaRPr lang="he-IL" noProof="0" dirty="0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>
          <a:xfrm flipH="1">
            <a:off x="2681541" y="6448425"/>
            <a:ext cx="8288401" cy="180976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 dirty="0"/>
              <a:t>הוסף כותרת תחתונה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>
          <a:xfrm flipH="1">
            <a:off x="1218881" y="6448425"/>
            <a:ext cx="1422030" cy="180976"/>
          </a:xfrm>
        </p:spPr>
        <p:txBody>
          <a:bodyPr rtlCol="1"/>
          <a:lstStyle>
            <a:lvl1pPr algn="l" rtl="1">
              <a:defRPr/>
            </a:lvl1pPr>
          </a:lstStyle>
          <a:p>
            <a:fld id="{FFDA37A9-AD38-4323-BA12-486D9C95E385}" type="datetime1">
              <a:rPr lang="he-IL" noProof="0" smtClean="0"/>
              <a:pPr/>
              <a:t>י'/אלול/תשפ"ד</a:t>
            </a:fld>
            <a:endParaRPr lang="he-IL" noProof="0" dirty="0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>
          <a:xfrm flipH="1">
            <a:off x="304722" y="6448425"/>
            <a:ext cx="812588" cy="180976"/>
          </a:xfrm>
        </p:spPr>
        <p:txBody>
          <a:bodyPr rtlCol="1"/>
          <a:lstStyle>
            <a:lvl1pPr algn="l" rtl="1">
              <a:defRPr/>
            </a:lvl1pPr>
          </a:lstStyle>
          <a:p>
            <a:fld id="{34C99D79-8A4B-4031-B1E0-AF26F8EDF2BC}" type="slidenum">
              <a:rPr lang="he-IL" noProof="0" smtClean="0"/>
              <a:pPr/>
              <a:t>‹#›</a:t>
            </a:fld>
            <a:endParaRPr lang="he-IL" noProof="0" dirty="0"/>
          </a:p>
        </p:txBody>
      </p:sp>
    </p:spTree>
    <p:extLst>
      <p:ext uri="{BB962C8B-B14F-4D97-AF65-F5344CB8AC3E}">
        <p14:creationId xmlns:p14="http://schemas.microsoft.com/office/powerpoint/2010/main" val="48703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218882" y="152400"/>
            <a:ext cx="9751060" cy="129540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>
          <a:xfrm flipH="1">
            <a:off x="2681541" y="6448425"/>
            <a:ext cx="8288401" cy="180976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 dirty="0"/>
              <a:t>הוסף כותרת תחתונה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>
          <a:xfrm flipH="1">
            <a:off x="1218881" y="6448425"/>
            <a:ext cx="1422030" cy="180976"/>
          </a:xfrm>
        </p:spPr>
        <p:txBody>
          <a:bodyPr rtlCol="1"/>
          <a:lstStyle>
            <a:lvl1pPr algn="l" rtl="1">
              <a:defRPr/>
            </a:lvl1pPr>
          </a:lstStyle>
          <a:p>
            <a:fld id="{204A40A6-67EC-4E8E-9970-F62CE245226A}" type="datetime1">
              <a:rPr lang="he-IL" smtClean="0"/>
              <a:pPr/>
              <a:t>י'/אלול/תשפ"ד</a:t>
            </a:fld>
            <a:endParaRPr lang="he-IL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>
          <a:xfrm flipH="1">
            <a:off x="304722" y="6448425"/>
            <a:ext cx="812588" cy="180976"/>
          </a:xfrm>
        </p:spPr>
        <p:txBody>
          <a:bodyPr rtlCol="1"/>
          <a:lstStyle>
            <a:lvl1pPr algn="l" rtl="1">
              <a:defRPr/>
            </a:lvl1pPr>
          </a:lstStyle>
          <a:p>
            <a:fld id="{34C99D79-8A4B-4031-B1E0-AF26F8EDF2BC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690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גרפיקה תחתונה"/>
          <p:cNvGrpSpPr/>
          <p:nvPr/>
        </p:nvGrpSpPr>
        <p:grpSpPr>
          <a:xfrm flipH="1"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9" name="צורה חופשית 8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מלבן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lvl="0" algn="ctr"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>
          <a:xfrm flipH="1">
            <a:off x="2681541" y="6448425"/>
            <a:ext cx="8288401" cy="180976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he-IL" noProof="0" dirty="0"/>
              <a:t>הוסף כותרת תחתונה</a:t>
            </a:r>
          </a:p>
        </p:txBody>
      </p:sp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>
          <a:xfrm flipH="1">
            <a:off x="1218881" y="6448425"/>
            <a:ext cx="1422030" cy="180976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A4EEF39-C9C3-4982-AE99-01205E19FF36}" type="datetime1">
              <a:rPr lang="he-IL" smtClean="0"/>
              <a:pPr/>
              <a:t>י'/אלול/תשפ"ד</a:t>
            </a:fld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 flipH="1">
            <a:off x="304722" y="6448425"/>
            <a:ext cx="812588" cy="180976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4C99D79-8A4B-4031-B1E0-AF26F8EDF2BC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2539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218882" y="152400"/>
            <a:ext cx="9751060" cy="1295400"/>
          </a:xfrm>
        </p:spPr>
        <p:txBody>
          <a:bodyPr rtlCol="1" anchor="b">
            <a:normAutofit/>
          </a:bodyPr>
          <a:lstStyle>
            <a:lvl1pPr algn="r" rtl="1">
              <a:defRPr sz="3600" b="0"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 flipH="1">
            <a:off x="1218882" y="1600200"/>
            <a:ext cx="6094413" cy="4572000"/>
          </a:xfrm>
        </p:spPr>
        <p:txBody>
          <a:bodyPr rtlCol="1">
            <a:normAutofit/>
          </a:bodyPr>
          <a:lstStyle>
            <a:lvl1pPr algn="r" rtl="1">
              <a:defRPr sz="2800"/>
            </a:lvl1pPr>
            <a:lvl2pPr algn="r" rtl="1">
              <a:defRPr sz="2400"/>
            </a:lvl2pPr>
            <a:lvl3pPr algn="r" rtl="1">
              <a:defRPr sz="2000"/>
            </a:lvl3pPr>
            <a:lvl4pPr algn="r" rtl="1">
              <a:defRPr sz="2000"/>
            </a:lvl4pPr>
            <a:lvl5pPr algn="r" rtl="1">
              <a:defRPr sz="2000"/>
            </a:lvl5pPr>
            <a:lvl6pPr algn="r" rtl="1">
              <a:defRPr sz="2000"/>
            </a:lvl6pPr>
            <a:lvl7pPr algn="r" rtl="1">
              <a:defRPr sz="2000"/>
            </a:lvl7pPr>
            <a:lvl8pPr algn="r" rtl="1">
              <a:defRPr sz="2000"/>
            </a:lvl8pPr>
            <a:lvl9pPr algn="r" rtl="1">
              <a:defRPr sz="2000"/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  <a:endParaRPr lang="he-IL" noProof="0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 flipH="1">
            <a:off x="7516442" y="1600202"/>
            <a:ext cx="3453500" cy="4571999"/>
          </a:xfrm>
        </p:spPr>
        <p:txBody>
          <a:bodyPr rtlCol="1">
            <a:normAutofit/>
          </a:bodyPr>
          <a:lstStyle>
            <a:lvl1pPr marL="0" indent="0" algn="r" rtl="1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 algn="r" rtl="1">
              <a:buNone/>
              <a:defRPr sz="1600"/>
            </a:lvl2pPr>
            <a:lvl3pPr marL="1218987" indent="0" algn="r" rtl="1">
              <a:buNone/>
              <a:defRPr sz="1300"/>
            </a:lvl3pPr>
            <a:lvl4pPr marL="1828480" indent="0" algn="r" rtl="1">
              <a:buNone/>
              <a:defRPr sz="1200"/>
            </a:lvl4pPr>
            <a:lvl5pPr marL="2437973" indent="0" algn="r" rtl="1">
              <a:buNone/>
              <a:defRPr sz="1200"/>
            </a:lvl5pPr>
            <a:lvl6pPr marL="3047467" indent="0" algn="r" rtl="1">
              <a:buNone/>
              <a:defRPr sz="1200"/>
            </a:lvl6pPr>
            <a:lvl7pPr marL="3656960" indent="0" algn="r" rtl="1">
              <a:buNone/>
              <a:defRPr sz="1200"/>
            </a:lvl7pPr>
            <a:lvl8pPr marL="4266453" indent="0" algn="r" rtl="1">
              <a:buNone/>
              <a:defRPr sz="1200"/>
            </a:lvl8pPr>
            <a:lvl9pPr marL="4875947" indent="0" algn="r" rtl="1">
              <a:buNone/>
              <a:defRPr sz="1200"/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 flipH="1">
            <a:off x="2681541" y="6448425"/>
            <a:ext cx="8288401" cy="180976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 dirty="0"/>
              <a:t>הוסף כותרת תחתונה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 flipH="1">
            <a:off x="1218881" y="6448425"/>
            <a:ext cx="1422030" cy="180976"/>
          </a:xfrm>
        </p:spPr>
        <p:txBody>
          <a:bodyPr rtlCol="1"/>
          <a:lstStyle>
            <a:lvl1pPr algn="l" rtl="1">
              <a:defRPr/>
            </a:lvl1pPr>
          </a:lstStyle>
          <a:p>
            <a:fld id="{C18D1E63-E13A-40E9-856C-E951240541B1}" type="datetime1">
              <a:rPr lang="he-IL" smtClean="0"/>
              <a:pPr/>
              <a:t>י'/אלול/תשפ"ד</a:t>
            </a:fld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 flipH="1">
            <a:off x="304722" y="6448425"/>
            <a:ext cx="812588" cy="180976"/>
          </a:xfrm>
        </p:spPr>
        <p:txBody>
          <a:bodyPr rtlCol="1"/>
          <a:lstStyle>
            <a:lvl1pPr algn="l" rtl="1">
              <a:defRPr/>
            </a:lvl1pPr>
          </a:lstStyle>
          <a:p>
            <a:fld id="{34C99D79-8A4B-4031-B1E0-AF26F8EDF2BC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8396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218882" y="152400"/>
            <a:ext cx="9751060" cy="1295400"/>
          </a:xfrm>
        </p:spPr>
        <p:txBody>
          <a:bodyPr rtlCol="1" anchor="b">
            <a:normAutofit/>
          </a:bodyPr>
          <a:lstStyle>
            <a:lvl1pPr algn="r" rtl="1">
              <a:defRPr sz="3600" b="0"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של תמונה 2" descr="מציין מיקום ריק להוספת תמונה. לחץ על מציין המיקום ובחר את התמונה שברצונך להוסיף"/>
          <p:cNvSpPr>
            <a:spLocks noGrp="1"/>
          </p:cNvSpPr>
          <p:nvPr>
            <p:ph type="pic" idx="1"/>
          </p:nvPr>
        </p:nvSpPr>
        <p:spPr>
          <a:xfrm flipH="1">
            <a:off x="4266088" y="1600200"/>
            <a:ext cx="6703850" cy="3657600"/>
          </a:xfrm>
          <a:prstGeom prst="roundRect">
            <a:avLst>
              <a:gd name="adj" fmla="val 3098"/>
            </a:avLst>
          </a:prstGeom>
        </p:spPr>
        <p:txBody>
          <a:bodyPr rtlCol="1">
            <a:normAutofit/>
          </a:bodyPr>
          <a:lstStyle>
            <a:lvl1pPr marL="0" indent="0" algn="r" rtl="1">
              <a:buNone/>
              <a:defRPr sz="2700"/>
            </a:lvl1pPr>
            <a:lvl2pPr marL="609493" indent="0" algn="r" rtl="1">
              <a:buNone/>
              <a:defRPr sz="3700"/>
            </a:lvl2pPr>
            <a:lvl3pPr marL="1218987" indent="0" algn="r" rtl="1">
              <a:buNone/>
              <a:defRPr sz="3200"/>
            </a:lvl3pPr>
            <a:lvl4pPr marL="1828480" indent="0" algn="r" rtl="1">
              <a:buNone/>
              <a:defRPr sz="2700"/>
            </a:lvl4pPr>
            <a:lvl5pPr marL="2437973" indent="0" algn="r" rtl="1">
              <a:buNone/>
              <a:defRPr sz="2700"/>
            </a:lvl5pPr>
            <a:lvl6pPr marL="3047467" indent="0" algn="r" rtl="1">
              <a:buNone/>
              <a:defRPr sz="2700"/>
            </a:lvl6pPr>
            <a:lvl7pPr marL="3656960" indent="0" algn="r" rtl="1">
              <a:buNone/>
              <a:defRPr sz="2700"/>
            </a:lvl7pPr>
            <a:lvl8pPr marL="4266453" indent="0" algn="r" rtl="1">
              <a:buNone/>
              <a:defRPr sz="2700"/>
            </a:lvl8pPr>
            <a:lvl9pPr marL="4875947" indent="0" algn="r" rtl="1">
              <a:buNone/>
              <a:defRPr sz="2700"/>
            </a:lvl9pPr>
          </a:lstStyle>
          <a:p>
            <a:pPr rtl="1"/>
            <a:r>
              <a:rPr lang="he-IL" noProof="0"/>
              <a:t>לחץ על הסמל כדי להוסיף תמונה</a:t>
            </a:r>
            <a:endParaRPr lang="he-IL" noProof="0" dirty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 flipH="1">
            <a:off x="1218883" y="1600200"/>
            <a:ext cx="2844059" cy="3759200"/>
          </a:xfrm>
        </p:spPr>
        <p:txBody>
          <a:bodyPr rtlCol="1" anchor="b">
            <a:normAutofit/>
          </a:bodyPr>
          <a:lstStyle>
            <a:lvl1pPr marL="0" indent="0" algn="r" rtl="1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 algn="r" rtl="1">
              <a:buNone/>
              <a:defRPr sz="1600"/>
            </a:lvl2pPr>
            <a:lvl3pPr marL="1218987" indent="0" algn="r" rtl="1">
              <a:buNone/>
              <a:defRPr sz="1300"/>
            </a:lvl3pPr>
            <a:lvl4pPr marL="1828480" indent="0" algn="r" rtl="1">
              <a:buNone/>
              <a:defRPr sz="1200"/>
            </a:lvl4pPr>
            <a:lvl5pPr marL="2437973" indent="0" algn="r" rtl="1">
              <a:buNone/>
              <a:defRPr sz="1200"/>
            </a:lvl5pPr>
            <a:lvl6pPr marL="3047467" indent="0" algn="r" rtl="1">
              <a:buNone/>
              <a:defRPr sz="1200"/>
            </a:lvl6pPr>
            <a:lvl7pPr marL="3656960" indent="0" algn="r" rtl="1">
              <a:buNone/>
              <a:defRPr sz="1200"/>
            </a:lvl7pPr>
            <a:lvl8pPr marL="4266453" indent="0" algn="r" rtl="1">
              <a:buNone/>
              <a:defRPr sz="1200"/>
            </a:lvl8pPr>
            <a:lvl9pPr marL="4875947" indent="0" algn="r" rtl="1">
              <a:buNone/>
              <a:defRPr sz="1200"/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>
          <a:xfrm flipH="1">
            <a:off x="2681541" y="6448425"/>
            <a:ext cx="8288401" cy="180976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 dirty="0"/>
              <a:t>הוסף כותרת תחתונה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>
          <a:xfrm flipH="1">
            <a:off x="1218881" y="6448425"/>
            <a:ext cx="1422030" cy="180976"/>
          </a:xfrm>
        </p:spPr>
        <p:txBody>
          <a:bodyPr rtlCol="1"/>
          <a:lstStyle>
            <a:lvl1pPr algn="l" rtl="1">
              <a:defRPr/>
            </a:lvl1pPr>
          </a:lstStyle>
          <a:p>
            <a:fld id="{86BF408C-4537-4154-BC0B-F4210545322B}" type="datetime1">
              <a:rPr lang="he-IL" noProof="0" smtClean="0"/>
              <a:pPr/>
              <a:t>י'/אלול/תשפ"ד</a:t>
            </a:fld>
            <a:endParaRPr lang="he-IL" noProof="0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>
          <a:xfrm flipH="1">
            <a:off x="304722" y="6448425"/>
            <a:ext cx="812588" cy="180976"/>
          </a:xfrm>
        </p:spPr>
        <p:txBody>
          <a:bodyPr rtlCol="1"/>
          <a:lstStyle>
            <a:lvl1pPr algn="l" rtl="1">
              <a:defRPr/>
            </a:lvl1pPr>
          </a:lstStyle>
          <a:p>
            <a:fld id="{34C99D79-8A4B-4031-B1E0-AF26F8EDF2BC}" type="slidenum">
              <a:rPr lang="he-IL" noProof="0" smtClean="0"/>
              <a:pPr/>
              <a:t>‹#›</a:t>
            </a:fld>
            <a:endParaRPr lang="he-IL" noProof="0" dirty="0"/>
          </a:p>
        </p:txBody>
      </p:sp>
    </p:spTree>
    <p:extLst>
      <p:ext uri="{BB962C8B-B14F-4D97-AF65-F5344CB8AC3E}">
        <p14:creationId xmlns:p14="http://schemas.microsoft.com/office/powerpoint/2010/main" val="144298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218882" y="152400"/>
            <a:ext cx="9751060" cy="1295400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טקסט אנכי 2"/>
          <p:cNvSpPr>
            <a:spLocks noGrp="1"/>
          </p:cNvSpPr>
          <p:nvPr>
            <p:ph type="body" orient="vert" idx="1"/>
          </p:nvPr>
        </p:nvSpPr>
        <p:spPr>
          <a:xfrm flipH="1">
            <a:off x="1218882" y="1600200"/>
            <a:ext cx="9751060" cy="4572000"/>
          </a:xfrm>
        </p:spPr>
        <p:txBody>
          <a:bodyPr vert="vert270" rtlCol="1"/>
          <a:lstStyle>
            <a:lvl1pPr algn="r" rtl="1">
              <a:defRPr/>
            </a:lvl1pPr>
            <a:lvl2pPr algn="r" rtl="1">
              <a:defRPr/>
            </a:lvl2pPr>
            <a:lvl3pPr algn="r" rtl="1">
              <a:defRPr/>
            </a:lvl3pPr>
            <a:lvl4pPr algn="r" rtl="1">
              <a:defRPr/>
            </a:lvl4pPr>
            <a:lvl5pPr algn="r" rtl="1">
              <a:defRPr/>
            </a:lvl5pPr>
            <a:lvl6pPr algn="r" rtl="1">
              <a:defRPr/>
            </a:lvl6pPr>
            <a:lvl7pPr algn="r" rtl="1">
              <a:defRPr/>
            </a:lvl7pPr>
            <a:lvl8pPr algn="r" rtl="1">
              <a:defRPr baseline="0"/>
            </a:lvl8pPr>
            <a:lvl9pPr algn="r" rtl="1">
              <a:defRPr baseline="0"/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  <a:endParaRPr lang="he-IL" noProof="0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2681541" y="6448425"/>
            <a:ext cx="8288401" cy="180976"/>
          </a:xfrm>
        </p:spPr>
        <p:txBody>
          <a:bodyPr rtlCol="1"/>
          <a:lstStyle>
            <a:lvl1pPr algn="r" rtl="1">
              <a:defRPr/>
            </a:lvl1pPr>
          </a:lstStyle>
          <a:p>
            <a:pPr rtl="1"/>
            <a:r>
              <a:rPr lang="he-IL" noProof="0" dirty="0"/>
              <a:t>הוסף כותרת תחתונה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1218881" y="6448425"/>
            <a:ext cx="1422030" cy="180976"/>
          </a:xfrm>
        </p:spPr>
        <p:txBody>
          <a:bodyPr rtlCol="1"/>
          <a:lstStyle>
            <a:lvl1pPr algn="l" rtl="1">
              <a:defRPr/>
            </a:lvl1pPr>
          </a:lstStyle>
          <a:p>
            <a:fld id="{51F07F49-364B-47C8-860C-071429342490}" type="datetime1">
              <a:rPr lang="he-IL" noProof="0" smtClean="0"/>
              <a:pPr/>
              <a:t>י'/אלול/תשפ"ד</a:t>
            </a:fld>
            <a:endParaRPr lang="he-IL" noProof="0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304722" y="6448425"/>
            <a:ext cx="812588" cy="180976"/>
          </a:xfrm>
        </p:spPr>
        <p:txBody>
          <a:bodyPr rtlCol="1"/>
          <a:lstStyle>
            <a:lvl1pPr algn="l" rtl="1">
              <a:defRPr/>
            </a:lvl1pPr>
          </a:lstStyle>
          <a:p>
            <a:fld id="{34C99D79-8A4B-4031-B1E0-AF26F8EDF2BC}" type="slidenum">
              <a:rPr lang="he-IL" noProof="0" smtClean="0"/>
              <a:pPr/>
              <a:t>‹#›</a:t>
            </a:fld>
            <a:endParaRPr lang="he-IL" noProof="0" dirty="0"/>
          </a:p>
        </p:txBody>
      </p:sp>
    </p:spTree>
    <p:extLst>
      <p:ext uri="{BB962C8B-B14F-4D97-AF65-F5344CB8AC3E}">
        <p14:creationId xmlns:p14="http://schemas.microsoft.com/office/powerpoint/2010/main" val="264082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ריבועים"/>
          <p:cNvGrpSpPr/>
          <p:nvPr/>
        </p:nvGrpSpPr>
        <p:grpSpPr>
          <a:xfrm rot="16200000" flipH="1">
            <a:off x="1542517" y="233864"/>
            <a:ext cx="1063300" cy="524046"/>
            <a:chOff x="0" y="452558"/>
            <a:chExt cx="914400" cy="524182"/>
          </a:xfrm>
        </p:grpSpPr>
        <p:sp>
          <p:nvSpPr>
            <p:cNvPr id="8" name="מלבן מעוגל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מלבן מעוגל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מלבן עם פינות מעוגלות באותו צד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5" name="גרפיקה תחתונה"/>
          <p:cNvGrpSpPr/>
          <p:nvPr/>
        </p:nvGrpSpPr>
        <p:grpSpPr>
          <a:xfrm flipH="1">
            <a:off x="0" y="5395517"/>
            <a:ext cx="12188825" cy="1462483"/>
            <a:chOff x="0" y="4046638"/>
            <a:chExt cx="9144000" cy="1096862"/>
          </a:xfrm>
        </p:grpSpPr>
        <p:sp>
          <p:nvSpPr>
            <p:cNvPr id="16" name="צורה חופשית 15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מלבן 72"/>
            <p:cNvSpPr/>
            <p:nvPr/>
          </p:nvSpPr>
          <p:spPr bwMode="ltGray">
            <a:xfrm rot="5400000">
              <a:off x="4023569" y="23069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lvl="0" algn="ctr"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 flipH="1">
            <a:off x="609441" y="1150514"/>
            <a:ext cx="1828324" cy="5021685"/>
          </a:xfrm>
        </p:spPr>
        <p:txBody>
          <a:bodyPr vert="vert270"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  <a:endParaRPr lang="he-IL" noProof="0" dirty="0"/>
          </a:p>
        </p:txBody>
      </p:sp>
      <p:sp>
        <p:nvSpPr>
          <p:cNvPr id="3" name="מציין מיקום טקסט אנכי 2"/>
          <p:cNvSpPr>
            <a:spLocks noGrp="1"/>
          </p:cNvSpPr>
          <p:nvPr>
            <p:ph type="body" orient="vert" idx="1"/>
          </p:nvPr>
        </p:nvSpPr>
        <p:spPr>
          <a:xfrm flipH="1">
            <a:off x="2742486" y="1150514"/>
            <a:ext cx="8227457" cy="5021685"/>
          </a:xfrm>
        </p:spPr>
        <p:txBody>
          <a:bodyPr vert="vert270"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algn="r" rtl="1">
              <a:defRPr/>
            </a:lvl6pPr>
            <a:lvl7pPr algn="r" rtl="1">
              <a:defRPr/>
            </a:lvl7pPr>
            <a:lvl8pPr algn="r" rtl="1">
              <a:defRPr baseline="0"/>
            </a:lvl8pPr>
            <a:lvl9pPr algn="r" rtl="1">
              <a:defRPr baseline="0"/>
            </a:lvl9pPr>
          </a:lstStyle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  <a:endParaRPr lang="he-IL" noProof="0" dirty="0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 flipH="1">
            <a:off x="2681541" y="6448425"/>
            <a:ext cx="8288401" cy="180976"/>
          </a:xfrm>
        </p:spPr>
        <p:txBody>
          <a:bodyPr rtlCol="1"/>
          <a:lstStyle>
            <a:lvl1pPr algn="r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he-IL"/>
              <a:t>הוסף כותרת תחתונה</a:t>
            </a:r>
            <a:endParaRPr lang="he-IL" dirty="0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 flipH="1">
            <a:off x="1218881" y="6448425"/>
            <a:ext cx="1422030" cy="180976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BD5D783-F3F2-45DD-ABFB-FEC015CBABCC}" type="datetime1">
              <a:rPr lang="he-IL" smtClean="0"/>
              <a:pPr/>
              <a:t>י'/אלול/תשפ"ד</a:t>
            </a:fld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 flipH="1">
            <a:off x="304722" y="6448425"/>
            <a:ext cx="812588" cy="180976"/>
          </a:xfrm>
        </p:spPr>
        <p:txBody>
          <a:bodyPr rtlCol="1"/>
          <a:lstStyle>
            <a:lvl1pPr algn="l" rtl="1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4C99D79-8A4B-4031-B1E0-AF26F8EDF2BC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164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גרפיקה תחתונה"/>
          <p:cNvGrpSpPr/>
          <p:nvPr/>
        </p:nvGrpSpPr>
        <p:grpSpPr>
          <a:xfrm flipH="1"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21" name="צורה חופשית 20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" name="מלבן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lvl="0" algn="ctr"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7" name="ריבועים"/>
          <p:cNvGrpSpPr/>
          <p:nvPr/>
        </p:nvGrpSpPr>
        <p:grpSpPr>
          <a:xfrm flipH="1">
            <a:off x="11125802" y="800551"/>
            <a:ext cx="1063023" cy="524183"/>
            <a:chOff x="0" y="452558"/>
            <a:chExt cx="914400" cy="524182"/>
          </a:xfrm>
        </p:grpSpPr>
        <p:sp>
          <p:nvSpPr>
            <p:cNvPr id="8" name="מלבן מעוגל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מלבן מעוגל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מלבן עם פינות מעוגלות באותו צד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/>
              <a:endParaRPr lang="he-IL" noProof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 flipH="1">
            <a:off x="1218882" y="152400"/>
            <a:ext cx="9751060" cy="1295400"/>
          </a:xfrm>
          <a:prstGeom prst="rect">
            <a:avLst/>
          </a:prstGeom>
        </p:spPr>
        <p:txBody>
          <a:bodyPr vert="horz" lIns="121899" tIns="60949" rIns="121899" bIns="60949" rtlCol="1" anchor="b">
            <a:normAutofit/>
          </a:bodyPr>
          <a:lstStyle/>
          <a:p>
            <a:pPr rtl="1"/>
            <a:r>
              <a:rPr lang="he-IL" noProof="0" dirty="0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 flipH="1">
            <a:off x="1218882" y="1600200"/>
            <a:ext cx="9751060" cy="4572000"/>
          </a:xfrm>
          <a:prstGeom prst="rect">
            <a:avLst/>
          </a:prstGeom>
        </p:spPr>
        <p:txBody>
          <a:bodyPr vert="horz" lIns="121899" tIns="60949" rIns="121899" bIns="60949" rtlCol="1">
            <a:normAutofit/>
          </a:bodyPr>
          <a:lstStyle/>
          <a:p>
            <a:pPr lvl="0" rtl="1"/>
            <a:r>
              <a:rPr lang="he-IL" noProof="0" dirty="0"/>
              <a:t>לחץ כדי לערוך סגנונות טקסט של תבנית בסיס</a:t>
            </a:r>
          </a:p>
          <a:p>
            <a:pPr lvl="1" rtl="1"/>
            <a:r>
              <a:rPr lang="he-IL" noProof="0" dirty="0"/>
              <a:t>רמה שניה</a:t>
            </a:r>
          </a:p>
          <a:p>
            <a:pPr lvl="2" rtl="1"/>
            <a:r>
              <a:rPr lang="he-IL" noProof="0" dirty="0"/>
              <a:t>רמה שלישית</a:t>
            </a:r>
          </a:p>
          <a:p>
            <a:pPr lvl="3" rtl="1"/>
            <a:r>
              <a:rPr lang="he-IL" noProof="0" dirty="0"/>
              <a:t>רמה רביעית</a:t>
            </a:r>
          </a:p>
          <a:p>
            <a:pPr lvl="4" rtl="1"/>
            <a:r>
              <a:rPr lang="he-IL" noProof="0" dirty="0"/>
              <a:t>רמה חמישית</a:t>
            </a: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 flipH="1">
            <a:off x="2681541" y="6448425"/>
            <a:ext cx="8288401" cy="180976"/>
          </a:xfrm>
          <a:prstGeom prst="rect">
            <a:avLst/>
          </a:prstGeom>
        </p:spPr>
        <p:txBody>
          <a:bodyPr vert="horz" lIns="121899" tIns="60949" rIns="121899" bIns="60949" rtlCol="1" anchor="ctr"/>
          <a:lstStyle>
            <a:lvl1pPr algn="r" rtl="1">
              <a:defRPr sz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he-IL" noProof="0" dirty="0"/>
              <a:t>הוסף כותרת תחתונה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 flipH="1">
            <a:off x="1218881" y="6448425"/>
            <a:ext cx="1422030" cy="180976"/>
          </a:xfrm>
          <a:prstGeom prst="rect">
            <a:avLst/>
          </a:prstGeom>
        </p:spPr>
        <p:txBody>
          <a:bodyPr vert="horz" lIns="121899" tIns="60949" rIns="121899" bIns="60949" rtlCol="1" anchor="ctr"/>
          <a:lstStyle>
            <a:lvl1pPr algn="l" rtl="1">
              <a:defRPr sz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F46759F-7174-44A2-A82D-063EBDE5D4E7}" type="datetime1">
              <a:rPr lang="he-IL" smtClean="0"/>
              <a:pPr/>
              <a:t>י'/אלול/תשפ"ד</a:t>
            </a:fld>
            <a:endParaRPr lang="he-IL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 flipH="1">
            <a:off x="304722" y="6448425"/>
            <a:ext cx="812588" cy="180976"/>
          </a:xfrm>
          <a:prstGeom prst="rect">
            <a:avLst/>
          </a:prstGeom>
        </p:spPr>
        <p:txBody>
          <a:bodyPr vert="horz" lIns="121899" tIns="60949" rIns="121899" bIns="60949" rtlCol="1" anchor="ctr"/>
          <a:lstStyle>
            <a:lvl1pPr algn="l" rtl="1">
              <a:defRPr sz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4C99D79-8A4B-4031-B1E0-AF26F8EDF2BC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782682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r" defTabSz="1218987" rtl="1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304747" indent="-304747" algn="r" defTabSz="1218987" rtl="1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755772" indent="-304747" algn="r" defTabSz="1218987" rtl="1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Font typeface="Arial" pitchFamily="34" charset="0"/>
        <a:buChar char="–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206797" indent="-304747" algn="r" defTabSz="1218987" rtl="1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57822" indent="-304747" algn="r" defTabSz="1218987" rtl="1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108847" indent="-304747" algn="r" defTabSz="1218987" rtl="1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59872" indent="-304747" algn="r" defTabSz="1218987" rtl="1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010897" indent="-304747" algn="r" defTabSz="1218987" rtl="1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61922" indent="-304747" algn="r" defTabSz="1218987" rtl="1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912947" indent="-304747" algn="r" defTabSz="1218987" rtl="1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r" defTabSz="1218987" rtl="1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r" defTabSz="1218987" rtl="1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r" defTabSz="1218987" rtl="1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r" defTabSz="1218987" rtl="1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r" defTabSz="1218987" rtl="1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r" defTabSz="1218987" rtl="1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r" defTabSz="1218987" rtl="1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r" defTabSz="1218987" rtl="1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r" defTabSz="1218987" rtl="1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 flipH="1">
            <a:off x="1218882" y="152400"/>
            <a:ext cx="9751060" cy="1295400"/>
          </a:xfrm>
        </p:spPr>
        <p:txBody>
          <a:bodyPr rtlCol="1"/>
          <a:lstStyle/>
          <a:p>
            <a:pPr algn="r" rtl="1"/>
            <a:r>
              <a:rPr lang="he-I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עוגת גבינה </a:t>
            </a:r>
            <a:br>
              <a:rPr lang="he-I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he-IL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6" name="מציין מיקום של תמונה 5" descr="מציין מיקום ריק להוספת תמונה. לחץ על מציין המיקום ובחר את התמונה שברצונך להוסיף"/>
          <p:cNvSpPr>
            <a:spLocks noGrp="1"/>
          </p:cNvSpPr>
          <p:nvPr>
            <p:ph type="pic" idx="1"/>
          </p:nvPr>
        </p:nvSpPr>
        <p:spPr>
          <a:xfrm flipH="1">
            <a:off x="4798268" y="2348880"/>
            <a:ext cx="6991882" cy="4248472"/>
          </a:xfrm>
        </p:spPr>
        <p:txBody>
          <a:bodyPr>
            <a:noAutofit/>
          </a:bodyPr>
          <a:lstStyle/>
          <a:p>
            <a:pPr algn="r" rtl="1">
              <a:lnSpc>
                <a:spcPct val="110000"/>
              </a:lnSpc>
              <a:spcAft>
                <a:spcPts val="800"/>
              </a:spcAft>
            </a:pPr>
            <a:r>
              <a:rPr lang="he-IL" sz="1400" b="1" i="0" dirty="0">
                <a:solidFill>
                  <a:srgbClr val="493A31"/>
                </a:solidFill>
                <a:effectLst/>
                <a:latin typeface="Alef Bold" panose="00000800000000000000" pitchFamily="2" charset="-79"/>
                <a:cs typeface="Alef Bold" panose="00000800000000000000" pitchFamily="2" charset="-79"/>
              </a:rPr>
              <a:t>אופן ההכנה:</a:t>
            </a:r>
          </a:p>
          <a:p>
            <a:pPr algn="r" rtl="1">
              <a:lnSpc>
                <a:spcPct val="110000"/>
              </a:lnSpc>
              <a:spcAft>
                <a:spcPts val="800"/>
              </a:spcAft>
            </a:pPr>
            <a:r>
              <a:rPr lang="he-IL" sz="1400" b="1" dirty="0">
                <a:solidFill>
                  <a:srgbClr val="493A31"/>
                </a:solidFill>
                <a:latin typeface="Alef Bold" panose="00000800000000000000" pitchFamily="2" charset="-79"/>
                <a:cs typeface="Alef Bold" panose="00000800000000000000" pitchFamily="2" charset="-79"/>
              </a:rPr>
              <a:t>1. </a:t>
            </a:r>
            <a:r>
              <a:rPr lang="he-IL" sz="1400" b="0" i="0" dirty="0">
                <a:solidFill>
                  <a:srgbClr val="102435"/>
                </a:solidFill>
                <a:effectLst/>
                <a:latin typeface="Alef Bold" panose="00000800000000000000" pitchFamily="2" charset="-79"/>
                <a:cs typeface="Alef Bold" panose="00000800000000000000" pitchFamily="2" charset="-79"/>
              </a:rPr>
              <a:t>שמים את החלב בתוך כלי נוח לטבילת הביסקוויטים. טובלים את הביסקוויטים בחלב ומסדרים בשכבה אחידה בתחתית התבנית.</a:t>
            </a:r>
          </a:p>
          <a:p>
            <a:pPr algn="r" rtl="1">
              <a:lnSpc>
                <a:spcPct val="110000"/>
              </a:lnSpc>
              <a:spcAft>
                <a:spcPts val="800"/>
              </a:spcAft>
            </a:pPr>
            <a:r>
              <a:rPr lang="he-IL" sz="1400" b="0" i="0" dirty="0">
                <a:solidFill>
                  <a:srgbClr val="102435"/>
                </a:solidFill>
                <a:effectLst/>
                <a:latin typeface="Alef Bold" panose="00000800000000000000" pitchFamily="2" charset="-79"/>
                <a:cs typeface="Alef Bold" panose="00000800000000000000" pitchFamily="2" charset="-79"/>
              </a:rPr>
              <a:t>2. קרם גבינה: מקציפים במהירות גבוהה גבינה, שמנת, אבקת סוכר, וניל ופודינג עד שמתקבל קרם אחיד ויציב.</a:t>
            </a:r>
          </a:p>
          <a:p>
            <a:pPr algn="r" rtl="1">
              <a:lnSpc>
                <a:spcPct val="110000"/>
              </a:lnSpc>
              <a:spcAft>
                <a:spcPts val="800"/>
              </a:spcAft>
            </a:pPr>
            <a:r>
              <a:rPr lang="he-IL" sz="1400" dirty="0">
                <a:solidFill>
                  <a:srgbClr val="102435"/>
                </a:solidFill>
                <a:latin typeface="Alef Bold" panose="00000800000000000000" pitchFamily="2" charset="-79"/>
                <a:cs typeface="Alef Bold" panose="00000800000000000000" pitchFamily="2" charset="-79"/>
              </a:rPr>
              <a:t>3.</a:t>
            </a:r>
            <a:r>
              <a:rPr lang="he-IL" sz="1400" b="0" i="0" dirty="0">
                <a:solidFill>
                  <a:srgbClr val="102435"/>
                </a:solidFill>
                <a:effectLst/>
                <a:latin typeface="Alef Bold" panose="00000800000000000000" pitchFamily="2" charset="-79"/>
                <a:cs typeface="Alef Bold" panose="00000800000000000000" pitchFamily="2" charset="-79"/>
              </a:rPr>
              <a:t> יוצקים כרבע מכמות הגבינה על שכבת הביסקוויטים ומשטחים לשכבה אחידה.</a:t>
            </a:r>
          </a:p>
          <a:p>
            <a:pPr algn="r" rtl="1">
              <a:lnSpc>
                <a:spcPct val="110000"/>
              </a:lnSpc>
              <a:spcAft>
                <a:spcPts val="800"/>
              </a:spcAft>
            </a:pPr>
            <a:r>
              <a:rPr lang="he-IL" sz="1400" dirty="0">
                <a:solidFill>
                  <a:srgbClr val="102435"/>
                </a:solidFill>
                <a:latin typeface="Alef Bold" panose="00000800000000000000" pitchFamily="2" charset="-79"/>
                <a:cs typeface="Alef Bold" panose="00000800000000000000" pitchFamily="2" charset="-79"/>
              </a:rPr>
              <a:t>4.</a:t>
            </a:r>
            <a:r>
              <a:rPr lang="he-IL" sz="1400" b="0" i="0" dirty="0">
                <a:solidFill>
                  <a:srgbClr val="102435"/>
                </a:solidFill>
                <a:effectLst/>
                <a:latin typeface="Alef Bold" panose="00000800000000000000" pitchFamily="2" charset="-79"/>
                <a:cs typeface="Alef Bold" panose="00000800000000000000" pitchFamily="2" charset="-79"/>
              </a:rPr>
              <a:t> מסדרים עוד ביסקוויטים טבולים בחלב מעל קרם הגבינה, מעליהם עוד רבע מכמות קרם הגבינה וכן הלאה עד שנגמרת תערובת הגבינה. מסיימים בשכבה של ביסקוויטים טבולים בחלב.</a:t>
            </a:r>
          </a:p>
          <a:p>
            <a:pPr algn="r" rtl="1">
              <a:lnSpc>
                <a:spcPct val="110000"/>
              </a:lnSpc>
              <a:spcAft>
                <a:spcPts val="800"/>
              </a:spcAft>
            </a:pPr>
            <a:r>
              <a:rPr lang="he-IL" sz="1400" dirty="0">
                <a:solidFill>
                  <a:srgbClr val="102435"/>
                </a:solidFill>
                <a:latin typeface="Alef Bold" panose="00000800000000000000" pitchFamily="2" charset="-79"/>
                <a:cs typeface="Alef Bold" panose="00000800000000000000" pitchFamily="2" charset="-79"/>
              </a:rPr>
              <a:t>5.</a:t>
            </a:r>
            <a:r>
              <a:rPr lang="he-IL" sz="1400" b="0" i="0" dirty="0">
                <a:solidFill>
                  <a:srgbClr val="102435"/>
                </a:solidFill>
                <a:effectLst/>
                <a:latin typeface="Alef Bold" panose="00000800000000000000" pitchFamily="2" charset="-79"/>
                <a:cs typeface="Alef Bold" panose="00000800000000000000" pitchFamily="2" charset="-79"/>
              </a:rPr>
              <a:t> ציפוי שוקולד: קוצצים את השוקולד ושמים בקערה. מוסיפים שמנת וממסים יחד במיקרוגל או על בן מארי עד שהשוקולד נמס והתערובת אחידה.</a:t>
            </a:r>
            <a:endParaRPr lang="he-IL" sz="1400" b="1" i="0" dirty="0">
              <a:solidFill>
                <a:srgbClr val="333333"/>
              </a:solidFill>
              <a:effectLst/>
              <a:latin typeface="Alef Bold" panose="00000800000000000000" pitchFamily="2" charset="-79"/>
              <a:cs typeface="Alef Bold" panose="00000800000000000000" pitchFamily="2" charset="-79"/>
            </a:endParaRP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 flipH="1">
            <a:off x="837827" y="152256"/>
            <a:ext cx="3528392" cy="6373088"/>
          </a:xfrm>
        </p:spPr>
        <p:txBody>
          <a:bodyPr rtlCol="1">
            <a:normAutofit fontScale="47500" lnSpcReduction="20000"/>
          </a:bodyPr>
          <a:lstStyle/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בס"ד.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he-I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 </a:t>
            </a:r>
            <a:r>
              <a:rPr lang="he-IL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מִצְרָכִים לַמַּתְכּוֹן</a:t>
            </a:r>
            <a:endParaRPr lang="en-US" sz="6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he-IL" sz="2900" dirty="0">
                <a:solidFill>
                  <a:schemeClr val="tx1"/>
                </a:solidFill>
                <a:effectLst/>
                <a:latin typeface="Alef Bold" panose="00000800000000000000" pitchFamily="2" charset="-79"/>
                <a:ea typeface="Calibri" panose="020F0502020204030204" pitchFamily="34" charset="0"/>
                <a:cs typeface="Alef Bold" panose="00000800000000000000" pitchFamily="2" charset="-79"/>
              </a:rPr>
              <a:t>1 כוס חלב</a:t>
            </a: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r>
              <a:rPr lang="he-IL" sz="2900" dirty="0">
                <a:solidFill>
                  <a:schemeClr val="tx1"/>
                </a:solidFill>
                <a:latin typeface="Alef Bold" panose="00000800000000000000" pitchFamily="2" charset="-79"/>
                <a:ea typeface="Calibri" panose="020F0502020204030204" pitchFamily="34" charset="0"/>
                <a:cs typeface="Alef Bold" panose="00000800000000000000" pitchFamily="2" charset="-79"/>
              </a:rPr>
              <a:t>2 חבילות ביסקוויטים</a:t>
            </a:r>
            <a:endParaRPr lang="en-US" sz="2900" dirty="0">
              <a:solidFill>
                <a:schemeClr val="tx1"/>
              </a:solidFill>
              <a:effectLst/>
              <a:latin typeface="Alef Bold" panose="00000800000000000000" pitchFamily="2" charset="-79"/>
              <a:ea typeface="Calibri" panose="020F0502020204030204" pitchFamily="34" charset="0"/>
              <a:cs typeface="Alef Bold" panose="00000800000000000000" pitchFamily="2" charset="-79"/>
            </a:endParaRPr>
          </a:p>
          <a:p>
            <a:pPr algn="r" rtl="1" fontAlgn="base"/>
            <a:r>
              <a:rPr lang="he-IL" sz="2900" dirty="0">
                <a:effectLst/>
                <a:latin typeface="Alef Bold" panose="00000800000000000000" pitchFamily="2" charset="-79"/>
                <a:ea typeface="Calibri" panose="020F0502020204030204" pitchFamily="34" charset="0"/>
                <a:cs typeface="Alef Bold" panose="00000800000000000000" pitchFamily="2" charset="-79"/>
              </a:rPr>
              <a:t> </a:t>
            </a:r>
            <a:r>
              <a:rPr lang="he-IL" sz="2900" b="1" dirty="0">
                <a:solidFill>
                  <a:srgbClr val="5A6574"/>
                </a:solidFill>
                <a:effectLst/>
                <a:latin typeface="Alef Bold" panose="00000800000000000000" pitchFamily="2" charset="-79"/>
                <a:cs typeface="Alef Bold" panose="00000800000000000000" pitchFamily="2" charset="-79"/>
              </a:rPr>
              <a:t>לקרם גבינה:</a:t>
            </a:r>
          </a:p>
          <a:p>
            <a:pPr algn="r" rtl="1" fontAlgn="base">
              <a:buFont typeface="Arial" panose="020B0604020202020204" pitchFamily="34" charset="0"/>
              <a:buChar char="•"/>
            </a:pPr>
            <a:r>
              <a:rPr lang="he-IL" sz="2900" b="0" i="0" dirty="0">
                <a:solidFill>
                  <a:srgbClr val="5A6574"/>
                </a:solidFill>
                <a:effectLst/>
                <a:latin typeface="Alef Bold" panose="00000800000000000000" pitchFamily="2" charset="-79"/>
                <a:cs typeface="Alef Bold" panose="00000800000000000000" pitchFamily="2" charset="-79"/>
              </a:rPr>
              <a:t>500 גרם (2 מכלים) גבינה לבנה 5% שומן, קרה</a:t>
            </a:r>
            <a:endParaRPr lang="he-IL" sz="2900" b="0" i="0" dirty="0">
              <a:solidFill>
                <a:srgbClr val="F2414A"/>
              </a:solidFill>
              <a:effectLst/>
              <a:latin typeface="Alef Bold" panose="00000800000000000000" pitchFamily="2" charset="-79"/>
              <a:cs typeface="Alef Bold" panose="00000800000000000000" pitchFamily="2" charset="-79"/>
            </a:endParaRPr>
          </a:p>
          <a:p>
            <a:pPr algn="r" rtl="1" fontAlgn="base">
              <a:buFont typeface="Arial" panose="020B0604020202020204" pitchFamily="34" charset="0"/>
              <a:buChar char="•"/>
            </a:pPr>
            <a:r>
              <a:rPr lang="he-IL" sz="2900" b="0" i="0" dirty="0">
                <a:solidFill>
                  <a:srgbClr val="5A6574"/>
                </a:solidFill>
                <a:effectLst/>
                <a:latin typeface="Alef Bold" panose="00000800000000000000" pitchFamily="2" charset="-79"/>
                <a:cs typeface="Alef Bold" panose="00000800000000000000" pitchFamily="2" charset="-79"/>
              </a:rPr>
              <a:t>250 מ"ל (1 מכל) שמנת מתוקה, קרה מאוד</a:t>
            </a:r>
            <a:endParaRPr lang="he-IL" sz="2900" b="0" i="0" dirty="0">
              <a:solidFill>
                <a:srgbClr val="F2414A"/>
              </a:solidFill>
              <a:effectLst/>
              <a:latin typeface="Alef Bold" panose="00000800000000000000" pitchFamily="2" charset="-79"/>
              <a:cs typeface="Alef Bold" panose="00000800000000000000" pitchFamily="2" charset="-79"/>
            </a:endParaRPr>
          </a:p>
          <a:p>
            <a:pPr algn="r" rtl="1" fontAlgn="base">
              <a:buFont typeface="Arial" panose="020B0604020202020204" pitchFamily="34" charset="0"/>
              <a:buChar char="•"/>
            </a:pPr>
            <a:r>
              <a:rPr lang="he-IL" sz="2900" b="0" i="0" dirty="0">
                <a:solidFill>
                  <a:srgbClr val="5A6574"/>
                </a:solidFill>
                <a:effectLst/>
                <a:latin typeface="Alef Bold" panose="00000800000000000000" pitchFamily="2" charset="-79"/>
                <a:cs typeface="Alef Bold" panose="00000800000000000000" pitchFamily="2" charset="-79"/>
              </a:rPr>
              <a:t>90 גרם (שלושת רבעי כוס) אבקת סוכר</a:t>
            </a:r>
            <a:endParaRPr lang="he-IL" sz="2900" b="0" i="0" dirty="0">
              <a:solidFill>
                <a:srgbClr val="F2414A"/>
              </a:solidFill>
              <a:effectLst/>
              <a:latin typeface="Alef Bold" panose="00000800000000000000" pitchFamily="2" charset="-79"/>
              <a:cs typeface="Alef Bold" panose="00000800000000000000" pitchFamily="2" charset="-79"/>
            </a:endParaRPr>
          </a:p>
          <a:p>
            <a:pPr algn="r" rtl="1" fontAlgn="base">
              <a:buFont typeface="Arial" panose="020B0604020202020204" pitchFamily="34" charset="0"/>
              <a:buChar char="•"/>
            </a:pPr>
            <a:r>
              <a:rPr lang="he-IL" sz="2900" b="0" i="0" dirty="0">
                <a:solidFill>
                  <a:srgbClr val="5A6574"/>
                </a:solidFill>
                <a:effectLst/>
                <a:latin typeface="Alef Bold" panose="00000800000000000000" pitchFamily="2" charset="-79"/>
                <a:cs typeface="Alef Bold" panose="00000800000000000000" pitchFamily="2" charset="-79"/>
              </a:rPr>
              <a:t>1 כפית תמצית וניל</a:t>
            </a:r>
            <a:endParaRPr lang="he-IL" sz="2900" b="0" i="0" dirty="0">
              <a:solidFill>
                <a:srgbClr val="F2414A"/>
              </a:solidFill>
              <a:effectLst/>
              <a:latin typeface="Alef Bold" panose="00000800000000000000" pitchFamily="2" charset="-79"/>
              <a:cs typeface="Alef Bold" panose="00000800000000000000" pitchFamily="2" charset="-79"/>
            </a:endParaRPr>
          </a:p>
          <a:p>
            <a:pPr algn="r" rtl="1" fontAlgn="base">
              <a:buFont typeface="Arial" panose="020B0604020202020204" pitchFamily="34" charset="0"/>
              <a:buChar char="•"/>
            </a:pPr>
            <a:r>
              <a:rPr lang="he-IL" sz="2900" b="0" i="0" dirty="0">
                <a:solidFill>
                  <a:srgbClr val="5A6574"/>
                </a:solidFill>
                <a:effectLst/>
                <a:latin typeface="Alef Bold" panose="00000800000000000000" pitchFamily="2" charset="-79"/>
                <a:cs typeface="Alef Bold" panose="00000800000000000000" pitchFamily="2" charset="-79"/>
              </a:rPr>
              <a:t>60 גרם (6 כפות) אינסטנט </a:t>
            </a:r>
            <a:r>
              <a:rPr lang="he-IL" sz="2900" b="0" i="0" dirty="0">
                <a:solidFill>
                  <a:srgbClr val="F2414A"/>
                </a:solidFill>
                <a:effectLst/>
                <a:latin typeface="Alef Bold" panose="00000800000000000000" pitchFamily="2" charset="-79"/>
                <a:cs typeface="Alef Bold" panose="00000800000000000000" pitchFamily="2" charset="-79"/>
              </a:rPr>
              <a:t>פודינג</a:t>
            </a:r>
            <a:r>
              <a:rPr lang="he-IL" sz="2900" b="0" i="0" dirty="0">
                <a:solidFill>
                  <a:srgbClr val="5A6574"/>
                </a:solidFill>
                <a:effectLst/>
                <a:latin typeface="Alef Bold" panose="00000800000000000000" pitchFamily="2" charset="-79"/>
                <a:cs typeface="Alef Bold" panose="00000800000000000000" pitchFamily="2" charset="-79"/>
              </a:rPr>
              <a:t> וניל</a:t>
            </a:r>
            <a:endParaRPr lang="he-IL" sz="2900" b="0" i="0" dirty="0">
              <a:solidFill>
                <a:srgbClr val="F2414A"/>
              </a:solidFill>
              <a:effectLst/>
              <a:latin typeface="Alef Bold" panose="00000800000000000000" pitchFamily="2" charset="-79"/>
              <a:cs typeface="Alef Bold" panose="00000800000000000000" pitchFamily="2" charset="-79"/>
            </a:endParaRPr>
          </a:p>
          <a:p>
            <a:pPr algn="r" rtl="1" fontAlgn="base"/>
            <a:endParaRPr lang="he-IL" sz="2900" b="1" dirty="0">
              <a:solidFill>
                <a:srgbClr val="5A6574"/>
              </a:solidFill>
              <a:effectLst/>
              <a:latin typeface="Alef Bold" panose="00000800000000000000" pitchFamily="2" charset="-79"/>
              <a:cs typeface="Alef Bold" panose="00000800000000000000" pitchFamily="2" charset="-79"/>
            </a:endParaRPr>
          </a:p>
          <a:p>
            <a:pPr algn="r" rtl="1" fontAlgn="base"/>
            <a:r>
              <a:rPr lang="he-IL" sz="2900" b="1" dirty="0">
                <a:solidFill>
                  <a:srgbClr val="5A6574"/>
                </a:solidFill>
                <a:effectLst/>
                <a:latin typeface="Alef Bold" panose="00000800000000000000" pitchFamily="2" charset="-79"/>
                <a:cs typeface="Alef Bold" panose="00000800000000000000" pitchFamily="2" charset="-79"/>
              </a:rPr>
              <a:t>לציפוי שוקולד:</a:t>
            </a:r>
          </a:p>
          <a:p>
            <a:pPr algn="r" rtl="1" fontAlgn="base">
              <a:buFont typeface="Arial" panose="020B0604020202020204" pitchFamily="34" charset="0"/>
              <a:buChar char="•"/>
            </a:pPr>
            <a:r>
              <a:rPr lang="he-IL" sz="2900" b="0" i="0" dirty="0">
                <a:solidFill>
                  <a:srgbClr val="5A6574"/>
                </a:solidFill>
                <a:effectLst/>
                <a:latin typeface="Alef Bold" panose="00000800000000000000" pitchFamily="2" charset="-79"/>
                <a:cs typeface="Alef Bold" panose="00000800000000000000" pitchFamily="2" charset="-79"/>
              </a:rPr>
              <a:t>200 גרם שוקולד מריר</a:t>
            </a:r>
            <a:endParaRPr lang="he-IL" sz="2900" b="0" i="0" dirty="0">
              <a:solidFill>
                <a:srgbClr val="F2414A"/>
              </a:solidFill>
              <a:effectLst/>
              <a:latin typeface="Alef Bold" panose="00000800000000000000" pitchFamily="2" charset="-79"/>
              <a:cs typeface="Alef Bold" panose="00000800000000000000" pitchFamily="2" charset="-79"/>
            </a:endParaRPr>
          </a:p>
          <a:p>
            <a:pPr algn="r" rtl="1" fontAlgn="base">
              <a:buFont typeface="Arial" panose="020B0604020202020204" pitchFamily="34" charset="0"/>
              <a:buChar char="•"/>
            </a:pPr>
            <a:r>
              <a:rPr lang="he-IL" sz="2900" b="0" i="0" dirty="0">
                <a:solidFill>
                  <a:srgbClr val="5A6574"/>
                </a:solidFill>
                <a:effectLst/>
                <a:latin typeface="Alef Bold" panose="00000800000000000000" pitchFamily="2" charset="-79"/>
                <a:cs typeface="Alef Bold" panose="00000800000000000000" pitchFamily="2" charset="-79"/>
              </a:rPr>
              <a:t>250 מ"ל (1 מכל) שמנת מתוקה</a:t>
            </a:r>
            <a:endParaRPr lang="he-IL" sz="2900" b="0" i="0" dirty="0">
              <a:solidFill>
                <a:srgbClr val="F2414A"/>
              </a:solidFill>
              <a:effectLst/>
              <a:latin typeface="Alef Bold" panose="00000800000000000000" pitchFamily="2" charset="-79"/>
              <a:cs typeface="Alef Bold" panose="00000800000000000000" pitchFamily="2" charset="-79"/>
            </a:endParaRPr>
          </a:p>
          <a:p>
            <a:pPr algn="r" rtl="1">
              <a:lnSpc>
                <a:spcPct val="107000"/>
              </a:lnSpc>
              <a:spcAft>
                <a:spcPts val="800"/>
              </a:spcAft>
            </a:pPr>
            <a:endParaRPr lang="he-IL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26" name="Picture 2" descr="עוגת ביסקוויטים קלה של קרין גורן | השולחן">
            <a:extLst>
              <a:ext uri="{FF2B5EF4-FFF2-40B4-BE49-F238E27FC236}">
                <a16:creationId xmlns:a16="http://schemas.microsoft.com/office/drawing/2014/main" id="{0E9A0F9B-509B-AC55-D7D4-11CBC02AA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268" y="332656"/>
            <a:ext cx="2592288" cy="1783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840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בישול 16x9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4352066_TF02787942" id="{A467C6E7-FE37-44E4-8E4D-D0A891D2F12D}" vid="{36F2AA63-2E9C-4839-B713-F917D0C3FE6E}"/>
    </a:ext>
  </a:extLst>
</a:theme>
</file>

<file path=ppt/theme/theme2.xml><?xml version="1.0" encoding="utf-8"?>
<a:theme xmlns:a="http://schemas.openxmlformats.org/drawingml/2006/main" name="ערכת נושא של Office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ערכת נושא של Office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700CCB-20BA-4760-AB9F-AC3B63ED32E0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08942AA-0721-4324-BC2C-A3CB43F24E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B14945D-DABB-422F-9B28-D299995C92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מצגת בנושא מזון טרי (מסך רחב)</Template>
  <TotalTime>43</TotalTime>
  <Words>198</Words>
  <Application>Microsoft Office PowerPoint</Application>
  <PresentationFormat>מותאם אישית</PresentationFormat>
  <Paragraphs>22</Paragraphs>
  <Slides>1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6" baseType="lpstr">
      <vt:lpstr>Alef Bold</vt:lpstr>
      <vt:lpstr>Arial</vt:lpstr>
      <vt:lpstr>Calibri</vt:lpstr>
      <vt:lpstr>Tahoma</vt:lpstr>
      <vt:lpstr>בישול 16x9</vt:lpstr>
      <vt:lpstr>עוגת גבינה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מירב ורטהיימר</dc:creator>
  <cp:lastModifiedBy>מירב ורטהיימר</cp:lastModifiedBy>
  <cp:revision>4</cp:revision>
  <dcterms:created xsi:type="dcterms:W3CDTF">2024-09-06T00:10:12Z</dcterms:created>
  <dcterms:modified xsi:type="dcterms:W3CDTF">2024-09-12T21:25:34Z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