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title"/>
          </p:nvPr>
        </p:nvSpPr>
        <p:spPr>
          <a:xfrm>
            <a:off x="5148262" y="274637"/>
            <a:ext cx="3538537" cy="2722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משה ולוחות הברית. </a:t>
            </a:r>
            <a:b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מרק שאגל </a:t>
            </a:r>
            <a:endParaRPr/>
          </a:p>
        </p:txBody>
      </p:sp>
      <p:pic>
        <p:nvPicPr>
          <p:cNvPr descr="&#10;משה ולוחות הברית" id="22" name="Google Shape;22;p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260350"/>
            <a:ext cx="4784725" cy="6453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title"/>
          </p:nvPr>
        </p:nvSpPr>
        <p:spPr>
          <a:xfrm>
            <a:off x="5148262" y="274637"/>
            <a:ext cx="3538537" cy="20018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הגדת סראייבו</a:t>
            </a:r>
            <a:b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מאה 14 </a:t>
            </a:r>
            <a:br>
              <a:rPr b="0" i="0" lang="en-US" sz="2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צייר ספרדי לא ידוע</a:t>
            </a:r>
            <a:endParaRPr/>
          </a:p>
        </p:txBody>
      </p:sp>
      <p:pic>
        <p:nvPicPr>
          <p:cNvPr descr="דף מתוך הגדת סרייבו : &quot;ומשה עלה אל האלהים&quot;" id="28" name="Google Shape;28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650" y="476250"/>
            <a:ext cx="4405312" cy="6192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משה רבנו מסרייבו" id="34" name="Google Shape;34;p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6012" y="1500187"/>
            <a:ext cx="6408737" cy="5126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אבל פאן</a:t>
            </a:r>
            <a:endParaRPr/>
          </a:p>
        </p:txBody>
      </p:sp>
      <p:pic>
        <p:nvPicPr>
          <p:cNvPr descr="והר סיני עשן כולו מפני אשר ירד עליו אדני באש ויעל עשנו כעשן הכבשן ויחרד כל העם מאד (שמות יט 18)" id="40" name="Google Shape;40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4662" y="1412875"/>
            <a:ext cx="3690937" cy="50053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ויפן וירד משה מן ההר ושני לוחות העדות בידו (שמות לב 15)" id="41" name="Google Shape;4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711325"/>
            <a:ext cx="3851275" cy="272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יצוב ברירת מחדל">
  <a:themeElements>
    <a:clrScheme name="עיצוב ברירת מחדל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