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מתן תורה באמנות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15887"/>
            <a:ext cx="4511675" cy="65246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8" name="Google Shape;38;p6"/>
          <p:cNvSpPr txBox="1"/>
          <p:nvPr/>
        </p:nvSpPr>
        <p:spPr>
          <a:xfrm>
            <a:off x="2843212" y="620712"/>
            <a:ext cx="399732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1700212" y="6532562"/>
            <a:ext cx="0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/>
          <p:nvPr>
            <p:ph type="title"/>
          </p:nvPr>
        </p:nvSpPr>
        <p:spPr>
          <a:xfrm>
            <a:off x="5148262" y="274637"/>
            <a:ext cx="3538537" cy="1858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תנ"ך מאויר מהמאה ה- 13</a:t>
            </a:r>
            <a:br>
              <a:rPr b="1" i="0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932362" y="274637"/>
            <a:ext cx="3754437" cy="25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גוסטב דורה, גרמניה </a:t>
            </a:r>
            <a:br>
              <a:rPr b="1" i="0" lang="en-US" sz="44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המאה ה-19</a:t>
            </a:r>
            <a:endParaRPr/>
          </a:p>
        </p:txBody>
      </p:sp>
      <p:pic>
        <p:nvPicPr>
          <p:cNvPr id="46" name="Google Shape;46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575" y="260350"/>
            <a:ext cx="4870450" cy="6192837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5508625" y="1196975"/>
            <a:ext cx="33940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מישה ליפסויק, 1980</a:t>
            </a:r>
            <a:br>
              <a:rPr b="1" i="0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52" name="Google Shape;52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312" y="260350"/>
            <a:ext cx="4735512" cy="6192837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5461000" y="1557337"/>
            <a:ext cx="3683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יוסי רוזנשטיין, ישראל 1981</a:t>
            </a:r>
            <a: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58" name="Google Shape;5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87" y="765175"/>
            <a:ext cx="5657850" cy="571817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