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4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slide" Target="slides/slide29.xml"/><Relationship Id="rId10" Type="http://schemas.openxmlformats.org/officeDocument/2006/relationships/slide" Target="slides/slide6.xml"/><Relationship Id="rId32" Type="http://schemas.openxmlformats.org/officeDocument/2006/relationships/slide" Target="slides/slide28.xml"/><Relationship Id="rId13" Type="http://schemas.openxmlformats.org/officeDocument/2006/relationships/slide" Target="slides/slide9.xml"/><Relationship Id="rId35" Type="http://schemas.openxmlformats.org/officeDocument/2006/relationships/slide" Target="slides/slide31.xml"/><Relationship Id="rId12" Type="http://schemas.openxmlformats.org/officeDocument/2006/relationships/slide" Target="slides/slide8.xml"/><Relationship Id="rId34" Type="http://schemas.openxmlformats.org/officeDocument/2006/relationships/slide" Target="slides/slide30.xml"/><Relationship Id="rId15" Type="http://schemas.openxmlformats.org/officeDocument/2006/relationships/slide" Target="slides/slide11.xml"/><Relationship Id="rId37" Type="http://schemas.openxmlformats.org/officeDocument/2006/relationships/slide" Target="slides/slide33.xml"/><Relationship Id="rId14" Type="http://schemas.openxmlformats.org/officeDocument/2006/relationships/slide" Target="slides/slide10.xml"/><Relationship Id="rId36" Type="http://schemas.openxmlformats.org/officeDocument/2006/relationships/slide" Target="slides/slide32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38" Type="http://schemas.openxmlformats.org/officeDocument/2006/relationships/slide" Target="slides/slide34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388620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1588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1588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showMasterSp="0" type="title">
  <p:cSld name="TITLE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oogle Shape;27;p2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8" name="Google Shape;28;p2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cap="flat" cmpd="sng" w="9525">
              <a:solidFill>
                <a:schemeClr val="accent1">
                  <a:alpha val="6980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9" name="Google Shape;29;p2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cap="flat" cmpd="sng" w="9525">
              <a:solidFill>
                <a:schemeClr val="accent1">
                  <a:alpha val="6980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30" name="Google Shape;30;p2"/>
            <p:cNvSpPr/>
            <p:nvPr/>
          </p:nvSpPr>
          <p:spPr>
            <a:xfrm>
              <a:off x="9181476" y="-8467"/>
              <a:ext cx="3007349" cy="6866467"/>
            </a:xfrm>
            <a:custGeom>
              <a:rect b="b" l="l" r="r" t="t"/>
              <a:pathLst>
                <a:path extrusionOk="0" h="6866467" w="3007349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5686"/>
              </a:schemeClr>
            </a:solidFill>
            <a:ln>
              <a:noFill/>
            </a:ln>
          </p:spPr>
        </p:sp>
        <p:sp>
          <p:nvSpPr>
            <p:cNvPr id="31" name="Google Shape;31;p2"/>
            <p:cNvSpPr/>
            <p:nvPr/>
          </p:nvSpPr>
          <p:spPr>
            <a:xfrm>
              <a:off x="9603442" y="-8467"/>
              <a:ext cx="2588558" cy="6866467"/>
            </a:xfrm>
            <a:custGeom>
              <a:rect b="b" l="l" r="r" t="t"/>
              <a:pathLst>
                <a:path extrusionOk="0" h="6866467" w="2573311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32" name="Google Shape;32;p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fmla="val 100000" name="adj"/>
              </a:avLst>
            </a:prstGeom>
            <a:solidFill>
              <a:schemeClr val="accent1">
                <a:alpha val="71764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9334500" y="-8467"/>
              <a:ext cx="2854326" cy="6866467"/>
            </a:xfrm>
            <a:custGeom>
              <a:rect b="b" l="l" r="r" t="t"/>
              <a:pathLst>
                <a:path extrusionOk="0" h="6866467" w="2858013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3C9E">
                <a:alpha val="49803"/>
              </a:srgbClr>
            </a:solidFill>
            <a:ln>
              <a:noFill/>
            </a:ln>
          </p:spPr>
        </p:sp>
        <p:sp>
          <p:nvSpPr>
            <p:cNvPr id="34" name="Google Shape;34;p2"/>
            <p:cNvSpPr/>
            <p:nvPr/>
          </p:nvSpPr>
          <p:spPr>
            <a:xfrm>
              <a:off x="10898730" y="-8467"/>
              <a:ext cx="1290094" cy="6866467"/>
            </a:xfrm>
            <a:custGeom>
              <a:rect b="b" l="l" r="r" t="t"/>
              <a:pathLst>
                <a:path extrusionOk="0" h="6858000" w="1290094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EA3C9E">
                <a:alpha val="69803"/>
              </a:srgbClr>
            </a:solidFill>
            <a:ln>
              <a:noFill/>
            </a:ln>
          </p:spPr>
        </p:sp>
        <p:sp>
          <p:nvSpPr>
            <p:cNvPr id="35" name="Google Shape;35;p2"/>
            <p:cNvSpPr/>
            <p:nvPr/>
          </p:nvSpPr>
          <p:spPr>
            <a:xfrm>
              <a:off x="10938999" y="-8467"/>
              <a:ext cx="1249825" cy="6866467"/>
            </a:xfrm>
            <a:custGeom>
              <a:rect b="b" l="l" r="r" t="t"/>
              <a:pathLst>
                <a:path extrusionOk="0" h="6858000" w="1249825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126C">
                <a:alpha val="80000"/>
              </a:srgbClr>
            </a:solidFill>
            <a:ln>
              <a:noFill/>
            </a:ln>
          </p:spPr>
        </p:sp>
        <p:sp>
          <p:nvSpPr>
            <p:cNvPr id="36" name="Google Shape;36;p2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fmla="val 100000" name="adj"/>
              </a:avLst>
            </a:prstGeom>
            <a:solidFill>
              <a:srgbClr val="B2126C">
                <a:alpha val="65882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fmla="val 100000" name="adj"/>
              </a:avLst>
            </a:prstGeom>
            <a:solidFill>
              <a:srgbClr val="EA3C9E">
                <a:alpha val="6980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8" name="Google Shape;38;p2"/>
          <p:cNvSpPr txBox="1"/>
          <p:nvPr>
            <p:ph type="ctrTitle"/>
          </p:nvPr>
        </p:nvSpPr>
        <p:spPr>
          <a:xfrm>
            <a:off x="1507067" y="2404534"/>
            <a:ext cx="7766936" cy="16463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5400"/>
              <a:buFont typeface="Trebuchet MS"/>
              <a:buNone/>
              <a:defRPr sz="5400">
                <a:solidFill>
                  <a:srgbClr val="EA3C9E"/>
                </a:solidFill>
              </a:defRPr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"/>
          <p:cNvSpPr txBox="1"/>
          <p:nvPr>
            <p:ph idx="1" type="subTitle"/>
          </p:nvPr>
        </p:nvSpPr>
        <p:spPr>
          <a:xfrm>
            <a:off x="1507067" y="4050833"/>
            <a:ext cx="7766936" cy="10968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r">
              <a:spcBef>
                <a:spcPts val="1000"/>
              </a:spcBef>
              <a:spcAft>
                <a:spcPts val="0"/>
              </a:spcAft>
              <a:buSzPts val="1440"/>
              <a:buNone/>
              <a:defRPr>
                <a:solidFill>
                  <a:srgbClr val="7F7F7F"/>
                </a:solidFill>
              </a:defRPr>
            </a:lvl1pPr>
            <a:lvl2pPr lvl="1" rtl="1" algn="ctr"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rgbClr val="888888"/>
                </a:solidFill>
              </a:defRPr>
            </a:lvl2pPr>
            <a:lvl3pPr lvl="2" rtl="1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3pPr>
            <a:lvl4pPr lvl="3" rtl="1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4pPr>
            <a:lvl5pPr lvl="4" rtl="1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5pPr>
            <a:lvl6pPr lvl="5" rtl="1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6pPr>
            <a:lvl7pPr lvl="6" rtl="1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7pPr>
            <a:lvl8pPr lvl="7" rtl="1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8pPr>
            <a:lvl9pPr lvl="8" rtl="1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0" name="Google Shape;40;p2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2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3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46" name="Google Shape;46;p3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 txBox="1"/>
          <p:nvPr>
            <p:ph type="title"/>
          </p:nvPr>
        </p:nvSpPr>
        <p:spPr>
          <a:xfrm>
            <a:off x="677335" y="2700867"/>
            <a:ext cx="8596668" cy="182658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4000"/>
              <a:buFont typeface="Trebuchet MS"/>
              <a:buNone/>
              <a:defRPr b="0" sz="40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4"/>
          <p:cNvSpPr txBox="1"/>
          <p:nvPr>
            <p:ph idx="1" type="body"/>
          </p:nvPr>
        </p:nvSpPr>
        <p:spPr>
          <a:xfrm>
            <a:off x="677335" y="4527448"/>
            <a:ext cx="8596668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2" name="Google Shape;52;p4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4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4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5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5"/>
          <p:cNvSpPr txBox="1"/>
          <p:nvPr>
            <p:ph idx="1" type="body"/>
          </p:nvPr>
        </p:nvSpPr>
        <p:spPr>
          <a:xfrm>
            <a:off x="677334" y="2160589"/>
            <a:ext cx="4184035" cy="38807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58" name="Google Shape;58;p5"/>
          <p:cNvSpPr txBox="1"/>
          <p:nvPr>
            <p:ph idx="2" type="body"/>
          </p:nvPr>
        </p:nvSpPr>
        <p:spPr>
          <a:xfrm>
            <a:off x="5089970" y="2160589"/>
            <a:ext cx="4184034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59" name="Google Shape;59;p5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5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5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6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3600"/>
              <a:buFont typeface="Trebuchet MS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6"/>
          <p:cNvSpPr txBox="1"/>
          <p:nvPr>
            <p:ph idx="1" type="body"/>
          </p:nvPr>
        </p:nvSpPr>
        <p:spPr>
          <a:xfrm>
            <a:off x="675745" y="2160983"/>
            <a:ext cx="4185623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/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65" name="Google Shape;65;p6"/>
          <p:cNvSpPr txBox="1"/>
          <p:nvPr>
            <p:ph idx="2" type="body"/>
          </p:nvPr>
        </p:nvSpPr>
        <p:spPr>
          <a:xfrm>
            <a:off x="675745" y="2737245"/>
            <a:ext cx="4185623" cy="3304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66" name="Google Shape;66;p6"/>
          <p:cNvSpPr txBox="1"/>
          <p:nvPr>
            <p:ph idx="3" type="body"/>
          </p:nvPr>
        </p:nvSpPr>
        <p:spPr>
          <a:xfrm>
            <a:off x="5088383" y="2160983"/>
            <a:ext cx="4185618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/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67" name="Google Shape;67;p6"/>
          <p:cNvSpPr txBox="1"/>
          <p:nvPr>
            <p:ph idx="4" type="body"/>
          </p:nvPr>
        </p:nvSpPr>
        <p:spPr>
          <a:xfrm>
            <a:off x="5088384" y="2737245"/>
            <a:ext cx="4185617" cy="3304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68" name="Google Shape;68;p6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6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6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7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7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7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7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8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8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8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"/>
          <p:cNvSpPr txBox="1"/>
          <p:nvPr>
            <p:ph type="title"/>
          </p:nvPr>
        </p:nvSpPr>
        <p:spPr>
          <a:xfrm>
            <a:off x="677334" y="1498604"/>
            <a:ext cx="3854528" cy="127846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2000"/>
              <a:buFont typeface="Trebuchet MS"/>
              <a:buNone/>
              <a:defRPr sz="20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9"/>
          <p:cNvSpPr txBox="1"/>
          <p:nvPr>
            <p:ph idx="1" type="body"/>
          </p:nvPr>
        </p:nvSpPr>
        <p:spPr>
          <a:xfrm>
            <a:off x="4760461" y="514924"/>
            <a:ext cx="4513541" cy="5526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83" name="Google Shape;83;p9"/>
          <p:cNvSpPr txBox="1"/>
          <p:nvPr>
            <p:ph idx="2" type="body"/>
          </p:nvPr>
        </p:nvSpPr>
        <p:spPr>
          <a:xfrm>
            <a:off x="677334" y="2777069"/>
            <a:ext cx="3854528" cy="25844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9pPr>
          </a:lstStyle>
          <a:p/>
        </p:txBody>
      </p:sp>
      <p:sp>
        <p:nvSpPr>
          <p:cNvPr id="84" name="Google Shape;84;p9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9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9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0"/>
          <p:cNvSpPr txBox="1"/>
          <p:nvPr>
            <p:ph type="title"/>
          </p:nvPr>
        </p:nvSpPr>
        <p:spPr>
          <a:xfrm>
            <a:off x="677334" y="4800600"/>
            <a:ext cx="8596667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2400"/>
              <a:buFont typeface="Trebuchet MS"/>
              <a:buNone/>
              <a:defRPr b="0" sz="24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0"/>
          <p:cNvSpPr/>
          <p:nvPr>
            <p:ph idx="2" type="pic"/>
          </p:nvPr>
        </p:nvSpPr>
        <p:spPr>
          <a:xfrm>
            <a:off x="677334" y="609600"/>
            <a:ext cx="8596668" cy="38457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ctr"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1" algn="r"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1" algn="r"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1" algn="r"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1" algn="r"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1" algn="r"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1" algn="r"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1" algn="r"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1" algn="r"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90" name="Google Shape;90;p10"/>
          <p:cNvSpPr txBox="1"/>
          <p:nvPr>
            <p:ph idx="1" type="body"/>
          </p:nvPr>
        </p:nvSpPr>
        <p:spPr>
          <a:xfrm>
            <a:off x="677334" y="5367338"/>
            <a:ext cx="8596667" cy="6740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91" name="Google Shape;91;p10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0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0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כיתוב">
  <p:cSld name="כותרת וכיתוב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1"/>
          <p:cNvSpPr txBox="1"/>
          <p:nvPr>
            <p:ph type="title"/>
          </p:nvPr>
        </p:nvSpPr>
        <p:spPr>
          <a:xfrm>
            <a:off x="677335" y="609600"/>
            <a:ext cx="8596668" cy="34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4400"/>
              <a:buFont typeface="Trebuchet MS"/>
              <a:buNone/>
              <a:defRPr b="0" sz="44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1"/>
          <p:cNvSpPr txBox="1"/>
          <p:nvPr>
            <p:ph idx="1" type="body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7" name="Google Shape;97;p11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1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11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ציטוט עם כיתוב">
  <p:cSld name="ציטוט עם כיתוב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2"/>
          <p:cNvSpPr txBox="1"/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4400"/>
              <a:buFont typeface="Trebuchet MS"/>
              <a:buNone/>
              <a:defRPr b="0" sz="44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2"/>
          <p:cNvSpPr txBox="1"/>
          <p:nvPr>
            <p:ph idx="1" type="body"/>
          </p:nvPr>
        </p:nvSpPr>
        <p:spPr>
          <a:xfrm>
            <a:off x="1366139" y="3632200"/>
            <a:ext cx="7224524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 sz="1600">
                <a:solidFill>
                  <a:srgbClr val="7F7F7F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39" lvl="5" marL="27432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03" name="Google Shape;103;p12"/>
          <p:cNvSpPr txBox="1"/>
          <p:nvPr>
            <p:ph idx="2" type="body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4" name="Google Shape;104;p12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12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2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107" name="Google Shape;107;p12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8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08" name="Google Shape;108;p12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8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רטיס שם">
  <p:cSld name="כרטיס שם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3"/>
          <p:cNvSpPr txBox="1"/>
          <p:nvPr>
            <p:ph type="title"/>
          </p:nvPr>
        </p:nvSpPr>
        <p:spPr>
          <a:xfrm>
            <a:off x="677335" y="1931988"/>
            <a:ext cx="8596668" cy="25954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4400"/>
              <a:buFont typeface="Trebuchet MS"/>
              <a:buNone/>
              <a:defRPr b="0" sz="44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13"/>
          <p:cNvSpPr txBox="1"/>
          <p:nvPr>
            <p:ph idx="1" type="body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2" name="Google Shape;112;p13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13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13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רטיס שם עם ציטוט">
  <p:cSld name="כרטיס שם עם ציטוט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4"/>
          <p:cNvSpPr txBox="1"/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4400"/>
              <a:buFont typeface="Trebuchet MS"/>
              <a:buNone/>
              <a:defRPr b="0" sz="44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14"/>
          <p:cNvSpPr txBox="1"/>
          <p:nvPr>
            <p:ph idx="1" type="body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rgbClr val="3F3F3F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39" lvl="5" marL="27432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18" name="Google Shape;118;p14"/>
          <p:cNvSpPr txBox="1"/>
          <p:nvPr>
            <p:ph idx="2" type="body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9" name="Google Shape;119;p14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14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14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122" name="Google Shape;122;p14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8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23" name="Google Shape;123;p1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8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נכון או לא נכון">
  <p:cSld name="נכון או לא נכון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5"/>
          <p:cNvSpPr txBox="1"/>
          <p:nvPr>
            <p:ph type="title"/>
          </p:nvPr>
        </p:nvSpPr>
        <p:spPr>
          <a:xfrm>
            <a:off x="685799" y="609600"/>
            <a:ext cx="8588203" cy="30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4400"/>
              <a:buFont typeface="Trebuchet MS"/>
              <a:buNone/>
              <a:defRPr b="0" sz="44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15"/>
          <p:cNvSpPr txBox="1"/>
          <p:nvPr>
            <p:ph idx="1" type="body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39" lvl="5" marL="27432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27" name="Google Shape;127;p15"/>
          <p:cNvSpPr txBox="1"/>
          <p:nvPr>
            <p:ph idx="2" type="body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8" name="Google Shape;128;p15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15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15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16"/>
          <p:cNvSpPr txBox="1"/>
          <p:nvPr>
            <p:ph idx="1" type="body"/>
          </p:nvPr>
        </p:nvSpPr>
        <p:spPr>
          <a:xfrm rot="5400000">
            <a:off x="3035282" y="-197358"/>
            <a:ext cx="3880773" cy="85966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34" name="Google Shape;134;p16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16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16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7"/>
          <p:cNvSpPr txBox="1"/>
          <p:nvPr>
            <p:ph type="title"/>
          </p:nvPr>
        </p:nvSpPr>
        <p:spPr>
          <a:xfrm rot="5400000">
            <a:off x="5994319" y="2582953"/>
            <a:ext cx="5251451" cy="13047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17"/>
          <p:cNvSpPr txBox="1"/>
          <p:nvPr>
            <p:ph idx="1" type="body"/>
          </p:nvPr>
        </p:nvSpPr>
        <p:spPr>
          <a:xfrm rot="5400000">
            <a:off x="1581685" y="-294750"/>
            <a:ext cx="5251450" cy="7060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40" name="Google Shape;140;p17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17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17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2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1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Google Shape;11;p1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cap="flat" cmpd="sng" w="9525">
              <a:solidFill>
                <a:schemeClr val="accent1">
                  <a:alpha val="6980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2" name="Google Shape;12;p1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cap="flat" cmpd="sng" w="9525">
              <a:solidFill>
                <a:schemeClr val="accent1">
                  <a:alpha val="6980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3" name="Google Shape;13;p1"/>
            <p:cNvSpPr/>
            <p:nvPr/>
          </p:nvSpPr>
          <p:spPr>
            <a:xfrm>
              <a:off x="9181476" y="-8467"/>
              <a:ext cx="3007349" cy="6866467"/>
            </a:xfrm>
            <a:custGeom>
              <a:rect b="b" l="l" r="r" t="t"/>
              <a:pathLst>
                <a:path extrusionOk="0" h="6866467" w="3007349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5686"/>
              </a:schemeClr>
            </a:solidFill>
            <a:ln>
              <a:noFill/>
            </a:ln>
          </p:spPr>
        </p:sp>
        <p:sp>
          <p:nvSpPr>
            <p:cNvPr id="14" name="Google Shape;14;p1"/>
            <p:cNvSpPr/>
            <p:nvPr/>
          </p:nvSpPr>
          <p:spPr>
            <a:xfrm>
              <a:off x="9603442" y="-8467"/>
              <a:ext cx="2588558" cy="6866467"/>
            </a:xfrm>
            <a:custGeom>
              <a:rect b="b" l="l" r="r" t="t"/>
              <a:pathLst>
                <a:path extrusionOk="0" h="6866467" w="2573311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15" name="Google Shape;15;p1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fmla="val 100000" name="adj"/>
              </a:avLst>
            </a:prstGeom>
            <a:solidFill>
              <a:schemeClr val="accent1">
                <a:alpha val="71764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9334500" y="-8467"/>
              <a:ext cx="2854326" cy="6866467"/>
            </a:xfrm>
            <a:custGeom>
              <a:rect b="b" l="l" r="r" t="t"/>
              <a:pathLst>
                <a:path extrusionOk="0" h="6866467" w="2858013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3C9E">
                <a:alpha val="49803"/>
              </a:srgbClr>
            </a:solidFill>
            <a:ln>
              <a:noFill/>
            </a:ln>
          </p:spPr>
        </p:sp>
        <p:sp>
          <p:nvSpPr>
            <p:cNvPr id="17" name="Google Shape;17;p1"/>
            <p:cNvSpPr/>
            <p:nvPr/>
          </p:nvSpPr>
          <p:spPr>
            <a:xfrm>
              <a:off x="10898730" y="-8467"/>
              <a:ext cx="1290094" cy="6866467"/>
            </a:xfrm>
            <a:custGeom>
              <a:rect b="b" l="l" r="r" t="t"/>
              <a:pathLst>
                <a:path extrusionOk="0" h="6858000" w="1290094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EA3C9E">
                <a:alpha val="69803"/>
              </a:srgbClr>
            </a:solidFill>
            <a:ln>
              <a:noFill/>
            </a:ln>
          </p:spPr>
        </p:sp>
        <p:sp>
          <p:nvSpPr>
            <p:cNvPr id="18" name="Google Shape;18;p1"/>
            <p:cNvSpPr/>
            <p:nvPr/>
          </p:nvSpPr>
          <p:spPr>
            <a:xfrm>
              <a:off x="10938999" y="-8467"/>
              <a:ext cx="1249825" cy="6866467"/>
            </a:xfrm>
            <a:custGeom>
              <a:rect b="b" l="l" r="r" t="t"/>
              <a:pathLst>
                <a:path extrusionOk="0" h="6858000" w="1249825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126C">
                <a:alpha val="80000"/>
              </a:srgbClr>
            </a:solidFill>
            <a:ln>
              <a:noFill/>
            </a:ln>
          </p:spPr>
        </p:sp>
        <p:sp>
          <p:nvSpPr>
            <p:cNvPr id="19" name="Google Shape;19;p1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fmla="val 100000" name="adj"/>
              </a:avLst>
            </a:prstGeom>
            <a:solidFill>
              <a:srgbClr val="B2126C">
                <a:alpha val="65882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fmla="val 0" name="adj"/>
              </a:avLst>
            </a:prstGeom>
            <a:solidFill>
              <a:srgbClr val="EA3C9E">
                <a:alpha val="6980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" name="Google Shape;21;p1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1" algn="l"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3600"/>
              <a:buFont typeface="Trebuchet MS"/>
              <a:buNone/>
              <a:defRPr b="0" i="0" sz="36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2" name="Google Shape;22;p1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marR="0" rtl="1" algn="r"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1440"/>
              <a:buFont typeface="Noto Sans Symbols"/>
              <a:buChar char="►"/>
              <a:defRPr b="0" i="0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09880" lvl="1" marL="914400" marR="0" rtl="1" algn="r"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1280"/>
              <a:buFont typeface="Noto Sans Symbols"/>
              <a:buChar char="►"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299719" lvl="2" marL="1371600" marR="0" rtl="1" algn="r"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289560" lvl="3" marL="1828800" marR="0" rtl="1" algn="r"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289560" lvl="4" marL="2286000" marR="0" rtl="1" algn="r"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289560" lvl="5" marL="2743200" marR="0" rtl="1" algn="r"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1" algn="r"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1" algn="r"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1" algn="r"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3" name="Google Shape;23;p1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4" name="Google Shape;24;p1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5" name="Google Shape;25;p1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8"/>
          <p:cNvSpPr txBox="1"/>
          <p:nvPr>
            <p:ph type="ctrTitle"/>
          </p:nvPr>
        </p:nvSpPr>
        <p:spPr>
          <a:xfrm>
            <a:off x="1507066" y="4050833"/>
            <a:ext cx="7766936" cy="16463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Clr>
                <a:srgbClr val="5E1A37"/>
              </a:buClr>
              <a:buSzPts val="5400"/>
              <a:buFont typeface="Trebuchet MS"/>
              <a:buNone/>
            </a:pPr>
            <a:r>
              <a:rPr b="1" lang="iw-IL">
                <a:solidFill>
                  <a:srgbClr val="5E1A37"/>
                </a:solidFill>
              </a:rPr>
              <a:t>הנחיות:</a:t>
            </a:r>
            <a:br>
              <a:rPr b="1" lang="iw-IL">
                <a:solidFill>
                  <a:srgbClr val="5E1A37"/>
                </a:solidFill>
              </a:rPr>
            </a:br>
            <a:r>
              <a:rPr b="1" lang="iw-IL">
                <a:solidFill>
                  <a:srgbClr val="5E1A37"/>
                </a:solidFill>
              </a:rPr>
              <a:t>באם המשפט נכון – צבעי את המשבצת עם הספרה בצבע ירוק. </a:t>
            </a:r>
            <a:br>
              <a:rPr b="1" lang="iw-IL">
                <a:solidFill>
                  <a:srgbClr val="5E1A37"/>
                </a:solidFill>
              </a:rPr>
            </a:br>
            <a:r>
              <a:rPr b="1" lang="iw-IL">
                <a:solidFill>
                  <a:srgbClr val="5E1A37"/>
                </a:solidFill>
              </a:rPr>
              <a:t>אם המשפט לא נכון – צבעי בצבע - צהוב</a:t>
            </a:r>
            <a:endParaRPr/>
          </a:p>
        </p:txBody>
      </p:sp>
      <p:sp>
        <p:nvSpPr>
          <p:cNvPr id="148" name="Google Shape;148;p18"/>
          <p:cNvSpPr txBox="1"/>
          <p:nvPr>
            <p:ph idx="1" type="subTitle"/>
          </p:nvPr>
        </p:nvSpPr>
        <p:spPr>
          <a:xfrm>
            <a:off x="1507067" y="4050833"/>
            <a:ext cx="7766936" cy="10968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/>
          </a:p>
        </p:txBody>
      </p:sp>
      <p:sp>
        <p:nvSpPr>
          <p:cNvPr id="149" name="Google Shape;149;p18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9"/>
          <p:cNvSpPr/>
          <p:nvPr/>
        </p:nvSpPr>
        <p:spPr>
          <a:xfrm>
            <a:off x="0" y="0"/>
            <a:ext cx="12192000" cy="686646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5" name="Google Shape;155;p19"/>
          <p:cNvSpPr/>
          <p:nvPr/>
        </p:nvSpPr>
        <p:spPr>
          <a:xfrm rot="10800000">
            <a:off x="0" y="0"/>
            <a:ext cx="842596" cy="5666154"/>
          </a:xfrm>
          <a:prstGeom prst="triangle">
            <a:avLst>
              <a:gd fmla="val 10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19"/>
          <p:cNvSpPr/>
          <p:nvPr/>
        </p:nvSpPr>
        <p:spPr>
          <a:xfrm>
            <a:off x="7738534" y="3818467"/>
            <a:ext cx="4450292" cy="3039533"/>
          </a:xfrm>
          <a:prstGeom prst="triangle">
            <a:avLst>
              <a:gd fmla="val 100000" name="adj"/>
            </a:avLst>
          </a:prstGeom>
          <a:solidFill>
            <a:srgbClr val="EA3C9E">
              <a:alpha val="87843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57" name="Google Shape;157;p19"/>
          <p:cNvCxnSpPr/>
          <p:nvPr/>
        </p:nvCxnSpPr>
        <p:spPr>
          <a:xfrm>
            <a:off x="10134600" y="0"/>
            <a:ext cx="1727200" cy="6858000"/>
          </a:xfrm>
          <a:prstGeom prst="straightConnector1">
            <a:avLst/>
          </a:prstGeom>
          <a:noFill/>
          <a:ln cap="sq" cmpd="sng" w="15875">
            <a:solidFill>
              <a:schemeClr val="accent2"/>
            </a:solidFill>
            <a:prstDash val="solid"/>
            <a:bevel/>
            <a:headEnd len="sm" w="sm" type="none"/>
            <a:tailEnd len="sm" w="sm" type="none"/>
          </a:ln>
        </p:spPr>
      </p:cxnSp>
      <p:cxnSp>
        <p:nvCxnSpPr>
          <p:cNvPr id="158" name="Google Shape;158;p19"/>
          <p:cNvCxnSpPr/>
          <p:nvPr/>
        </p:nvCxnSpPr>
        <p:spPr>
          <a:xfrm flipH="1">
            <a:off x="7425267" y="3681413"/>
            <a:ext cx="4763558" cy="3176587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9" name="Google Shape;159;p19"/>
          <p:cNvSpPr txBox="1"/>
          <p:nvPr>
            <p:ph idx="1" type="subTitle"/>
          </p:nvPr>
        </p:nvSpPr>
        <p:spPr>
          <a:xfrm>
            <a:off x="2037464" y="1736178"/>
            <a:ext cx="7766936" cy="10968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SzPts val="7040"/>
              <a:buNone/>
            </a:pPr>
            <a:r>
              <a:rPr b="1" lang="iw-IL" sz="8800">
                <a:solidFill>
                  <a:srgbClr val="0C0C0C"/>
                </a:solidFill>
              </a:rPr>
              <a:t>בעצרת קיבלנו את התורה</a:t>
            </a:r>
            <a:endParaRPr/>
          </a:p>
        </p:txBody>
      </p:sp>
      <p:sp>
        <p:nvSpPr>
          <p:cNvPr id="160" name="Google Shape;160;p19"/>
          <p:cNvSpPr/>
          <p:nvPr/>
        </p:nvSpPr>
        <p:spPr>
          <a:xfrm>
            <a:off x="10425641" y="0"/>
            <a:ext cx="1766359" cy="6858000"/>
          </a:xfrm>
          <a:custGeom>
            <a:rect b="b" l="l" r="r" t="t"/>
            <a:pathLst>
              <a:path extrusionOk="0" h="6866467" w="2858013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161" name="Google Shape;161;p19"/>
          <p:cNvSpPr txBox="1"/>
          <p:nvPr>
            <p:ph idx="12" type="sldNum"/>
          </p:nvPr>
        </p:nvSpPr>
        <p:spPr>
          <a:xfrm>
            <a:off x="10131425" y="5900685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iw-IL" sz="8000">
                <a:solidFill>
                  <a:srgbClr val="0C0C0C"/>
                </a:solidFill>
              </a:rPr>
              <a:t>‹#›</a:t>
            </a:fld>
            <a:endParaRPr b="1" sz="8000">
              <a:solidFill>
                <a:srgbClr val="0C0C0C"/>
              </a:solidFill>
            </a:endParaRPr>
          </a:p>
        </p:txBody>
      </p:sp>
      <p:pic>
        <p:nvPicPr>
          <p:cNvPr descr="ספר שביל ישראל" id="162" name="Google Shape;16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8535" y="3306324"/>
            <a:ext cx="2783998" cy="2783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0"/>
          <p:cNvSpPr txBox="1"/>
          <p:nvPr>
            <p:ph idx="1" type="subTitle"/>
          </p:nvPr>
        </p:nvSpPr>
        <p:spPr>
          <a:xfrm>
            <a:off x="-689382" y="89271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SzPts val="7040"/>
              <a:buNone/>
            </a:pPr>
            <a:r>
              <a:rPr b="1" lang="iw-IL" sz="8800">
                <a:solidFill>
                  <a:srgbClr val="0C0C0C"/>
                </a:solidFill>
              </a:rPr>
              <a:t>לחג השבועות קשורים שלושה צדיקים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7680"/>
              <a:buNone/>
            </a:pPr>
            <a:r>
              <a:t/>
            </a:r>
            <a:endParaRPr sz="9600"/>
          </a:p>
        </p:txBody>
      </p:sp>
      <p:sp>
        <p:nvSpPr>
          <p:cNvPr id="168" name="Google Shape;168;p20"/>
          <p:cNvSpPr txBox="1"/>
          <p:nvPr>
            <p:ph idx="12" type="sldNum"/>
          </p:nvPr>
        </p:nvSpPr>
        <p:spPr>
          <a:xfrm>
            <a:off x="8857949" y="5788144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iw-IL" sz="8000">
                <a:solidFill>
                  <a:srgbClr val="0C0C0C"/>
                </a:solidFill>
              </a:rPr>
              <a:t>‹#›</a:t>
            </a:fld>
            <a:endParaRPr b="1" sz="8000">
              <a:solidFill>
                <a:srgbClr val="0C0C0C"/>
              </a:solidFill>
            </a:endParaRPr>
          </a:p>
        </p:txBody>
      </p:sp>
      <p:pic>
        <p:nvPicPr>
          <p:cNvPr descr="ספר שביל ישראל" id="169" name="Google Shape;16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8535" y="3306324"/>
            <a:ext cx="2783998" cy="2783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1"/>
          <p:cNvSpPr txBox="1"/>
          <p:nvPr>
            <p:ph idx="1" type="subTitle"/>
          </p:nvPr>
        </p:nvSpPr>
        <p:spPr>
          <a:xfrm>
            <a:off x="369153" y="817273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SzPts val="7040"/>
              <a:buNone/>
            </a:pPr>
            <a:r>
              <a:rPr b="1" lang="iw-IL" sz="8800">
                <a:solidFill>
                  <a:srgbClr val="0C0C0C"/>
                </a:solidFill>
              </a:rPr>
              <a:t>בזכות לימוד התורה הקב"ה נותן ליהודי שפע</a:t>
            </a:r>
            <a:endParaRPr/>
          </a:p>
        </p:txBody>
      </p:sp>
      <p:sp>
        <p:nvSpPr>
          <p:cNvPr id="175" name="Google Shape;175;p21"/>
          <p:cNvSpPr txBox="1"/>
          <p:nvPr>
            <p:ph idx="12" type="sldNum"/>
          </p:nvPr>
        </p:nvSpPr>
        <p:spPr>
          <a:xfrm>
            <a:off x="8829814" y="567560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iw-IL" sz="8000">
                <a:solidFill>
                  <a:srgbClr val="0C0C0C"/>
                </a:solidFill>
              </a:rPr>
              <a:t>‹#›</a:t>
            </a:fld>
            <a:endParaRPr b="1" sz="8000">
              <a:solidFill>
                <a:srgbClr val="0C0C0C"/>
              </a:solidFill>
            </a:endParaRPr>
          </a:p>
        </p:txBody>
      </p:sp>
      <p:pic>
        <p:nvPicPr>
          <p:cNvPr descr="ספר שביל ישראל" id="176" name="Google Shape;176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8535" y="3306324"/>
            <a:ext cx="2783998" cy="2783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2"/>
          <p:cNvSpPr txBox="1"/>
          <p:nvPr>
            <p:ph idx="1" type="subTitle"/>
          </p:nvPr>
        </p:nvSpPr>
        <p:spPr>
          <a:xfrm>
            <a:off x="270678" y="977125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SzPts val="5760"/>
              <a:buNone/>
            </a:pPr>
            <a:r>
              <a:rPr b="1" lang="iw-IL" sz="7200">
                <a:solidFill>
                  <a:srgbClr val="0C0C0C"/>
                </a:solidFill>
              </a:rPr>
              <a:t>על היהודי לעסוק באותו אופן בענייני תורה ובענייני חול</a:t>
            </a:r>
            <a:endParaRPr/>
          </a:p>
        </p:txBody>
      </p:sp>
      <p:sp>
        <p:nvSpPr>
          <p:cNvPr id="182" name="Google Shape;182;p22"/>
          <p:cNvSpPr txBox="1"/>
          <p:nvPr>
            <p:ph idx="12" type="sldNum"/>
          </p:nvPr>
        </p:nvSpPr>
        <p:spPr>
          <a:xfrm>
            <a:off x="8731339" y="573187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iw-IL" sz="8000">
                <a:solidFill>
                  <a:srgbClr val="0C0C0C"/>
                </a:solidFill>
              </a:rPr>
              <a:t>‹#›</a:t>
            </a:fld>
            <a:endParaRPr b="1" sz="8000">
              <a:solidFill>
                <a:srgbClr val="0C0C0C"/>
              </a:solidFill>
            </a:endParaRPr>
          </a:p>
        </p:txBody>
      </p:sp>
      <p:pic>
        <p:nvPicPr>
          <p:cNvPr descr="V - Wikiwand" id="183" name="Google Shape;183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6483" y="4553272"/>
            <a:ext cx="1905000" cy="19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3"/>
          <p:cNvSpPr txBox="1"/>
          <p:nvPr>
            <p:ph idx="1" type="subTitle"/>
          </p:nvPr>
        </p:nvSpPr>
        <p:spPr>
          <a:xfrm>
            <a:off x="618912" y="831341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SzPts val="7040"/>
              <a:buNone/>
            </a:pPr>
            <a:r>
              <a:rPr b="1" lang="iw-IL" sz="8800">
                <a:solidFill>
                  <a:srgbClr val="0C0C0C"/>
                </a:solidFill>
              </a:rPr>
              <a:t>קיבלנו את התורה בזכות 49 יום שהתכוננו בציפיה</a:t>
            </a:r>
            <a:endParaRPr b="1" sz="8800">
              <a:solidFill>
                <a:srgbClr val="0C0C0C"/>
              </a:solidFill>
            </a:endParaRPr>
          </a:p>
        </p:txBody>
      </p:sp>
      <p:sp>
        <p:nvSpPr>
          <p:cNvPr id="189" name="Google Shape;189;p23"/>
          <p:cNvSpPr txBox="1"/>
          <p:nvPr>
            <p:ph idx="12" type="sldNum"/>
          </p:nvPr>
        </p:nvSpPr>
        <p:spPr>
          <a:xfrm>
            <a:off x="8956423" y="5661534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iw-IL" sz="8000">
                <a:solidFill>
                  <a:srgbClr val="0C0C0C"/>
                </a:solidFill>
              </a:rPr>
              <a:t>‹#›</a:t>
            </a:fld>
            <a:endParaRPr b="1" sz="8000">
              <a:solidFill>
                <a:srgbClr val="0C0C0C"/>
              </a:solidFill>
            </a:endParaRPr>
          </a:p>
        </p:txBody>
      </p:sp>
      <p:pic>
        <p:nvPicPr>
          <p:cNvPr descr="ספר שביל ישראל" id="190" name="Google Shape;190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8535" y="3306324"/>
            <a:ext cx="2783998" cy="2783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4"/>
          <p:cNvSpPr txBox="1"/>
          <p:nvPr>
            <p:ph idx="1" type="subTitle"/>
          </p:nvPr>
        </p:nvSpPr>
        <p:spPr>
          <a:xfrm>
            <a:off x="-154810" y="144135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SzPts val="7040"/>
              <a:buNone/>
            </a:pPr>
            <a:r>
              <a:rPr b="1" lang="iw-IL" sz="8800">
                <a:solidFill>
                  <a:srgbClr val="0C0C0C"/>
                </a:solidFill>
              </a:rPr>
              <a:t>בחג השבועות קיבלנו 5 דיברות</a:t>
            </a:r>
            <a:endParaRPr/>
          </a:p>
        </p:txBody>
      </p:sp>
      <p:sp>
        <p:nvSpPr>
          <p:cNvPr id="196" name="Google Shape;196;p24"/>
          <p:cNvSpPr txBox="1"/>
          <p:nvPr>
            <p:ph idx="12" type="sldNum"/>
          </p:nvPr>
        </p:nvSpPr>
        <p:spPr>
          <a:xfrm>
            <a:off x="8843881" y="5774076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iw-IL" sz="8000">
                <a:solidFill>
                  <a:srgbClr val="0C0C0C"/>
                </a:solidFill>
              </a:rPr>
              <a:t>‹#›</a:t>
            </a:fld>
            <a:endParaRPr b="1" sz="8000">
              <a:solidFill>
                <a:srgbClr val="0C0C0C"/>
              </a:solidFill>
            </a:endParaRPr>
          </a:p>
        </p:txBody>
      </p:sp>
      <p:pic>
        <p:nvPicPr>
          <p:cNvPr descr="V - Wikiwand" id="197" name="Google Shape;197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6483" y="4553272"/>
            <a:ext cx="1905000" cy="19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5"/>
          <p:cNvSpPr txBox="1"/>
          <p:nvPr>
            <p:ph idx="1" type="subTitle"/>
          </p:nvPr>
        </p:nvSpPr>
        <p:spPr>
          <a:xfrm>
            <a:off x="411356" y="981087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SzPts val="7040"/>
              <a:buNone/>
            </a:pPr>
            <a:r>
              <a:rPr b="1" lang="iw-IL" sz="8800">
                <a:solidFill>
                  <a:srgbClr val="0C0C0C"/>
                </a:solidFill>
              </a:rPr>
              <a:t>ה' קרע את הים בזכות ההבטחה שהבטיח לאברהם</a:t>
            </a:r>
            <a:endParaRPr/>
          </a:p>
        </p:txBody>
      </p:sp>
      <p:sp>
        <p:nvSpPr>
          <p:cNvPr id="203" name="Google Shape;203;p25"/>
          <p:cNvSpPr txBox="1"/>
          <p:nvPr>
            <p:ph idx="12" type="sldNum"/>
          </p:nvPr>
        </p:nvSpPr>
        <p:spPr>
          <a:xfrm>
            <a:off x="8731340" y="5830346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iw-IL" sz="8000">
                <a:solidFill>
                  <a:srgbClr val="0C0C0C"/>
                </a:solidFill>
              </a:rPr>
              <a:t>‹#›</a:t>
            </a:fld>
            <a:endParaRPr b="1" sz="8000">
              <a:solidFill>
                <a:srgbClr val="0C0C0C"/>
              </a:solidFill>
            </a:endParaRPr>
          </a:p>
        </p:txBody>
      </p:sp>
      <p:pic>
        <p:nvPicPr>
          <p:cNvPr descr="ספר שביל ישראל" id="204" name="Google Shape;20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8535" y="3306324"/>
            <a:ext cx="2783998" cy="2783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6"/>
          <p:cNvSpPr txBox="1"/>
          <p:nvPr>
            <p:ph type="title"/>
          </p:nvPr>
        </p:nvSpPr>
        <p:spPr>
          <a:xfrm>
            <a:off x="449061" y="144655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8800"/>
              <a:buFont typeface="Trebuchet MS"/>
              <a:buNone/>
            </a:pPr>
            <a:r>
              <a:rPr b="1" lang="iw-IL" sz="8800">
                <a:solidFill>
                  <a:srgbClr val="0C0C0C"/>
                </a:solidFill>
                <a:latin typeface="Trebuchet MS"/>
                <a:ea typeface="Trebuchet MS"/>
                <a:cs typeface="Trebuchet MS"/>
                <a:sym typeface="Trebuchet MS"/>
              </a:rPr>
              <a:t>הדיבר הראשון הוא </a:t>
            </a:r>
            <a:br>
              <a:rPr b="1" lang="iw-IL" sz="8800">
                <a:solidFill>
                  <a:srgbClr val="0C0C0C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1" lang="iw-IL" sz="8800">
                <a:solidFill>
                  <a:srgbClr val="0C0C0C"/>
                </a:solidFill>
                <a:latin typeface="Trebuchet MS"/>
                <a:ea typeface="Trebuchet MS"/>
                <a:cs typeface="Trebuchet MS"/>
                <a:sym typeface="Trebuchet MS"/>
              </a:rPr>
              <a:t>"אנוכי ה' אלוקיך"</a:t>
            </a:r>
            <a:endParaRPr sz="9600"/>
          </a:p>
        </p:txBody>
      </p:sp>
      <p:sp>
        <p:nvSpPr>
          <p:cNvPr id="210" name="Google Shape;210;p26"/>
          <p:cNvSpPr txBox="1"/>
          <p:nvPr>
            <p:ph idx="12" type="sldNum"/>
          </p:nvPr>
        </p:nvSpPr>
        <p:spPr>
          <a:xfrm>
            <a:off x="8815746" y="554899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iw-IL" sz="8000">
                <a:solidFill>
                  <a:srgbClr val="0C0C0C"/>
                </a:solidFill>
              </a:rPr>
              <a:t>‹#›</a:t>
            </a:fld>
            <a:endParaRPr b="1" sz="8000">
              <a:solidFill>
                <a:srgbClr val="0C0C0C"/>
              </a:solidFill>
            </a:endParaRPr>
          </a:p>
        </p:txBody>
      </p:sp>
      <p:pic>
        <p:nvPicPr>
          <p:cNvPr descr="ספר שביל ישראל" id="211" name="Google Shape;211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8535" y="3306324"/>
            <a:ext cx="2783998" cy="2783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7"/>
          <p:cNvSpPr txBox="1"/>
          <p:nvPr>
            <p:ph type="title"/>
          </p:nvPr>
        </p:nvSpPr>
        <p:spPr>
          <a:xfrm>
            <a:off x="1061698" y="1424164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8800"/>
              <a:buFont typeface="Trebuchet MS"/>
              <a:buNone/>
            </a:pPr>
            <a:r>
              <a:rPr b="1" lang="iw-IL" sz="8800">
                <a:solidFill>
                  <a:srgbClr val="0C0C0C"/>
                </a:solidFill>
                <a:latin typeface="Trebuchet MS"/>
                <a:ea typeface="Trebuchet MS"/>
                <a:cs typeface="Trebuchet MS"/>
                <a:sym typeface="Trebuchet MS"/>
              </a:rPr>
              <a:t>חג השבועות חל בראש חודש סיוון</a:t>
            </a:r>
            <a:endParaRPr/>
          </a:p>
        </p:txBody>
      </p:sp>
      <p:sp>
        <p:nvSpPr>
          <p:cNvPr id="217" name="Google Shape;217;p27"/>
          <p:cNvSpPr txBox="1"/>
          <p:nvPr>
            <p:ph idx="12" type="sldNum"/>
          </p:nvPr>
        </p:nvSpPr>
        <p:spPr>
          <a:xfrm>
            <a:off x="8914220" y="5563061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iw-IL" sz="8000">
                <a:solidFill>
                  <a:srgbClr val="0C0C0C"/>
                </a:solidFill>
              </a:rPr>
              <a:t>‹#›</a:t>
            </a:fld>
            <a:endParaRPr b="1" sz="8000">
              <a:solidFill>
                <a:srgbClr val="0C0C0C"/>
              </a:solidFill>
            </a:endParaRPr>
          </a:p>
        </p:txBody>
      </p:sp>
      <p:pic>
        <p:nvPicPr>
          <p:cNvPr descr="V - Wikiwand" id="218" name="Google Shape;218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6483" y="4553272"/>
            <a:ext cx="1905000" cy="19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8"/>
          <p:cNvSpPr txBox="1"/>
          <p:nvPr>
            <p:ph type="title"/>
          </p:nvPr>
        </p:nvSpPr>
        <p:spPr>
          <a:xfrm>
            <a:off x="523559" y="1431496"/>
            <a:ext cx="9548908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7200"/>
              <a:buFont typeface="Trebuchet MS"/>
              <a:buNone/>
            </a:pPr>
            <a:r>
              <a:rPr b="1" lang="iw-IL" sz="7200">
                <a:solidFill>
                  <a:srgbClr val="0C0C0C"/>
                </a:solidFill>
                <a:latin typeface="Trebuchet MS"/>
                <a:ea typeface="Trebuchet MS"/>
                <a:cs typeface="Trebuchet MS"/>
                <a:sym typeface="Trebuchet MS"/>
              </a:rPr>
              <a:t>במצב בו אנו נמצאים לא חובה לשמוע עשרת הדברות</a:t>
            </a:r>
            <a:endParaRPr/>
          </a:p>
        </p:txBody>
      </p:sp>
      <p:sp>
        <p:nvSpPr>
          <p:cNvPr id="224" name="Google Shape;224;p28"/>
          <p:cNvSpPr txBox="1"/>
          <p:nvPr>
            <p:ph idx="12" type="sldNum"/>
          </p:nvPr>
        </p:nvSpPr>
        <p:spPr>
          <a:xfrm>
            <a:off x="8590663" y="5080924"/>
            <a:ext cx="1594346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iw-IL" sz="8000">
                <a:solidFill>
                  <a:srgbClr val="0C0C0C"/>
                </a:solidFill>
              </a:rPr>
              <a:t>‹#›</a:t>
            </a:fld>
            <a:endParaRPr b="1" sz="8000">
              <a:solidFill>
                <a:srgbClr val="0C0C0C"/>
              </a:solidFill>
            </a:endParaRPr>
          </a:p>
        </p:txBody>
      </p:sp>
      <p:pic>
        <p:nvPicPr>
          <p:cNvPr descr="V - Wikiwand" id="225" name="Google Shape;22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6483" y="4553272"/>
            <a:ext cx="1905000" cy="19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9"/>
          <p:cNvSpPr txBox="1"/>
          <p:nvPr>
            <p:ph type="title"/>
          </p:nvPr>
        </p:nvSpPr>
        <p:spPr>
          <a:xfrm>
            <a:off x="1307328" y="1508570"/>
            <a:ext cx="887768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8800"/>
              <a:buFont typeface="Trebuchet MS"/>
              <a:buNone/>
            </a:pPr>
            <a:r>
              <a:rPr b="1" lang="iw-IL" sz="8800">
                <a:solidFill>
                  <a:srgbClr val="0C0C0C"/>
                </a:solidFill>
                <a:latin typeface="Trebuchet MS"/>
                <a:ea typeface="Trebuchet MS"/>
                <a:cs typeface="Trebuchet MS"/>
                <a:sym typeface="Trebuchet MS"/>
              </a:rPr>
              <a:t>דוד המלך נולד בחג השבועות</a:t>
            </a:r>
            <a:endParaRPr/>
          </a:p>
        </p:txBody>
      </p:sp>
      <p:sp>
        <p:nvSpPr>
          <p:cNvPr id="231" name="Google Shape;231;p29"/>
          <p:cNvSpPr txBox="1"/>
          <p:nvPr>
            <p:ph idx="12" type="sldNum"/>
          </p:nvPr>
        </p:nvSpPr>
        <p:spPr>
          <a:xfrm>
            <a:off x="8646934" y="4813638"/>
            <a:ext cx="1538075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iw-IL" sz="8000">
                <a:solidFill>
                  <a:srgbClr val="0C0C0C"/>
                </a:solidFill>
              </a:rPr>
              <a:t>‹#›</a:t>
            </a:fld>
            <a:endParaRPr b="1" sz="8000">
              <a:solidFill>
                <a:srgbClr val="0C0C0C"/>
              </a:solidFill>
            </a:endParaRPr>
          </a:p>
        </p:txBody>
      </p:sp>
      <p:pic>
        <p:nvPicPr>
          <p:cNvPr descr="ספר שביל ישראל" id="232" name="Google Shape;232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8535" y="3306324"/>
            <a:ext cx="2783998" cy="2783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0"/>
          <p:cNvSpPr txBox="1"/>
          <p:nvPr>
            <p:ph type="title"/>
          </p:nvPr>
        </p:nvSpPr>
        <p:spPr>
          <a:xfrm>
            <a:off x="271332" y="150819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8800"/>
              <a:buFont typeface="Trebuchet MS"/>
              <a:buNone/>
            </a:pPr>
            <a:r>
              <a:rPr b="1" lang="iw-IL" sz="8800">
                <a:solidFill>
                  <a:srgbClr val="0C0C0C"/>
                </a:solidFill>
                <a:latin typeface="Trebuchet MS"/>
                <a:ea typeface="Trebuchet MS"/>
                <a:cs typeface="Trebuchet MS"/>
                <a:sym typeface="Trebuchet MS"/>
              </a:rPr>
              <a:t>חודש סיוון הוא החודש השלישי</a:t>
            </a:r>
            <a:endParaRPr/>
          </a:p>
        </p:txBody>
      </p:sp>
      <p:sp>
        <p:nvSpPr>
          <p:cNvPr id="238" name="Google Shape;238;p30"/>
          <p:cNvSpPr txBox="1"/>
          <p:nvPr>
            <p:ph idx="12" type="sldNum"/>
          </p:nvPr>
        </p:nvSpPr>
        <p:spPr>
          <a:xfrm>
            <a:off x="8872017" y="4687028"/>
            <a:ext cx="150994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iw-IL" sz="8000">
                <a:solidFill>
                  <a:srgbClr val="0C0C0C"/>
                </a:solidFill>
              </a:rPr>
              <a:t>‹#›</a:t>
            </a:fld>
            <a:endParaRPr b="1" sz="8000">
              <a:solidFill>
                <a:srgbClr val="0C0C0C"/>
              </a:solidFill>
            </a:endParaRPr>
          </a:p>
        </p:txBody>
      </p:sp>
      <p:pic>
        <p:nvPicPr>
          <p:cNvPr descr="ספר שביל ישראל" id="239" name="Google Shape;239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8535" y="3306324"/>
            <a:ext cx="2783998" cy="2783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1"/>
          <p:cNvSpPr txBox="1"/>
          <p:nvPr>
            <p:ph type="title"/>
          </p:nvPr>
        </p:nvSpPr>
        <p:spPr>
          <a:xfrm>
            <a:off x="1349221" y="1699773"/>
            <a:ext cx="8017512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8800"/>
              <a:buFont typeface="Trebuchet MS"/>
              <a:buNone/>
            </a:pPr>
            <a:r>
              <a:rPr b="1" lang="iw-IL" sz="8800">
                <a:solidFill>
                  <a:srgbClr val="0C0C0C"/>
                </a:solidFill>
                <a:latin typeface="Trebuchet MS"/>
                <a:ea typeface="Trebuchet MS"/>
                <a:cs typeface="Trebuchet MS"/>
                <a:sym typeface="Trebuchet MS"/>
              </a:rPr>
              <a:t>לחג השבועות יש 4 שמות</a:t>
            </a:r>
            <a:endParaRPr/>
          </a:p>
        </p:txBody>
      </p:sp>
      <p:sp>
        <p:nvSpPr>
          <p:cNvPr id="245" name="Google Shape;245;p31"/>
          <p:cNvSpPr txBox="1"/>
          <p:nvPr>
            <p:ph idx="12" type="sldNum"/>
          </p:nvPr>
        </p:nvSpPr>
        <p:spPr>
          <a:xfrm>
            <a:off x="8590662" y="4965897"/>
            <a:ext cx="1552143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iw-IL" sz="8000">
                <a:solidFill>
                  <a:srgbClr val="0C0C0C"/>
                </a:solidFill>
              </a:rPr>
              <a:t>‹#›</a:t>
            </a:fld>
            <a:endParaRPr b="1" sz="8000">
              <a:solidFill>
                <a:srgbClr val="0C0C0C"/>
              </a:solidFill>
            </a:endParaRPr>
          </a:p>
        </p:txBody>
      </p:sp>
      <p:pic>
        <p:nvPicPr>
          <p:cNvPr descr="V - Wikiwand" id="246" name="Google Shape;246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6483" y="4553272"/>
            <a:ext cx="1905000" cy="19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2"/>
          <p:cNvSpPr txBox="1"/>
          <p:nvPr>
            <p:ph type="title"/>
          </p:nvPr>
        </p:nvSpPr>
        <p:spPr>
          <a:xfrm>
            <a:off x="1275488" y="818065"/>
            <a:ext cx="7713767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8800"/>
              <a:buFont typeface="Trebuchet MS"/>
              <a:buNone/>
            </a:pPr>
            <a:r>
              <a:rPr b="1" lang="iw-IL" sz="8800">
                <a:solidFill>
                  <a:srgbClr val="0C0C0C"/>
                </a:solidFill>
                <a:latin typeface="Trebuchet MS"/>
                <a:ea typeface="Trebuchet MS"/>
                <a:cs typeface="Trebuchet MS"/>
                <a:sym typeface="Trebuchet MS"/>
              </a:rPr>
              <a:t>רות הייתה אשת בועז</a:t>
            </a:r>
            <a:endParaRPr/>
          </a:p>
        </p:txBody>
      </p:sp>
      <p:sp>
        <p:nvSpPr>
          <p:cNvPr id="252" name="Google Shape;252;p32"/>
          <p:cNvSpPr txBox="1"/>
          <p:nvPr>
            <p:ph idx="12" type="sldNum"/>
          </p:nvPr>
        </p:nvSpPr>
        <p:spPr>
          <a:xfrm>
            <a:off x="8576596" y="4883976"/>
            <a:ext cx="1622482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iw-IL" sz="8000">
                <a:solidFill>
                  <a:srgbClr val="0C0C0C"/>
                </a:solidFill>
              </a:rPr>
              <a:t>‹#›</a:t>
            </a:fld>
            <a:endParaRPr b="1" sz="8000">
              <a:solidFill>
                <a:srgbClr val="0C0C0C"/>
              </a:solidFill>
            </a:endParaRPr>
          </a:p>
        </p:txBody>
      </p:sp>
      <p:pic>
        <p:nvPicPr>
          <p:cNvPr descr="ספר שביל ישראל" id="253" name="Google Shape;253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8535" y="3306324"/>
            <a:ext cx="2783998" cy="2783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3"/>
          <p:cNvSpPr txBox="1"/>
          <p:nvPr>
            <p:ph type="title"/>
          </p:nvPr>
        </p:nvSpPr>
        <p:spPr>
          <a:xfrm>
            <a:off x="722290" y="1229322"/>
            <a:ext cx="9659667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7200"/>
              <a:buFont typeface="Trebuchet MS"/>
              <a:buNone/>
            </a:pPr>
            <a:r>
              <a:rPr b="1" lang="iw-IL" sz="7200">
                <a:solidFill>
                  <a:srgbClr val="0C0C0C"/>
                </a:solidFill>
                <a:latin typeface="Trebuchet MS"/>
                <a:ea typeface="Trebuchet MS"/>
                <a:cs typeface="Trebuchet MS"/>
                <a:sym typeface="Trebuchet MS"/>
              </a:rPr>
              <a:t>בחג השבועות נוהגים להיות ערים בלילה ולצום</a:t>
            </a:r>
            <a:endParaRPr/>
          </a:p>
        </p:txBody>
      </p:sp>
      <p:sp>
        <p:nvSpPr>
          <p:cNvPr id="259" name="Google Shape;259;p33"/>
          <p:cNvSpPr txBox="1"/>
          <p:nvPr>
            <p:ph idx="12" type="sldNum"/>
          </p:nvPr>
        </p:nvSpPr>
        <p:spPr>
          <a:xfrm>
            <a:off x="8590663" y="4965896"/>
            <a:ext cx="1566211" cy="144059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iw-IL" sz="8000">
                <a:solidFill>
                  <a:srgbClr val="0C0C0C"/>
                </a:solidFill>
              </a:rPr>
              <a:t>‹#›</a:t>
            </a:fld>
            <a:endParaRPr b="1" sz="8000">
              <a:solidFill>
                <a:srgbClr val="0C0C0C"/>
              </a:solidFill>
            </a:endParaRPr>
          </a:p>
        </p:txBody>
      </p:sp>
      <p:pic>
        <p:nvPicPr>
          <p:cNvPr descr="V - Wikiwand" id="260" name="Google Shape;260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6483" y="4553272"/>
            <a:ext cx="1905000" cy="19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4"/>
          <p:cNvSpPr txBox="1"/>
          <p:nvPr>
            <p:ph type="title"/>
          </p:nvPr>
        </p:nvSpPr>
        <p:spPr>
          <a:xfrm>
            <a:off x="838200" y="79250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7200"/>
              <a:buFont typeface="Trebuchet MS"/>
              <a:buNone/>
            </a:pPr>
            <a:r>
              <a:rPr b="1" lang="iw-IL" sz="7200">
                <a:solidFill>
                  <a:srgbClr val="0C0C0C"/>
                </a:solidFill>
                <a:latin typeface="Trebuchet MS"/>
                <a:ea typeface="Trebuchet MS"/>
                <a:cs typeface="Trebuchet MS"/>
                <a:sym typeface="Trebuchet MS"/>
              </a:rPr>
              <a:t>את הדיברות הראשונות אמר הקב"ה בעצמו - בקולו</a:t>
            </a:r>
            <a:endParaRPr/>
          </a:p>
        </p:txBody>
      </p:sp>
      <p:sp>
        <p:nvSpPr>
          <p:cNvPr id="266" name="Google Shape;266;p34"/>
          <p:cNvSpPr txBox="1"/>
          <p:nvPr>
            <p:ph idx="12" type="sldNum"/>
          </p:nvPr>
        </p:nvSpPr>
        <p:spPr>
          <a:xfrm>
            <a:off x="8590663" y="4628272"/>
            <a:ext cx="2086715" cy="17782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iw-IL" sz="8000">
                <a:solidFill>
                  <a:srgbClr val="0C0C0C"/>
                </a:solidFill>
              </a:rPr>
              <a:t>‹#›</a:t>
            </a:fld>
            <a:endParaRPr b="1" sz="8000">
              <a:solidFill>
                <a:srgbClr val="0C0C0C"/>
              </a:solidFill>
            </a:endParaRPr>
          </a:p>
        </p:txBody>
      </p:sp>
      <p:pic>
        <p:nvPicPr>
          <p:cNvPr descr="ספר שביל ישראל" id="267" name="Google Shape;267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8535" y="3306324"/>
            <a:ext cx="2783998" cy="2783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5"/>
          <p:cNvSpPr txBox="1"/>
          <p:nvPr>
            <p:ph type="title"/>
          </p:nvPr>
        </p:nvSpPr>
        <p:spPr>
          <a:xfrm>
            <a:off x="268162" y="1616754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8800"/>
              <a:buFont typeface="Trebuchet MS"/>
              <a:buNone/>
            </a:pPr>
            <a:r>
              <a:rPr b="1" lang="iw-IL" sz="8800">
                <a:solidFill>
                  <a:srgbClr val="0C0C0C"/>
                </a:solidFill>
                <a:latin typeface="Trebuchet MS"/>
                <a:ea typeface="Trebuchet MS"/>
                <a:cs typeface="Trebuchet MS"/>
                <a:sym typeface="Trebuchet MS"/>
              </a:rPr>
              <a:t>בחג השבועות יצאנו ממצריים</a:t>
            </a:r>
            <a:endParaRPr/>
          </a:p>
        </p:txBody>
      </p:sp>
      <p:sp>
        <p:nvSpPr>
          <p:cNvPr id="273" name="Google Shape;273;p35"/>
          <p:cNvSpPr txBox="1"/>
          <p:nvPr>
            <p:ph idx="12" type="sldNum"/>
          </p:nvPr>
        </p:nvSpPr>
        <p:spPr>
          <a:xfrm>
            <a:off x="8590663" y="5080925"/>
            <a:ext cx="1411466" cy="11311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iw-IL" sz="8000">
                <a:solidFill>
                  <a:srgbClr val="0C0C0C"/>
                </a:solidFill>
              </a:rPr>
              <a:t>‹#›</a:t>
            </a:fld>
            <a:endParaRPr b="1" sz="8000">
              <a:solidFill>
                <a:srgbClr val="0C0C0C"/>
              </a:solidFill>
            </a:endParaRPr>
          </a:p>
        </p:txBody>
      </p:sp>
      <p:pic>
        <p:nvPicPr>
          <p:cNvPr descr="V - Wikiwand" id="274" name="Google Shape;274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6483" y="4553272"/>
            <a:ext cx="1905000" cy="19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6"/>
          <p:cNvSpPr txBox="1"/>
          <p:nvPr>
            <p:ph type="title"/>
          </p:nvPr>
        </p:nvSpPr>
        <p:spPr>
          <a:xfrm>
            <a:off x="239150" y="8610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7200"/>
              <a:buFont typeface="Trebuchet MS"/>
              <a:buNone/>
            </a:pPr>
            <a:r>
              <a:rPr b="1" lang="iw-IL" sz="7200">
                <a:solidFill>
                  <a:srgbClr val="0C0C0C"/>
                </a:solidFill>
                <a:latin typeface="Trebuchet MS"/>
                <a:ea typeface="Trebuchet MS"/>
                <a:cs typeface="Trebuchet MS"/>
                <a:sym typeface="Trebuchet MS"/>
              </a:rPr>
              <a:t>בחג השבועות נוהגים לחזק את הקשר עם שלושה צדיקים על ידי אמירת חת"ת</a:t>
            </a:r>
            <a:endParaRPr b="1" sz="7200">
              <a:solidFill>
                <a:srgbClr val="0C0C0C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80" name="Google Shape;280;p36"/>
          <p:cNvSpPr txBox="1"/>
          <p:nvPr>
            <p:ph idx="12" type="sldNum"/>
          </p:nvPr>
        </p:nvSpPr>
        <p:spPr>
          <a:xfrm>
            <a:off x="8745408" y="5080925"/>
            <a:ext cx="1495872" cy="11311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iw-IL" sz="8000">
                <a:solidFill>
                  <a:srgbClr val="0C0C0C"/>
                </a:solidFill>
              </a:rPr>
              <a:t>‹#›</a:t>
            </a:fld>
            <a:endParaRPr b="1" sz="8000">
              <a:solidFill>
                <a:srgbClr val="0C0C0C"/>
              </a:solidFill>
            </a:endParaRPr>
          </a:p>
        </p:txBody>
      </p:sp>
      <p:pic>
        <p:nvPicPr>
          <p:cNvPr descr="ספר שביל ישראל" id="281" name="Google Shape;281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8535" y="3306324"/>
            <a:ext cx="2783998" cy="2783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7"/>
          <p:cNvSpPr txBox="1"/>
          <p:nvPr>
            <p:ph type="title"/>
          </p:nvPr>
        </p:nvSpPr>
        <p:spPr>
          <a:xfrm>
            <a:off x="451040" y="1885824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8800"/>
              <a:buFont typeface="Trebuchet MS"/>
              <a:buNone/>
            </a:pPr>
            <a:r>
              <a:rPr b="1" lang="iw-IL" sz="8800">
                <a:solidFill>
                  <a:srgbClr val="0C0C0C"/>
                </a:solidFill>
                <a:latin typeface="Trebuchet MS"/>
                <a:ea typeface="Trebuchet MS"/>
                <a:cs typeface="Trebuchet MS"/>
                <a:sym typeface="Trebuchet MS"/>
              </a:rPr>
              <a:t>הר סיני היה הר גבוה</a:t>
            </a:r>
            <a:endParaRPr/>
          </a:p>
        </p:txBody>
      </p:sp>
      <p:sp>
        <p:nvSpPr>
          <p:cNvPr id="287" name="Google Shape;287;p37"/>
          <p:cNvSpPr txBox="1"/>
          <p:nvPr>
            <p:ph idx="12" type="sldNum"/>
          </p:nvPr>
        </p:nvSpPr>
        <p:spPr>
          <a:xfrm>
            <a:off x="8703204" y="5205048"/>
            <a:ext cx="1383331" cy="10466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iw-IL" sz="8000">
                <a:solidFill>
                  <a:srgbClr val="0C0C0C"/>
                </a:solidFill>
              </a:rPr>
              <a:t>‹#›</a:t>
            </a:fld>
            <a:endParaRPr b="1" sz="8000">
              <a:solidFill>
                <a:srgbClr val="0C0C0C"/>
              </a:solidFill>
            </a:endParaRPr>
          </a:p>
        </p:txBody>
      </p:sp>
      <p:pic>
        <p:nvPicPr>
          <p:cNvPr descr="V - Wikiwand" id="288" name="Google Shape;288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6483" y="4553272"/>
            <a:ext cx="1905000" cy="19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8"/>
          <p:cNvSpPr txBox="1"/>
          <p:nvPr>
            <p:ph type="title"/>
          </p:nvPr>
        </p:nvSpPr>
        <p:spPr>
          <a:xfrm>
            <a:off x="1430628" y="1756043"/>
            <a:ext cx="906387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8800"/>
              <a:buFont typeface="Trebuchet MS"/>
              <a:buNone/>
            </a:pPr>
            <a:r>
              <a:rPr b="1" lang="iw-IL" sz="8800">
                <a:solidFill>
                  <a:srgbClr val="0C0C0C"/>
                </a:solidFill>
                <a:latin typeface="Trebuchet MS"/>
                <a:ea typeface="Trebuchet MS"/>
                <a:cs typeface="Trebuchet MS"/>
                <a:sym typeface="Trebuchet MS"/>
              </a:rPr>
              <a:t>במתן תורה כל עמ"י רקד ושר</a:t>
            </a:r>
            <a:endParaRPr/>
          </a:p>
        </p:txBody>
      </p:sp>
      <p:sp>
        <p:nvSpPr>
          <p:cNvPr id="294" name="Google Shape;294;p38"/>
          <p:cNvSpPr txBox="1"/>
          <p:nvPr>
            <p:ph idx="12" type="sldNum"/>
          </p:nvPr>
        </p:nvSpPr>
        <p:spPr>
          <a:xfrm>
            <a:off x="8787611" y="5190978"/>
            <a:ext cx="1411466" cy="93415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iw-IL" sz="8000">
                <a:solidFill>
                  <a:srgbClr val="0C0C0C"/>
                </a:solidFill>
              </a:rPr>
              <a:t>‹#›</a:t>
            </a:fld>
            <a:endParaRPr b="1" sz="8000">
              <a:solidFill>
                <a:srgbClr val="0C0C0C"/>
              </a:solidFill>
            </a:endParaRPr>
          </a:p>
        </p:txBody>
      </p:sp>
      <p:pic>
        <p:nvPicPr>
          <p:cNvPr descr="V - Wikiwand" id="295" name="Google Shape;295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6483" y="4553272"/>
            <a:ext cx="1905000" cy="19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9"/>
          <p:cNvSpPr txBox="1"/>
          <p:nvPr>
            <p:ph type="title"/>
          </p:nvPr>
        </p:nvSpPr>
        <p:spPr>
          <a:xfrm>
            <a:off x="451833" y="103859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8000"/>
              <a:buFont typeface="Trebuchet MS"/>
              <a:buNone/>
            </a:pPr>
            <a:r>
              <a:rPr b="1" lang="iw-IL" sz="8000">
                <a:solidFill>
                  <a:srgbClr val="0C0C0C"/>
                </a:solidFill>
                <a:latin typeface="Trebuchet MS"/>
                <a:ea typeface="Trebuchet MS"/>
                <a:cs typeface="Trebuchet MS"/>
                <a:sym typeface="Trebuchet MS"/>
              </a:rPr>
              <a:t>מנהג חב"ד לקשט את בית הכנסת בירק </a:t>
            </a:r>
            <a:endParaRPr/>
          </a:p>
        </p:txBody>
      </p:sp>
      <p:sp>
        <p:nvSpPr>
          <p:cNvPr id="301" name="Google Shape;301;p39"/>
          <p:cNvSpPr txBox="1"/>
          <p:nvPr>
            <p:ph idx="12" type="sldNum"/>
          </p:nvPr>
        </p:nvSpPr>
        <p:spPr>
          <a:xfrm>
            <a:off x="8604731" y="4879003"/>
            <a:ext cx="1692820" cy="14265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iw-IL" sz="8000">
                <a:solidFill>
                  <a:srgbClr val="0C0C0C"/>
                </a:solidFill>
              </a:rPr>
              <a:t>‹#›</a:t>
            </a:fld>
            <a:endParaRPr b="1" sz="8000">
              <a:solidFill>
                <a:srgbClr val="0C0C0C"/>
              </a:solidFill>
            </a:endParaRPr>
          </a:p>
        </p:txBody>
      </p:sp>
      <p:pic>
        <p:nvPicPr>
          <p:cNvPr descr="V - Wikiwand" id="302" name="Google Shape;302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6483" y="4567786"/>
            <a:ext cx="1905000" cy="19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40"/>
          <p:cNvSpPr txBox="1"/>
          <p:nvPr>
            <p:ph type="title"/>
          </p:nvPr>
        </p:nvSpPr>
        <p:spPr>
          <a:xfrm>
            <a:off x="1999697" y="1161367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ct val="100000"/>
              <a:buFont typeface="Trebuchet MS"/>
              <a:buNone/>
            </a:pPr>
            <a:r>
              <a:rPr b="1" lang="iw-IL" sz="8800">
                <a:solidFill>
                  <a:srgbClr val="0C0C0C"/>
                </a:solidFill>
                <a:latin typeface="Trebuchet MS"/>
                <a:ea typeface="Trebuchet MS"/>
                <a:cs typeface="Trebuchet MS"/>
                <a:sym typeface="Trebuchet MS"/>
              </a:rPr>
              <a:t>התורה ניתנה במדבר</a:t>
            </a:r>
            <a:endParaRPr/>
          </a:p>
        </p:txBody>
      </p:sp>
      <p:sp>
        <p:nvSpPr>
          <p:cNvPr id="308" name="Google Shape;308;p40"/>
          <p:cNvSpPr txBox="1"/>
          <p:nvPr>
            <p:ph idx="12" type="sldNum"/>
          </p:nvPr>
        </p:nvSpPr>
        <p:spPr>
          <a:xfrm>
            <a:off x="8576595" y="4769514"/>
            <a:ext cx="1692820" cy="14788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iw-IL" sz="8000">
                <a:solidFill>
                  <a:srgbClr val="0C0C0C"/>
                </a:solidFill>
              </a:rPr>
              <a:t>‹#›</a:t>
            </a:fld>
            <a:endParaRPr b="1" sz="8000">
              <a:solidFill>
                <a:srgbClr val="0C0C0C"/>
              </a:solidFill>
            </a:endParaRPr>
          </a:p>
        </p:txBody>
      </p:sp>
      <p:pic>
        <p:nvPicPr>
          <p:cNvPr descr="ספר שביל ישראל" id="309" name="Google Shape;309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8535" y="3306324"/>
            <a:ext cx="2783998" cy="2783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41"/>
          <p:cNvSpPr txBox="1"/>
          <p:nvPr>
            <p:ph type="title"/>
          </p:nvPr>
        </p:nvSpPr>
        <p:spPr>
          <a:xfrm>
            <a:off x="1493260" y="115824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8800"/>
              <a:buFont typeface="Trebuchet MS"/>
              <a:buNone/>
            </a:pPr>
            <a:r>
              <a:rPr b="1" lang="iw-IL" sz="8800">
                <a:solidFill>
                  <a:srgbClr val="0C0C0C"/>
                </a:solidFill>
                <a:latin typeface="Trebuchet MS"/>
                <a:ea typeface="Trebuchet MS"/>
                <a:cs typeface="Trebuchet MS"/>
                <a:sym typeface="Trebuchet MS"/>
              </a:rPr>
              <a:t>בחג השבועות אסור לבשל</a:t>
            </a:r>
            <a:endParaRPr/>
          </a:p>
        </p:txBody>
      </p:sp>
      <p:sp>
        <p:nvSpPr>
          <p:cNvPr id="315" name="Google Shape;315;p41"/>
          <p:cNvSpPr txBox="1"/>
          <p:nvPr>
            <p:ph idx="12" type="sldNum"/>
          </p:nvPr>
        </p:nvSpPr>
        <p:spPr>
          <a:xfrm>
            <a:off x="8703204" y="4804334"/>
            <a:ext cx="1509940" cy="13207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iw-IL" sz="8000">
                <a:solidFill>
                  <a:srgbClr val="0C0C0C"/>
                </a:solidFill>
              </a:rPr>
              <a:t>‹#›</a:t>
            </a:fld>
            <a:endParaRPr b="1" sz="8000">
              <a:solidFill>
                <a:srgbClr val="0C0C0C"/>
              </a:solidFill>
            </a:endParaRPr>
          </a:p>
        </p:txBody>
      </p:sp>
      <p:pic>
        <p:nvPicPr>
          <p:cNvPr descr="V - Wikiwand" id="316" name="Google Shape;316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6483" y="4553272"/>
            <a:ext cx="1905000" cy="19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42"/>
          <p:cNvSpPr txBox="1"/>
          <p:nvPr>
            <p:ph type="title"/>
          </p:nvPr>
        </p:nvSpPr>
        <p:spPr>
          <a:xfrm>
            <a:off x="317695" y="90940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6000"/>
              <a:buFont typeface="Trebuchet MS"/>
              <a:buNone/>
            </a:pPr>
            <a:r>
              <a:rPr b="1" lang="iw-IL" sz="6000">
                <a:solidFill>
                  <a:srgbClr val="0C0C0C"/>
                </a:solidFill>
                <a:latin typeface="Trebuchet MS"/>
                <a:ea typeface="Trebuchet MS"/>
                <a:cs typeface="Trebuchet MS"/>
                <a:sym typeface="Trebuchet MS"/>
              </a:rPr>
              <a:t>בחג השבועות אוכלים מאכלי חלב משום שאחרי קבלת התורה בנ"י ידעו את הלכות הכשרות ולא היה בידם כלים</a:t>
            </a:r>
            <a:endParaRPr/>
          </a:p>
        </p:txBody>
      </p:sp>
      <p:sp>
        <p:nvSpPr>
          <p:cNvPr id="322" name="Google Shape;322;p42"/>
          <p:cNvSpPr txBox="1"/>
          <p:nvPr>
            <p:ph idx="12" type="sldNum"/>
          </p:nvPr>
        </p:nvSpPr>
        <p:spPr>
          <a:xfrm>
            <a:off x="8562527" y="4799570"/>
            <a:ext cx="1720955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iw-IL" sz="8000">
                <a:solidFill>
                  <a:srgbClr val="0C0C0C"/>
                </a:solidFill>
              </a:rPr>
              <a:t>‹#›</a:t>
            </a:fld>
            <a:endParaRPr b="1" sz="8000">
              <a:solidFill>
                <a:srgbClr val="0C0C0C"/>
              </a:solidFill>
            </a:endParaRPr>
          </a:p>
        </p:txBody>
      </p:sp>
      <p:pic>
        <p:nvPicPr>
          <p:cNvPr descr="ספר שביל ישראל" id="323" name="Google Shape;323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8535" y="3306324"/>
            <a:ext cx="2783998" cy="2783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43"/>
          <p:cNvSpPr txBox="1"/>
          <p:nvPr>
            <p:ph type="title"/>
          </p:nvPr>
        </p:nvSpPr>
        <p:spPr>
          <a:xfrm>
            <a:off x="630750" y="153115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8000"/>
              <a:buFont typeface="Trebuchet MS"/>
              <a:buNone/>
            </a:pPr>
            <a:r>
              <a:rPr b="1" lang="iw-IL" sz="8000">
                <a:solidFill>
                  <a:srgbClr val="0C0C0C"/>
                </a:solidFill>
                <a:latin typeface="Trebuchet MS"/>
                <a:ea typeface="Trebuchet MS"/>
                <a:cs typeface="Trebuchet MS"/>
                <a:sym typeface="Trebuchet MS"/>
              </a:rPr>
              <a:t>בנ"י רבו אחד עם השני במעמד הר סיני</a:t>
            </a:r>
            <a:endParaRPr/>
          </a:p>
        </p:txBody>
      </p:sp>
      <p:sp>
        <p:nvSpPr>
          <p:cNvPr id="329" name="Google Shape;329;p43"/>
          <p:cNvSpPr txBox="1"/>
          <p:nvPr>
            <p:ph idx="12" type="sldNum"/>
          </p:nvPr>
        </p:nvSpPr>
        <p:spPr>
          <a:xfrm>
            <a:off x="8829814" y="4855840"/>
            <a:ext cx="158027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iw-IL" sz="8000">
                <a:solidFill>
                  <a:srgbClr val="0C0C0C"/>
                </a:solidFill>
              </a:rPr>
              <a:t>‹#›</a:t>
            </a:fld>
            <a:endParaRPr b="1" sz="8000">
              <a:solidFill>
                <a:srgbClr val="0C0C0C"/>
              </a:solidFill>
            </a:endParaRPr>
          </a:p>
        </p:txBody>
      </p:sp>
      <p:pic>
        <p:nvPicPr>
          <p:cNvPr descr="V - Wikiwand" id="330" name="Google Shape;330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6483" y="4553272"/>
            <a:ext cx="1905000" cy="19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44"/>
          <p:cNvSpPr txBox="1"/>
          <p:nvPr>
            <p:ph type="title"/>
          </p:nvPr>
        </p:nvSpPr>
        <p:spPr>
          <a:xfrm>
            <a:off x="838200" y="120304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8800"/>
              <a:buFont typeface="Trebuchet MS"/>
              <a:buNone/>
            </a:pPr>
            <a:r>
              <a:rPr b="1" lang="iw-IL" sz="8800">
                <a:solidFill>
                  <a:srgbClr val="0C0C0C"/>
                </a:solidFill>
                <a:latin typeface="Trebuchet MS"/>
                <a:ea typeface="Trebuchet MS"/>
                <a:cs typeface="Trebuchet MS"/>
                <a:sym typeface="Trebuchet MS"/>
              </a:rPr>
              <a:t>בנ"י היו ערים כל הלילה לפני מתן תורה</a:t>
            </a:r>
            <a:endParaRPr/>
          </a:p>
        </p:txBody>
      </p:sp>
      <p:sp>
        <p:nvSpPr>
          <p:cNvPr id="336" name="Google Shape;336;p44"/>
          <p:cNvSpPr txBox="1"/>
          <p:nvPr>
            <p:ph idx="12" type="sldNum"/>
          </p:nvPr>
        </p:nvSpPr>
        <p:spPr>
          <a:xfrm>
            <a:off x="8604731" y="4710191"/>
            <a:ext cx="1664685" cy="1510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iw-IL" sz="8000">
                <a:solidFill>
                  <a:srgbClr val="0C0C0C"/>
                </a:solidFill>
              </a:rPr>
              <a:t>‹#›</a:t>
            </a:fld>
            <a:endParaRPr b="1" sz="8000">
              <a:solidFill>
                <a:srgbClr val="0C0C0C"/>
              </a:solidFill>
            </a:endParaRPr>
          </a:p>
        </p:txBody>
      </p:sp>
      <p:pic>
        <p:nvPicPr>
          <p:cNvPr descr="V - Wikiwand" id="337" name="Google Shape;337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6483" y="4553272"/>
            <a:ext cx="1905000" cy="19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45"/>
          <p:cNvSpPr txBox="1"/>
          <p:nvPr>
            <p:ph type="title"/>
          </p:nvPr>
        </p:nvSpPr>
        <p:spPr>
          <a:xfrm>
            <a:off x="177019" y="45151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8000"/>
              <a:buFont typeface="Trebuchet MS"/>
              <a:buNone/>
            </a:pPr>
            <a:r>
              <a:rPr b="1" lang="iw-IL" sz="8000">
                <a:solidFill>
                  <a:srgbClr val="0C0C0C"/>
                </a:solidFill>
                <a:latin typeface="Trebuchet MS"/>
                <a:ea typeface="Trebuchet MS"/>
                <a:cs typeface="Trebuchet MS"/>
                <a:sym typeface="Trebuchet MS"/>
              </a:rPr>
              <a:t>ה' בחר לתת את התורה על הר סיני מכיוון שהיה יפה ומקושט</a:t>
            </a:r>
            <a:endParaRPr/>
          </a:p>
        </p:txBody>
      </p:sp>
      <p:sp>
        <p:nvSpPr>
          <p:cNvPr id="343" name="Google Shape;343;p45"/>
          <p:cNvSpPr txBox="1"/>
          <p:nvPr>
            <p:ph idx="12" type="sldNum"/>
          </p:nvPr>
        </p:nvSpPr>
        <p:spPr>
          <a:xfrm>
            <a:off x="8590663" y="5080925"/>
            <a:ext cx="1889768" cy="1098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iw-IL" sz="8000">
                <a:solidFill>
                  <a:srgbClr val="0C0C0C"/>
                </a:solidFill>
              </a:rPr>
              <a:t>‹#›</a:t>
            </a:fld>
            <a:endParaRPr b="1" sz="8000">
              <a:solidFill>
                <a:srgbClr val="0C0C0C"/>
              </a:solidFill>
            </a:endParaRPr>
          </a:p>
        </p:txBody>
      </p:sp>
      <p:pic>
        <p:nvPicPr>
          <p:cNvPr descr="V - Wikiwand" id="344" name="Google Shape;344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6483" y="4553272"/>
            <a:ext cx="1905000" cy="19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46"/>
          <p:cNvSpPr txBox="1"/>
          <p:nvPr>
            <p:ph type="title"/>
          </p:nvPr>
        </p:nvSpPr>
        <p:spPr>
          <a:xfrm>
            <a:off x="499585" y="1348716"/>
            <a:ext cx="10302026" cy="2382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8800"/>
              <a:buFont typeface="Trebuchet MS"/>
              <a:buNone/>
            </a:pPr>
            <a:r>
              <a:rPr b="1" lang="iw-IL" sz="8800">
                <a:solidFill>
                  <a:srgbClr val="0C0C0C"/>
                </a:solidFill>
                <a:latin typeface="Trebuchet MS"/>
                <a:ea typeface="Trebuchet MS"/>
                <a:cs typeface="Trebuchet MS"/>
                <a:sym typeface="Trebuchet MS"/>
              </a:rPr>
              <a:t>חג השבועות נקרא גם חג האביב</a:t>
            </a:r>
            <a:endParaRPr/>
          </a:p>
        </p:txBody>
      </p:sp>
      <p:sp>
        <p:nvSpPr>
          <p:cNvPr id="350" name="Google Shape;350;p46"/>
          <p:cNvSpPr txBox="1"/>
          <p:nvPr>
            <p:ph idx="12" type="sldNum"/>
          </p:nvPr>
        </p:nvSpPr>
        <p:spPr>
          <a:xfrm>
            <a:off x="8590663" y="4687911"/>
            <a:ext cx="1974174" cy="13561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iw-IL" sz="8000">
                <a:solidFill>
                  <a:srgbClr val="0C0C0C"/>
                </a:solidFill>
              </a:rPr>
              <a:t>‹#›</a:t>
            </a:fld>
            <a:endParaRPr b="1" sz="8000">
              <a:solidFill>
                <a:srgbClr val="0C0C0C"/>
              </a:solidFill>
            </a:endParaRPr>
          </a:p>
        </p:txBody>
      </p:sp>
      <p:pic>
        <p:nvPicPr>
          <p:cNvPr descr="V - Wikiwand" id="351" name="Google Shape;351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6483" y="4553272"/>
            <a:ext cx="1905000" cy="19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47"/>
          <p:cNvSpPr txBox="1"/>
          <p:nvPr>
            <p:ph type="title"/>
          </p:nvPr>
        </p:nvSpPr>
        <p:spPr>
          <a:xfrm>
            <a:off x="570914" y="52145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7200"/>
              <a:buFont typeface="Trebuchet MS"/>
              <a:buNone/>
            </a:pPr>
            <a:r>
              <a:rPr b="1" lang="iw-IL" sz="7200">
                <a:solidFill>
                  <a:srgbClr val="0C0C0C"/>
                </a:solidFill>
                <a:latin typeface="Trebuchet MS"/>
                <a:ea typeface="Trebuchet MS"/>
                <a:cs typeface="Trebuchet MS"/>
                <a:sym typeface="Trebuchet MS"/>
              </a:rPr>
              <a:t>כששאל הקב"ה את בנ"י אם הם רוצים לקבל את התורה הם ענו: "נעשה ונשמע"</a:t>
            </a:r>
            <a:endParaRPr/>
          </a:p>
        </p:txBody>
      </p:sp>
      <p:sp>
        <p:nvSpPr>
          <p:cNvPr id="357" name="Google Shape;357;p47"/>
          <p:cNvSpPr txBox="1"/>
          <p:nvPr>
            <p:ph idx="12" type="sldNum"/>
          </p:nvPr>
        </p:nvSpPr>
        <p:spPr>
          <a:xfrm>
            <a:off x="8689136" y="4757367"/>
            <a:ext cx="1889768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iw-IL" sz="8000">
                <a:solidFill>
                  <a:srgbClr val="0C0C0C"/>
                </a:solidFill>
              </a:rPr>
              <a:t>‹#›</a:t>
            </a:fld>
            <a:endParaRPr b="1" sz="8000">
              <a:solidFill>
                <a:srgbClr val="0C0C0C"/>
              </a:solidFill>
            </a:endParaRPr>
          </a:p>
        </p:txBody>
      </p:sp>
      <p:pic>
        <p:nvPicPr>
          <p:cNvPr descr="ספר שביל ישראל" id="358" name="Google Shape;358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8535" y="3306324"/>
            <a:ext cx="2783998" cy="2783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48"/>
          <p:cNvSpPr txBox="1"/>
          <p:nvPr>
            <p:ph type="title"/>
          </p:nvPr>
        </p:nvSpPr>
        <p:spPr>
          <a:xfrm>
            <a:off x="161778" y="129022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8800"/>
              <a:buFont typeface="Trebuchet MS"/>
              <a:buNone/>
            </a:pPr>
            <a:r>
              <a:rPr b="1" lang="iw-IL" sz="8800">
                <a:solidFill>
                  <a:srgbClr val="0C0C0C"/>
                </a:solidFill>
                <a:latin typeface="Trebuchet MS"/>
                <a:ea typeface="Trebuchet MS"/>
                <a:cs typeface="Trebuchet MS"/>
                <a:sym typeface="Trebuchet MS"/>
              </a:rPr>
              <a:t>בעשרת הדברות כתוב שצריך לכבד את ההורים</a:t>
            </a:r>
            <a:endParaRPr/>
          </a:p>
        </p:txBody>
      </p:sp>
      <p:sp>
        <p:nvSpPr>
          <p:cNvPr id="364" name="Google Shape;364;p48"/>
          <p:cNvSpPr txBox="1"/>
          <p:nvPr>
            <p:ph idx="12" type="sldNum"/>
          </p:nvPr>
        </p:nvSpPr>
        <p:spPr>
          <a:xfrm>
            <a:off x="8801678" y="5275386"/>
            <a:ext cx="1875700" cy="79347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iw-IL" sz="8000">
                <a:solidFill>
                  <a:srgbClr val="0C0C0C"/>
                </a:solidFill>
              </a:rPr>
              <a:t>‹#›</a:t>
            </a:fld>
            <a:endParaRPr b="1" sz="8000">
              <a:solidFill>
                <a:srgbClr val="0C0C0C"/>
              </a:solidFill>
            </a:endParaRPr>
          </a:p>
        </p:txBody>
      </p:sp>
      <p:pic>
        <p:nvPicPr>
          <p:cNvPr descr="ספר שביל ישראל" id="365" name="Google Shape;365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8535" y="3306324"/>
            <a:ext cx="2783998" cy="2783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49"/>
          <p:cNvSpPr txBox="1"/>
          <p:nvPr>
            <p:ph type="title"/>
          </p:nvPr>
        </p:nvSpPr>
        <p:spPr>
          <a:xfrm>
            <a:off x="838200" y="90167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8800"/>
              <a:buFont typeface="Trebuchet MS"/>
              <a:buNone/>
            </a:pPr>
            <a:r>
              <a:rPr b="1" lang="iw-IL" sz="8800">
                <a:solidFill>
                  <a:srgbClr val="0C0C0C"/>
                </a:solidFill>
                <a:latin typeface="Trebuchet MS"/>
                <a:ea typeface="Trebuchet MS"/>
                <a:cs typeface="Trebuchet MS"/>
                <a:sym typeface="Trebuchet MS"/>
              </a:rPr>
              <a:t>הילדים הם הערבים שבני ישמרו את התורה</a:t>
            </a:r>
            <a:endParaRPr/>
          </a:p>
        </p:txBody>
      </p:sp>
      <p:sp>
        <p:nvSpPr>
          <p:cNvPr id="371" name="Google Shape;371;p49"/>
          <p:cNvSpPr txBox="1"/>
          <p:nvPr>
            <p:ph idx="12" type="sldNum"/>
          </p:nvPr>
        </p:nvSpPr>
        <p:spPr>
          <a:xfrm>
            <a:off x="8506257" y="5591196"/>
            <a:ext cx="196010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iw-IL" sz="8000">
                <a:solidFill>
                  <a:srgbClr val="0C0C0C"/>
                </a:solidFill>
              </a:rPr>
              <a:t>‹#›</a:t>
            </a:fld>
            <a:endParaRPr b="1" sz="8000">
              <a:solidFill>
                <a:srgbClr val="0C0C0C"/>
              </a:solidFill>
            </a:endParaRPr>
          </a:p>
        </p:txBody>
      </p:sp>
      <p:pic>
        <p:nvPicPr>
          <p:cNvPr descr="ספר שביל ישראל" id="372" name="Google Shape;372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8535" y="3306324"/>
            <a:ext cx="2783998" cy="2783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50"/>
          <p:cNvSpPr txBox="1"/>
          <p:nvPr>
            <p:ph type="title"/>
          </p:nvPr>
        </p:nvSpPr>
        <p:spPr>
          <a:xfrm>
            <a:off x="984623" y="169363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ct val="100000"/>
              <a:buFont typeface="Trebuchet MS"/>
              <a:buNone/>
            </a:pPr>
            <a:r>
              <a:rPr b="1" lang="iw-IL" sz="8800">
                <a:solidFill>
                  <a:srgbClr val="0C0C0C"/>
                </a:solidFill>
                <a:latin typeface="Trebuchet MS"/>
                <a:ea typeface="Trebuchet MS"/>
                <a:cs typeface="Trebuchet MS"/>
                <a:sym typeface="Trebuchet MS"/>
              </a:rPr>
              <a:t>בנ"י יצאו ממצרים כדי להיות חופשיים</a:t>
            </a:r>
            <a:endParaRPr/>
          </a:p>
        </p:txBody>
      </p:sp>
      <p:sp>
        <p:nvSpPr>
          <p:cNvPr id="378" name="Google Shape;378;p50"/>
          <p:cNvSpPr txBox="1"/>
          <p:nvPr>
            <p:ph idx="12" type="sldNum"/>
          </p:nvPr>
        </p:nvSpPr>
        <p:spPr>
          <a:xfrm>
            <a:off x="8759475" y="5753686"/>
            <a:ext cx="1524008" cy="3433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iw-IL" sz="8000">
                <a:solidFill>
                  <a:srgbClr val="0C0C0C"/>
                </a:solidFill>
              </a:rPr>
              <a:t>‹#›</a:t>
            </a:fld>
            <a:endParaRPr b="1" sz="8000">
              <a:solidFill>
                <a:srgbClr val="0C0C0C"/>
              </a:solidFill>
            </a:endParaRPr>
          </a:p>
        </p:txBody>
      </p:sp>
      <p:pic>
        <p:nvPicPr>
          <p:cNvPr descr="V - Wikiwand" id="379" name="Google Shape;379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6483" y="4553272"/>
            <a:ext cx="1905000" cy="19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51"/>
          <p:cNvSpPr txBox="1"/>
          <p:nvPr>
            <p:ph type="title"/>
          </p:nvPr>
        </p:nvSpPr>
        <p:spPr>
          <a:xfrm>
            <a:off x="519398" y="78913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8800"/>
              <a:buFont typeface="Trebuchet MS"/>
              <a:buNone/>
            </a:pPr>
            <a:r>
              <a:rPr b="1" lang="iw-IL" sz="8800">
                <a:solidFill>
                  <a:srgbClr val="0C0C0C"/>
                </a:solidFill>
                <a:latin typeface="Trebuchet MS"/>
                <a:ea typeface="Trebuchet MS"/>
                <a:cs typeface="Trebuchet MS"/>
                <a:sym typeface="Trebuchet MS"/>
              </a:rPr>
              <a:t>אלימלך היה נדיב גדול ונתן צדקה לרוב</a:t>
            </a:r>
            <a:endParaRPr/>
          </a:p>
        </p:txBody>
      </p:sp>
      <p:sp>
        <p:nvSpPr>
          <p:cNvPr id="385" name="Google Shape;385;p51"/>
          <p:cNvSpPr txBox="1"/>
          <p:nvPr>
            <p:ph idx="12" type="sldNum"/>
          </p:nvPr>
        </p:nvSpPr>
        <p:spPr>
          <a:xfrm>
            <a:off x="8562527" y="5703738"/>
            <a:ext cx="211485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iw-IL" sz="8000">
                <a:solidFill>
                  <a:srgbClr val="0C0C0C"/>
                </a:solidFill>
              </a:rPr>
              <a:t>‹#›</a:t>
            </a:fld>
            <a:endParaRPr b="1" sz="8000">
              <a:solidFill>
                <a:srgbClr val="0C0C0C"/>
              </a:solidFill>
            </a:endParaRPr>
          </a:p>
        </p:txBody>
      </p:sp>
      <p:pic>
        <p:nvPicPr>
          <p:cNvPr descr="V - Wikiwand" id="386" name="Google Shape;386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6483" y="4553272"/>
            <a:ext cx="1905000" cy="19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פיאה">
  <a:themeElements>
    <a:clrScheme name="פיאה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