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3" r:id="rId3"/>
    <p:sldId id="275" r:id="rId4"/>
    <p:sldId id="257" r:id="rId5"/>
    <p:sldId id="261" r:id="rId6"/>
    <p:sldId id="259" r:id="rId7"/>
    <p:sldId id="264" r:id="rId8"/>
    <p:sldId id="267" r:id="rId9"/>
    <p:sldId id="276" r:id="rId10"/>
    <p:sldId id="265" r:id="rId11"/>
    <p:sldId id="269" r:id="rId12"/>
    <p:sldId id="277" r:id="rId13"/>
    <p:sldId id="266" r:id="rId14"/>
    <p:sldId id="271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8" r:id="rId24"/>
    <p:sldId id="291" r:id="rId25"/>
    <p:sldId id="286" r:id="rId26"/>
    <p:sldId id="289" r:id="rId27"/>
    <p:sldId id="292" r:id="rId28"/>
    <p:sldId id="287" r:id="rId29"/>
    <p:sldId id="290" r:id="rId30"/>
    <p:sldId id="293" r:id="rId31"/>
    <p:sldId id="294" r:id="rId32"/>
    <p:sldId id="295" r:id="rId33"/>
    <p:sldId id="296" r:id="rId34"/>
    <p:sldId id="273" r:id="rId35"/>
  </p:sldIdLst>
  <p:sldSz cx="18288000" cy="10287000"/>
  <p:notesSz cx="6858000" cy="9144000"/>
  <p:embeddedFontLst>
    <p:embeddedFont>
      <p:font typeface="Abraham"/>
      <p:regular r:id="rId36"/>
    </p:embeddedFont>
    <p:embeddedFont>
      <p:font typeface="Alef"/>
      <p:regular r:id="rId37"/>
      <p:bold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ונסה אסקלסקי" initials="וא" lastIdx="1" clrIdx="0">
    <p:extLst>
      <p:ext uri="{19B8F6BF-5375-455C-9EA6-DF929625EA0E}">
        <p15:presenceInfo xmlns:p15="http://schemas.microsoft.com/office/powerpoint/2012/main" userId="793f1b18487c742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2098" y="7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font" Target="fonts/font4.fntdata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font" Target="fonts/font7.fntdata" /><Relationship Id="rId47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font" Target="fonts/font3.fntdata" /><Relationship Id="rId46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font" Target="fonts/font6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font" Target="fonts/font2.fntdata" /><Relationship Id="rId40" Type="http://schemas.openxmlformats.org/officeDocument/2006/relationships/font" Target="fonts/font5.fntdata" /><Relationship Id="rId45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font" Target="fonts/font1.fntdata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commentAuthors" Target="commentAuthor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 /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4.png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3.gif" /><Relationship Id="rId5" Type="http://schemas.openxmlformats.org/officeDocument/2006/relationships/image" Target="../media/image2.png" /><Relationship Id="rId4" Type="http://schemas.openxmlformats.org/officeDocument/2006/relationships/image" Target="../media/image1.jpeg" /><Relationship Id="rId9" Type="http://schemas.openxmlformats.org/officeDocument/2006/relationships/image" Target="../media/image6.gif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5.gif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17.png" /><Relationship Id="rId7" Type="http://schemas.openxmlformats.org/officeDocument/2006/relationships/image" Target="../media/image10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audio" Target="../media/audio2.wav" /><Relationship Id="rId5" Type="http://schemas.openxmlformats.org/officeDocument/2006/relationships/slide" Target="slide6.xml" /><Relationship Id="rId10" Type="http://schemas.openxmlformats.org/officeDocument/2006/relationships/image" Target="../media/image18.png" /><Relationship Id="rId4" Type="http://schemas.openxmlformats.org/officeDocument/2006/relationships/audio" Target="../media/audio1.wav" /><Relationship Id="rId9" Type="http://schemas.openxmlformats.org/officeDocument/2006/relationships/image" Target="../media/image12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7.xml" /><Relationship Id="rId4" Type="http://schemas.openxmlformats.org/officeDocument/2006/relationships/image" Target="../media/image21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4.xml" /><Relationship Id="rId4" Type="http://schemas.openxmlformats.org/officeDocument/2006/relationships/image" Target="../media/image21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17.png" /><Relationship Id="rId7" Type="http://schemas.openxmlformats.org/officeDocument/2006/relationships/image" Target="../media/image10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audio" Target="../media/audio1.wav" /><Relationship Id="rId5" Type="http://schemas.openxmlformats.org/officeDocument/2006/relationships/slide" Target="slide9.xml" /><Relationship Id="rId10" Type="http://schemas.openxmlformats.org/officeDocument/2006/relationships/image" Target="../media/image18.png" /><Relationship Id="rId4" Type="http://schemas.openxmlformats.org/officeDocument/2006/relationships/audio" Target="../media/audio2.wav" /><Relationship Id="rId9" Type="http://schemas.openxmlformats.org/officeDocument/2006/relationships/image" Target="../media/image1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0.xml" /><Relationship Id="rId4" Type="http://schemas.openxmlformats.org/officeDocument/2006/relationships/image" Target="../media/image21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7.xml" /><Relationship Id="rId4" Type="http://schemas.openxmlformats.org/officeDocument/2006/relationships/image" Target="../media/image21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2.xml" /><Relationship Id="rId3" Type="http://schemas.openxmlformats.org/officeDocument/2006/relationships/image" Target="../media/image17.png" /><Relationship Id="rId7" Type="http://schemas.openxmlformats.org/officeDocument/2006/relationships/audio" Target="../media/audio2.wav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2.png" /><Relationship Id="rId5" Type="http://schemas.openxmlformats.org/officeDocument/2006/relationships/image" Target="../media/image11.png" /><Relationship Id="rId4" Type="http://schemas.openxmlformats.org/officeDocument/2006/relationships/image" Target="../media/image10.png" /><Relationship Id="rId9" Type="http://schemas.openxmlformats.org/officeDocument/2006/relationships/audio" Target="../media/audio1.wav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3.xml" /><Relationship Id="rId4" Type="http://schemas.openxmlformats.org/officeDocument/2006/relationships/image" Target="../media/image21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0.xml" /><Relationship Id="rId4" Type="http://schemas.openxmlformats.org/officeDocument/2006/relationships/image" Target="../media/image21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17.png" /><Relationship Id="rId7" Type="http://schemas.openxmlformats.org/officeDocument/2006/relationships/image" Target="../media/image10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audio" Target="../media/audio1.wav" /><Relationship Id="rId5" Type="http://schemas.openxmlformats.org/officeDocument/2006/relationships/slide" Target="slide15.xml" /><Relationship Id="rId4" Type="http://schemas.openxmlformats.org/officeDocument/2006/relationships/audio" Target="../media/audio2.wav" /><Relationship Id="rId9" Type="http://schemas.openxmlformats.org/officeDocument/2006/relationships/image" Target="../media/image12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6.xml" /><Relationship Id="rId4" Type="http://schemas.openxmlformats.org/officeDocument/2006/relationships/image" Target="../media/image21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3.xml" /><Relationship Id="rId4" Type="http://schemas.openxmlformats.org/officeDocument/2006/relationships/image" Target="../media/image21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17.png" /><Relationship Id="rId7" Type="http://schemas.openxmlformats.org/officeDocument/2006/relationships/image" Target="../media/image10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audio" Target="../media/audio2.wav" /><Relationship Id="rId5" Type="http://schemas.openxmlformats.org/officeDocument/2006/relationships/audio" Target="../media/audio1.wav" /><Relationship Id="rId4" Type="http://schemas.openxmlformats.org/officeDocument/2006/relationships/slide" Target="slide18.xml" /><Relationship Id="rId9" Type="http://schemas.openxmlformats.org/officeDocument/2006/relationships/image" Target="../media/image12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9.xml" /><Relationship Id="rId4" Type="http://schemas.openxmlformats.org/officeDocument/2006/relationships/image" Target="../media/image21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6.xml" /><Relationship Id="rId4" Type="http://schemas.openxmlformats.org/officeDocument/2006/relationships/image" Target="../media/image21.png" 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17.png" /><Relationship Id="rId7" Type="http://schemas.openxmlformats.org/officeDocument/2006/relationships/image" Target="../media/image10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audio" Target="../media/audio1.wav" /><Relationship Id="rId5" Type="http://schemas.openxmlformats.org/officeDocument/2006/relationships/slide" Target="slide21.xml" /><Relationship Id="rId4" Type="http://schemas.openxmlformats.org/officeDocument/2006/relationships/audio" Target="../media/audio2.wav" /><Relationship Id="rId9" Type="http://schemas.openxmlformats.org/officeDocument/2006/relationships/image" Target="../media/image12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22.xml" /><Relationship Id="rId4" Type="http://schemas.openxmlformats.org/officeDocument/2006/relationships/image" Target="../media/image21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19.xml" /><Relationship Id="rId4" Type="http://schemas.openxmlformats.org/officeDocument/2006/relationships/image" Target="../media/image21.png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4.xml" /><Relationship Id="rId3" Type="http://schemas.openxmlformats.org/officeDocument/2006/relationships/image" Target="../media/image17.png" /><Relationship Id="rId7" Type="http://schemas.openxmlformats.org/officeDocument/2006/relationships/image" Target="../media/image12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1.png" /><Relationship Id="rId5" Type="http://schemas.openxmlformats.org/officeDocument/2006/relationships/image" Target="../media/image10.png" /><Relationship Id="rId4" Type="http://schemas.openxmlformats.org/officeDocument/2006/relationships/audio" Target="../media/audio2.wav" /><Relationship Id="rId9" Type="http://schemas.openxmlformats.org/officeDocument/2006/relationships/audio" Target="../media/audio1.wav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25.xml" /><Relationship Id="rId4" Type="http://schemas.openxmlformats.org/officeDocument/2006/relationships/image" Target="../media/image21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22.xml" /><Relationship Id="rId4" Type="http://schemas.openxmlformats.org/officeDocument/2006/relationships/image" Target="../media/image21.png" 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17.png" /><Relationship Id="rId7" Type="http://schemas.openxmlformats.org/officeDocument/2006/relationships/image" Target="../media/image11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5" Type="http://schemas.openxmlformats.org/officeDocument/2006/relationships/audio" Target="../media/audio1.wav" /><Relationship Id="rId4" Type="http://schemas.openxmlformats.org/officeDocument/2006/relationships/slide" Target="slide27.xml" /><Relationship Id="rId9" Type="http://schemas.openxmlformats.org/officeDocument/2006/relationships/audio" Target="../media/audio2.wav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28.xml" /><Relationship Id="rId4" Type="http://schemas.openxmlformats.org/officeDocument/2006/relationships/image" Target="../media/image21.png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25.xml" /><Relationship Id="rId4" Type="http://schemas.openxmlformats.org/officeDocument/2006/relationships/image" Target="../media/image21.png" 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17.png" /><Relationship Id="rId7" Type="http://schemas.openxmlformats.org/officeDocument/2006/relationships/image" Target="../media/image11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5" Type="http://schemas.openxmlformats.org/officeDocument/2006/relationships/audio" Target="../media/audio1.wav" /><Relationship Id="rId4" Type="http://schemas.openxmlformats.org/officeDocument/2006/relationships/slide" Target="slide30.xml" /><Relationship Id="rId9" Type="http://schemas.openxmlformats.org/officeDocument/2006/relationships/audio" Target="../media/audio2.wav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31.xml" /><Relationship Id="rId4" Type="http://schemas.openxmlformats.org/officeDocument/2006/relationships/image" Target="../media/image21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28.xml" /><Relationship Id="rId4" Type="http://schemas.openxmlformats.org/officeDocument/2006/relationships/image" Target="../media/image21.png" 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17.png" /><Relationship Id="rId7" Type="http://schemas.openxmlformats.org/officeDocument/2006/relationships/image" Target="../media/image11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png" /><Relationship Id="rId5" Type="http://schemas.openxmlformats.org/officeDocument/2006/relationships/audio" Target="../media/audio1.wav" /><Relationship Id="rId10" Type="http://schemas.openxmlformats.org/officeDocument/2006/relationships/audio" Target="../media/audio2.wav" /><Relationship Id="rId4" Type="http://schemas.openxmlformats.org/officeDocument/2006/relationships/slide" Target="slide33.xml" /><Relationship Id="rId9" Type="http://schemas.openxmlformats.org/officeDocument/2006/relationships/slide" Target="slide32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 /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34.xml" /><Relationship Id="rId4" Type="http://schemas.openxmlformats.org/officeDocument/2006/relationships/image" Target="../media/image21.png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png" /><Relationship Id="rId5" Type="http://schemas.openxmlformats.org/officeDocument/2006/relationships/slide" Target="slide31.xml" /><Relationship Id="rId4" Type="http://schemas.openxmlformats.org/officeDocument/2006/relationships/image" Target="../media/image21.png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7" Type="http://schemas.openxmlformats.org/officeDocument/2006/relationships/image" Target="../media/image4.png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24.gif" /><Relationship Id="rId5" Type="http://schemas.openxmlformats.org/officeDocument/2006/relationships/image" Target="../media/image23.png" /><Relationship Id="rId4" Type="http://schemas.openxmlformats.org/officeDocument/2006/relationships/image" Target="../media/image13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rcRect l="3105" t="20865" r="310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15023" y="463604"/>
            <a:ext cx="4657954" cy="41148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217306" y="1489292"/>
            <a:ext cx="11853387" cy="2312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60"/>
              </a:lnSpc>
            </a:pPr>
            <a:r>
              <a:rPr lang="he-IL" sz="14400" dirty="0">
                <a:solidFill>
                  <a:srgbClr val="FFFFFF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חידון ל"ג בעומר</a:t>
            </a:r>
            <a:endParaRPr lang="en-US" sz="14400" dirty="0">
              <a:solidFill>
                <a:srgbClr val="FFFFFF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84F1032B-596E-4891-98E7-DD794426C6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37" y="4991100"/>
            <a:ext cx="4114800" cy="4114800"/>
          </a:xfrm>
          <a:prstGeom prst="rect">
            <a:avLst/>
          </a:prstGeom>
        </p:spPr>
      </p:pic>
      <p:pic>
        <p:nvPicPr>
          <p:cNvPr id="16" name="smartsound_HUMAN_CROWD_Applause_Small_Audience_Club_Front_01">
            <a:hlinkClick r:id="" action="ppaction://media"/>
            <a:extLst>
              <a:ext uri="{FF2B5EF4-FFF2-40B4-BE49-F238E27FC236}">
                <a16:creationId xmlns:a16="http://schemas.microsoft.com/office/drawing/2014/main" id="{829FFC11-9398-41CE-BA9E-68D78E2BF6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" y="9516279"/>
            <a:ext cx="487363" cy="487363"/>
          </a:xfrm>
          <a:prstGeom prst="rect">
            <a:avLst/>
          </a:prstGeom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289F2353-9296-4721-BC69-6A4ECC8EDA12}"/>
              </a:ext>
            </a:extLst>
          </p:cNvPr>
          <p:cNvGrpSpPr/>
          <p:nvPr/>
        </p:nvGrpSpPr>
        <p:grpSpPr>
          <a:xfrm>
            <a:off x="5867400" y="5337144"/>
            <a:ext cx="6553200" cy="2654347"/>
            <a:chOff x="5867400" y="5337144"/>
            <a:chExt cx="6553200" cy="2654347"/>
          </a:xfrm>
        </p:grpSpPr>
        <p:grpSp>
          <p:nvGrpSpPr>
            <p:cNvPr id="17" name="Group 2">
              <a:extLst>
                <a:ext uri="{FF2B5EF4-FFF2-40B4-BE49-F238E27FC236}">
                  <a16:creationId xmlns:a16="http://schemas.microsoft.com/office/drawing/2014/main" id="{E23708B3-3F33-44B4-8A2B-A54B3F82BFDA}"/>
                </a:ext>
              </a:extLst>
            </p:cNvPr>
            <p:cNvGrpSpPr/>
            <p:nvPr/>
          </p:nvGrpSpPr>
          <p:grpSpPr>
            <a:xfrm>
              <a:off x="5867400" y="5415816"/>
              <a:ext cx="6553200" cy="2575675"/>
              <a:chOff x="0" y="0"/>
              <a:chExt cx="10160000" cy="3606800"/>
            </a:xfrm>
          </p:grpSpPr>
          <p:sp>
            <p:nvSpPr>
              <p:cNvPr id="18" name="Freeform 3">
                <a:extLst>
                  <a:ext uri="{FF2B5EF4-FFF2-40B4-BE49-F238E27FC236}">
                    <a16:creationId xmlns:a16="http://schemas.microsoft.com/office/drawing/2014/main" id="{9FABB29A-AC42-44F2-AE01-0CA1FD3580F3}"/>
                  </a:ext>
                </a:extLst>
              </p:cNvPr>
              <p:cNvSpPr/>
              <p:nvPr/>
            </p:nvSpPr>
            <p:spPr>
              <a:xfrm>
                <a:off x="0" y="0"/>
                <a:ext cx="10160000" cy="3606800"/>
              </a:xfrm>
              <a:custGeom>
                <a:avLst/>
                <a:gdLst/>
                <a:ahLst/>
                <a:cxnLst/>
                <a:rect l="l" t="t" r="r" b="b"/>
                <a:pathLst>
                  <a:path w="10160000" h="3606800">
                    <a:moveTo>
                      <a:pt x="10160000" y="0"/>
                    </a:moveTo>
                    <a:lnTo>
                      <a:pt x="1041400" y="0"/>
                    </a:lnTo>
                    <a:lnTo>
                      <a:pt x="0" y="1803400"/>
                    </a:lnTo>
                    <a:lnTo>
                      <a:pt x="1041400" y="3606800"/>
                    </a:lnTo>
                    <a:lnTo>
                      <a:pt x="10160000" y="3606800"/>
                    </a:lnTo>
                    <a:lnTo>
                      <a:pt x="9118600" y="1803400"/>
                    </a:lnTo>
                    <a:close/>
                  </a:path>
                </a:pathLst>
              </a:custGeom>
              <a:solidFill>
                <a:srgbClr val="C7D0D8"/>
              </a:solidFill>
            </p:spPr>
          </p:sp>
        </p:grpSp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AABE93D8-BDEB-456E-B0B8-5624B491B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6553200" y="5503857"/>
              <a:ext cx="1282720" cy="1809835"/>
            </a:xfrm>
            <a:prstGeom prst="rect">
              <a:avLst/>
            </a:prstGeom>
          </p:spPr>
        </p:pic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8749FF20-410D-4214-A9B7-F1312ACDC922}"/>
                </a:ext>
              </a:extLst>
            </p:cNvPr>
            <p:cNvSpPr txBox="1"/>
            <p:nvPr/>
          </p:nvSpPr>
          <p:spPr>
            <a:xfrm>
              <a:off x="7467600" y="5337144"/>
              <a:ext cx="4216463" cy="23307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673"/>
                </a:lnSpc>
              </a:pPr>
              <a:r>
                <a:rPr lang="en-US" sz="4000" spc="-150" dirty="0" err="1">
                  <a:latin typeface="Alef" panose="00000500000000000000" pitchFamily="2" charset="-79"/>
                  <a:cs typeface="Alef" panose="00000500000000000000" pitchFamily="2" charset="-79"/>
                </a:rPr>
                <a:t>לחצו</a:t>
              </a:r>
              <a:r>
                <a:rPr lang="en-US" sz="4000" spc="-150" dirty="0">
                  <a:latin typeface="Alef" panose="00000500000000000000" pitchFamily="2" charset="-79"/>
                  <a:cs typeface="Alef" panose="00000500000000000000" pitchFamily="2" charset="-79"/>
                </a:rPr>
                <a:t> </a:t>
              </a:r>
              <a:r>
                <a:rPr lang="en-US" sz="4000" spc="-150" dirty="0" err="1">
                  <a:latin typeface="Alef" panose="00000500000000000000" pitchFamily="2" charset="-79"/>
                  <a:cs typeface="Alef" panose="00000500000000000000" pitchFamily="2" charset="-79"/>
                </a:rPr>
                <a:t>כא</a:t>
              </a:r>
              <a:r>
                <a:rPr lang="he-IL" sz="4000" spc="-150" dirty="0">
                  <a:latin typeface="Alef" panose="00000500000000000000" pitchFamily="2" charset="-79"/>
                  <a:cs typeface="Alef" panose="00000500000000000000" pitchFamily="2" charset="-79"/>
                </a:rPr>
                <a:t>ן</a:t>
              </a:r>
            </a:p>
            <a:p>
              <a:pPr algn="ctr">
                <a:lnSpc>
                  <a:spcPts val="9673"/>
                </a:lnSpc>
              </a:pPr>
              <a:r>
                <a:rPr lang="he-IL" sz="4000" spc="-150" dirty="0">
                  <a:latin typeface="Alef" panose="00000500000000000000" pitchFamily="2" charset="-79"/>
                  <a:cs typeface="Alef" panose="00000500000000000000" pitchFamily="2" charset="-79"/>
                </a:rPr>
                <a:t>כדי להתחיל לשחק</a:t>
              </a:r>
            </a:p>
          </p:txBody>
        </p:sp>
      </p:grpSp>
      <p:pic>
        <p:nvPicPr>
          <p:cNvPr id="1030" name="Picture 6" descr="mtv vintage Sticker">
            <a:extLst>
              <a:ext uri="{FF2B5EF4-FFF2-40B4-BE49-F238E27FC236}">
                <a16:creationId xmlns:a16="http://schemas.microsoft.com/office/drawing/2014/main" id="{D1F39D77-7186-4476-942D-365DFF1E6DE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31" y="8154770"/>
            <a:ext cx="457200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0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6341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16439" r="93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53" y="818805"/>
            <a:ext cx="16016653" cy="8988113"/>
            <a:chOff x="0" y="0"/>
            <a:chExt cx="4840807" cy="27165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0807" cy="2716530"/>
            </a:xfrm>
            <a:custGeom>
              <a:avLst/>
              <a:gdLst/>
              <a:ahLst/>
              <a:cxnLst/>
              <a:rect l="l" t="t" r="r" b="b"/>
              <a:pathLst>
                <a:path w="4840807" h="2716530">
                  <a:moveTo>
                    <a:pt x="4575377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2451100"/>
                  </a:lnTo>
                  <a:cubicBezTo>
                    <a:pt x="146050" y="2451100"/>
                    <a:pt x="265430" y="2569210"/>
                    <a:pt x="265430" y="2716530"/>
                  </a:cubicBezTo>
                  <a:lnTo>
                    <a:pt x="4575377" y="2716530"/>
                  </a:lnTo>
                  <a:cubicBezTo>
                    <a:pt x="4575377" y="2570480"/>
                    <a:pt x="4693487" y="2451100"/>
                    <a:pt x="4840807" y="2451100"/>
                  </a:cubicBezTo>
                  <a:lnTo>
                    <a:pt x="4840807" y="265430"/>
                  </a:lnTo>
                  <a:cubicBezTo>
                    <a:pt x="4694757" y="265430"/>
                    <a:pt x="4575377" y="147320"/>
                    <a:pt x="4575377" y="0"/>
                  </a:cubicBezTo>
                  <a:close/>
                </a:path>
              </a:pathLst>
            </a:custGeom>
            <a:solidFill>
              <a:srgbClr val="C7D0D8">
                <a:alpha val="74901"/>
              </a:srgbClr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37351" y="620341"/>
            <a:ext cx="3093990" cy="233209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BA7FA0C-5FB0-41AB-B0C2-A885394D0353}"/>
              </a:ext>
            </a:extLst>
          </p:cNvPr>
          <p:cNvSpPr txBox="1"/>
          <p:nvPr/>
        </p:nvSpPr>
        <p:spPr>
          <a:xfrm>
            <a:off x="4084080" y="190500"/>
            <a:ext cx="103632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he-IL" sz="9600" dirty="0">
                <a:latin typeface="Abraham" panose="00000500000000000000" pitchFamily="2" charset="-79"/>
                <a:cs typeface="Abraham" panose="00000500000000000000" pitchFamily="2" charset="-79"/>
              </a:rPr>
              <a:t>הוראות המשחק</a:t>
            </a:r>
            <a:endParaRPr lang="en-US" sz="96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700F8F-FCE2-46CA-9FE2-69AD800D49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9813678">
            <a:off x="13575296" y="972687"/>
            <a:ext cx="1933000" cy="1933000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751DBF6-54D2-4357-A710-3BCBB3167151}"/>
              </a:ext>
            </a:extLst>
          </p:cNvPr>
          <p:cNvSpPr txBox="1"/>
          <p:nvPr/>
        </p:nvSpPr>
        <p:spPr>
          <a:xfrm>
            <a:off x="2057399" y="2573047"/>
            <a:ext cx="141732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atin typeface="Alef" panose="00000500000000000000" pitchFamily="2" charset="-79"/>
                <a:cs typeface="Alef" panose="00000500000000000000" pitchFamily="2" charset="-79"/>
              </a:rPr>
              <a:t>תחילה נקריא יחדיו את השאלה</a:t>
            </a:r>
          </a:p>
          <a:p>
            <a:pPr algn="ctr"/>
            <a:r>
              <a:rPr lang="he-IL" sz="4800" dirty="0">
                <a:latin typeface="Alef" panose="00000500000000000000" pitchFamily="2" charset="-79"/>
                <a:cs typeface="Alef" panose="00000500000000000000" pitchFamily="2" charset="-79"/>
              </a:rPr>
              <a:t>לאחר שנסיים לקרוא</a:t>
            </a:r>
          </a:p>
          <a:p>
            <a:pPr algn="ctr"/>
            <a:r>
              <a:rPr lang="he-IL" sz="4800" dirty="0">
                <a:latin typeface="Alef" panose="00000500000000000000" pitchFamily="2" charset="-79"/>
                <a:cs typeface="Alef" panose="00000500000000000000" pitchFamily="2" charset="-79"/>
              </a:rPr>
              <a:t>הרימו אצבעות כמספר התשובה שאתם חושבים </a:t>
            </a:r>
          </a:p>
          <a:p>
            <a:pPr algn="ctr"/>
            <a:r>
              <a:rPr lang="he-IL" sz="4800" dirty="0">
                <a:latin typeface="Alef" panose="00000500000000000000" pitchFamily="2" charset="-79"/>
                <a:cs typeface="Alef" panose="00000500000000000000" pitchFamily="2" charset="-79"/>
              </a:rPr>
              <a:t>שהיא התשובה הנכונה ביותר  </a:t>
            </a:r>
          </a:p>
        </p:txBody>
      </p:sp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2D867F70-2008-4BA5-92A1-DA6F80AB8635}"/>
              </a:ext>
            </a:extLst>
          </p:cNvPr>
          <p:cNvGrpSpPr/>
          <p:nvPr/>
        </p:nvGrpSpPr>
        <p:grpSpPr>
          <a:xfrm>
            <a:off x="10718018" y="6066889"/>
            <a:ext cx="2071760" cy="3288077"/>
            <a:chOff x="10718018" y="6066889"/>
            <a:chExt cx="2071760" cy="3288077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E12FBD62-BB7C-40DD-AF5D-C649B35CE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718018" y="6066889"/>
              <a:ext cx="1702582" cy="2289185"/>
            </a:xfrm>
            <a:prstGeom prst="rect">
              <a:avLst/>
            </a:prstGeom>
          </p:spPr>
        </p:pic>
        <p:sp>
          <p:nvSpPr>
            <p:cNvPr id="11" name="תיבת טקסט 10">
              <a:extLst>
                <a:ext uri="{FF2B5EF4-FFF2-40B4-BE49-F238E27FC236}">
                  <a16:creationId xmlns:a16="http://schemas.microsoft.com/office/drawing/2014/main" id="{66C37DFA-89E0-46CB-8EC4-8C82E01BE083}"/>
                </a:ext>
              </a:extLst>
            </p:cNvPr>
            <p:cNvSpPr txBox="1"/>
            <p:nvPr/>
          </p:nvSpPr>
          <p:spPr>
            <a:xfrm>
              <a:off x="10808578" y="8400859"/>
              <a:ext cx="198120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800" dirty="0"/>
                <a:t>תשובה ראשונה</a:t>
              </a:r>
            </a:p>
          </p:txBody>
        </p:sp>
      </p:grpSp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F0166330-519D-4E1A-B23A-DE9CDE730B61}"/>
              </a:ext>
            </a:extLst>
          </p:cNvPr>
          <p:cNvGrpSpPr/>
          <p:nvPr/>
        </p:nvGrpSpPr>
        <p:grpSpPr>
          <a:xfrm>
            <a:off x="8238369" y="6050201"/>
            <a:ext cx="1981200" cy="3310201"/>
            <a:chOff x="8238369" y="6050201"/>
            <a:chExt cx="1981200" cy="3310201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CCF0086C-34C5-4117-B7E5-21283A9DE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8238369" y="6050201"/>
              <a:ext cx="1593296" cy="2330232"/>
            </a:xfrm>
            <a:prstGeom prst="rect">
              <a:avLst/>
            </a:prstGeom>
          </p:spPr>
        </p:pic>
        <p:sp>
          <p:nvSpPr>
            <p:cNvPr id="12" name="תיבת טקסט 11">
              <a:extLst>
                <a:ext uri="{FF2B5EF4-FFF2-40B4-BE49-F238E27FC236}">
                  <a16:creationId xmlns:a16="http://schemas.microsoft.com/office/drawing/2014/main" id="{E8933E19-EAE3-4C7D-957B-DC1BBC510A06}"/>
                </a:ext>
              </a:extLst>
            </p:cNvPr>
            <p:cNvSpPr txBox="1"/>
            <p:nvPr/>
          </p:nvSpPr>
          <p:spPr>
            <a:xfrm>
              <a:off x="8238369" y="8406295"/>
              <a:ext cx="198120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800" dirty="0"/>
                <a:t>תשובה שנייה</a:t>
              </a:r>
            </a:p>
          </p:txBody>
        </p:sp>
      </p:grpSp>
      <p:grpSp>
        <p:nvGrpSpPr>
          <p:cNvPr id="16" name="קבוצה 15">
            <a:extLst>
              <a:ext uri="{FF2B5EF4-FFF2-40B4-BE49-F238E27FC236}">
                <a16:creationId xmlns:a16="http://schemas.microsoft.com/office/drawing/2014/main" id="{2BB446D5-1930-433B-8692-3FCF076E344C}"/>
              </a:ext>
            </a:extLst>
          </p:cNvPr>
          <p:cNvGrpSpPr/>
          <p:nvPr/>
        </p:nvGrpSpPr>
        <p:grpSpPr>
          <a:xfrm>
            <a:off x="5685649" y="6078978"/>
            <a:ext cx="1981200" cy="3282355"/>
            <a:chOff x="5685649" y="6078978"/>
            <a:chExt cx="1981200" cy="3282355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2B60F5F5-2D58-4A5D-AE8E-02725E357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5867400" y="6078978"/>
              <a:ext cx="1617699" cy="2365921"/>
            </a:xfrm>
            <a:prstGeom prst="rect">
              <a:avLst/>
            </a:prstGeom>
          </p:spPr>
        </p:pic>
        <p:sp>
          <p:nvSpPr>
            <p:cNvPr id="13" name="תיבת טקסט 12">
              <a:extLst>
                <a:ext uri="{FF2B5EF4-FFF2-40B4-BE49-F238E27FC236}">
                  <a16:creationId xmlns:a16="http://schemas.microsoft.com/office/drawing/2014/main" id="{0C83F219-8B61-4C0C-9C79-31E5B20883BE}"/>
                </a:ext>
              </a:extLst>
            </p:cNvPr>
            <p:cNvSpPr txBox="1"/>
            <p:nvPr/>
          </p:nvSpPr>
          <p:spPr>
            <a:xfrm>
              <a:off x="5685649" y="8407226"/>
              <a:ext cx="1981200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800" dirty="0"/>
                <a:t>תשובה</a:t>
              </a:r>
            </a:p>
            <a:p>
              <a:pPr algn="ctr"/>
              <a:r>
                <a:rPr lang="he-IL" sz="2800" dirty="0"/>
                <a:t>שלישית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72000" y="1943100"/>
            <a:ext cx="8833269" cy="883326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6360359"/>
            <a:ext cx="546663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cs typeface="Abraham" panose="00000500000000000000" pitchFamily="2" charset="-79"/>
              </a:rPr>
              <a:t>בהצלחה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12292" name="Picture 4" descr="star bursting Sticker by UNiDAYS_AU">
            <a:extLst>
              <a:ext uri="{FF2B5EF4-FFF2-40B4-BE49-F238E27FC236}">
                <a16:creationId xmlns:a16="http://schemas.microsoft.com/office/drawing/2014/main" id="{F1A66C5F-AE20-4978-B1B7-A141E0F8021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1333500"/>
            <a:ext cx="10287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>
            <a:extLst>
              <a:ext uri="{FF2B5EF4-FFF2-40B4-BE49-F238E27FC236}">
                <a16:creationId xmlns:a16="http://schemas.microsoft.com/office/drawing/2014/main" id="{8C876541-50DB-4845-A0D5-715D77F4E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1988065" y="2085311"/>
            <a:ext cx="13868400" cy="3809262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ראשונה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grpSp>
        <p:nvGrpSpPr>
          <p:cNvPr id="42" name="Group 3">
            <a:extLst>
              <a:ext uri="{FF2B5EF4-FFF2-40B4-BE49-F238E27FC236}">
                <a16:creationId xmlns:a16="http://schemas.microsoft.com/office/drawing/2014/main" id="{93DB38A0-BB66-4716-8DC5-93F6C4B7B319}"/>
              </a:ext>
            </a:extLst>
          </p:cNvPr>
          <p:cNvGrpSpPr/>
          <p:nvPr/>
        </p:nvGrpSpPr>
        <p:grpSpPr>
          <a:xfrm>
            <a:off x="12491206" y="6510847"/>
            <a:ext cx="5612340" cy="3202775"/>
            <a:chOff x="0" y="0"/>
            <a:chExt cx="7620000" cy="4348480"/>
          </a:xfrm>
        </p:grpSpPr>
        <p:sp>
          <p:nvSpPr>
            <p:cNvPr id="43" name="Freeform 4">
              <a:extLst>
                <a:ext uri="{FF2B5EF4-FFF2-40B4-BE49-F238E27FC236}">
                  <a16:creationId xmlns:a16="http://schemas.microsoft.com/office/drawing/2014/main" id="{9D1B7CB2-F770-4354-A3FA-31E7F06B0D2A}"/>
                </a:ext>
              </a:extLst>
            </p:cNvPr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F48F0EC1-ACD6-46B2-A26F-E2B8C549AE9E}"/>
                </a:ext>
              </a:extLst>
            </p:cNvPr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717204" y="2267819"/>
            <a:ext cx="9601200" cy="3081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באיזה תאריך עברי חל </a:t>
            </a:r>
          </a:p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ל"ג בעומר?</a:t>
            </a:r>
            <a:endParaRPr lang="en-US" sz="7200" spc="-150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E606C175-BD4F-4274-9739-355EB92D8448}"/>
              </a:ext>
            </a:extLst>
          </p:cNvPr>
          <p:cNvSpPr txBox="1"/>
          <p:nvPr/>
        </p:nvSpPr>
        <p:spPr>
          <a:xfrm>
            <a:off x="12787098" y="7451054"/>
            <a:ext cx="491142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4" name="73581__benboncan__sad-trombone.wav"/>
                </a:hlinkClick>
              </a:rPr>
              <a:t>1</a:t>
            </a:r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4" name="73581__benboncan__sad-trombone.wav"/>
                </a:hlinkClick>
              </a:rPr>
              <a:t>1 במאי 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grpSp>
        <p:nvGrpSpPr>
          <p:cNvPr id="39" name="Group 3">
            <a:extLst>
              <a:ext uri="{FF2B5EF4-FFF2-40B4-BE49-F238E27FC236}">
                <a16:creationId xmlns:a16="http://schemas.microsoft.com/office/drawing/2014/main" id="{B59D29C1-15D1-4DF3-83E3-C4F3C16C5375}"/>
              </a:ext>
            </a:extLst>
          </p:cNvPr>
          <p:cNvGrpSpPr/>
          <p:nvPr/>
        </p:nvGrpSpPr>
        <p:grpSpPr>
          <a:xfrm>
            <a:off x="6485221" y="6576326"/>
            <a:ext cx="5612340" cy="3202775"/>
            <a:chOff x="0" y="0"/>
            <a:chExt cx="7620000" cy="4348480"/>
          </a:xfrm>
        </p:grpSpPr>
        <p:sp>
          <p:nvSpPr>
            <p:cNvPr id="40" name="Freeform 4">
              <a:extLst>
                <a:ext uri="{FF2B5EF4-FFF2-40B4-BE49-F238E27FC236}">
                  <a16:creationId xmlns:a16="http://schemas.microsoft.com/office/drawing/2014/main" id="{7A1A53F9-DD05-49E3-A511-AFF36739B347}"/>
                </a:ext>
              </a:extLst>
            </p:cNvPr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B5792911-564D-44E7-BEF2-1C4C98144871}"/>
                </a:ext>
              </a:extLst>
            </p:cNvPr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36" name="Group 3">
            <a:extLst>
              <a:ext uri="{FF2B5EF4-FFF2-40B4-BE49-F238E27FC236}">
                <a16:creationId xmlns:a16="http://schemas.microsoft.com/office/drawing/2014/main" id="{659E15F4-CC45-40C4-A64D-575EFD91BBAC}"/>
              </a:ext>
            </a:extLst>
          </p:cNvPr>
          <p:cNvGrpSpPr/>
          <p:nvPr/>
        </p:nvGrpSpPr>
        <p:grpSpPr>
          <a:xfrm>
            <a:off x="446870" y="6593897"/>
            <a:ext cx="5612340" cy="3202775"/>
            <a:chOff x="0" y="0"/>
            <a:chExt cx="7620000" cy="4348480"/>
          </a:xfrm>
        </p:grpSpPr>
        <p:sp>
          <p:nvSpPr>
            <p:cNvPr id="37" name="Freeform 4">
              <a:extLst>
                <a:ext uri="{FF2B5EF4-FFF2-40B4-BE49-F238E27FC236}">
                  <a16:creationId xmlns:a16="http://schemas.microsoft.com/office/drawing/2014/main" id="{84DEFBFD-8FDE-4D9E-9644-C40F9A92FED0}"/>
                </a:ext>
              </a:extLst>
            </p:cNvPr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5DD5DD13-B987-4A29-B613-1B5C924ED06D}"/>
                </a:ext>
              </a:extLst>
            </p:cNvPr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87C2D35D-3102-4093-948F-669240EBD2CF}"/>
              </a:ext>
            </a:extLst>
          </p:cNvPr>
          <p:cNvSpPr txBox="1"/>
          <p:nvPr/>
        </p:nvSpPr>
        <p:spPr>
          <a:xfrm>
            <a:off x="6721594" y="7389826"/>
            <a:ext cx="491142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6" name="applause.wav"/>
                </a:hlinkClick>
              </a:rPr>
              <a:t>י"ח באייר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743701" y="7319300"/>
            <a:ext cx="491142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4" name="73581__benboncan__sad-trombone.wav"/>
                </a:hlinkClick>
              </a:rPr>
              <a:t>ל"ג באייר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191261" y="5652498"/>
            <a:ext cx="1276795" cy="1716699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506328" y="5778607"/>
            <a:ext cx="1114910" cy="1630581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402599" y="5920506"/>
            <a:ext cx="1034576" cy="1513091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CF26D086-D5EB-43D2-AB17-65C13B3D6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2672911" y="1484882"/>
            <a:ext cx="3531247" cy="4114800"/>
          </a:xfrm>
          <a:prstGeom prst="rect">
            <a:avLst/>
          </a:prstGeom>
        </p:spPr>
      </p:pic>
      <p:sp>
        <p:nvSpPr>
          <p:cNvPr id="21" name="מלבן: פינות מעוגלות 20">
            <a:extLst>
              <a:ext uri="{FF2B5EF4-FFF2-40B4-BE49-F238E27FC236}">
                <a16:creationId xmlns:a16="http://schemas.microsoft.com/office/drawing/2014/main" id="{DFC53663-6BA7-4AB8-A5CE-77855A8121A0}"/>
              </a:ext>
            </a:extLst>
          </p:cNvPr>
          <p:cNvSpPr/>
          <p:nvPr/>
        </p:nvSpPr>
        <p:spPr>
          <a:xfrm>
            <a:off x="6329728" y="6379633"/>
            <a:ext cx="5620442" cy="32027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6B635353-E123-45F9-937A-9326295EBDB2}"/>
              </a:ext>
            </a:extLst>
          </p:cNvPr>
          <p:cNvSpPr txBox="1"/>
          <p:nvPr/>
        </p:nvSpPr>
        <p:spPr>
          <a:xfrm>
            <a:off x="-152400" y="8257869"/>
            <a:ext cx="5054322" cy="1670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תצוגת שקופית 7">
                <a:extLst>
                  <a:ext uri="{FF2B5EF4-FFF2-40B4-BE49-F238E27FC236}">
                    <a16:creationId xmlns:a16="http://schemas.microsoft.com/office/drawing/2014/main" id="{8AD5D8B8-1010-4619-BC9C-89ADB3B7876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8546083"/>
                  </p:ext>
                </p:extLst>
              </p:nvPr>
            </p:nvGraphicFramePr>
            <p:xfrm>
              <a:off x="533400" y="7347720"/>
              <a:ext cx="2571750" cy="2571750"/>
            </p:xfrm>
            <a:graphic>
              <a:graphicData uri="http://schemas.microsoft.com/office/powerpoint/2016/slidezoom">
                <pslz:sldZm>
                  <pslz:sldZmObj sldId="264" cId="188593402">
                    <pslz:zmPr id="{4D0525E1-C88E-4507-996E-C8C7CBDE1A55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תצוגת שקופית 7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8AD5D8B8-1010-4619-BC9C-89ADB3B7876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400" y="734772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תצוגת שקופית 5">
                <a:extLst>
                  <a:ext uri="{FF2B5EF4-FFF2-40B4-BE49-F238E27FC236}">
                    <a16:creationId xmlns:a16="http://schemas.microsoft.com/office/drawing/2014/main" id="{78AE6158-3FE4-4F59-8381-155E67D04E7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09565601"/>
                  </p:ext>
                </p:extLst>
              </p:nvPr>
            </p:nvGraphicFramePr>
            <p:xfrm rot="10800000">
              <a:off x="15240000" y="7353300"/>
              <a:ext cx="2590800" cy="2590800"/>
            </p:xfrm>
            <a:graphic>
              <a:graphicData uri="http://schemas.microsoft.com/office/powerpoint/2016/slidezoom">
                <pslz:sldZm>
                  <pslz:sldZmObj sldId="257" cId="0">
                    <pslz:zmPr id="{CC2D2C50-4EBB-4B2D-8CF1-2D247C68D909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90800" cy="259080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תצוגת שקופית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78AE6158-3FE4-4F59-8381-155E67D04E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5240000" y="7353300"/>
                <a:ext cx="2590800" cy="2590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>
            <a:extLst>
              <a:ext uri="{FF2B5EF4-FFF2-40B4-BE49-F238E27FC236}">
                <a16:creationId xmlns:a16="http://schemas.microsoft.com/office/drawing/2014/main" id="{7F802D7F-54BC-45BA-BD52-37A746861B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640877" y="1815873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שנייה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810358" y="2104067"/>
            <a:ext cx="9601200" cy="3104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מי שלט על ארץ ישראל</a:t>
            </a:r>
          </a:p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לפני כאלפיים שנה 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E606C175-BD4F-4274-9739-355EB92D8448}"/>
              </a:ext>
            </a:extLst>
          </p:cNvPr>
          <p:cNvSpPr txBox="1"/>
          <p:nvPr/>
        </p:nvSpPr>
        <p:spPr>
          <a:xfrm>
            <a:off x="12434697" y="7279978"/>
            <a:ext cx="491142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4" name="applause.wav"/>
                </a:hlinkClick>
              </a:rPr>
              <a:t>הרומאים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87C2D35D-3102-4093-948F-669240EBD2CF}"/>
              </a:ext>
            </a:extLst>
          </p:cNvPr>
          <p:cNvSpPr txBox="1"/>
          <p:nvPr/>
        </p:nvSpPr>
        <p:spPr>
          <a:xfrm>
            <a:off x="6589760" y="7269796"/>
            <a:ext cx="491142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6" name="73581__benboncan__sad-trombone.wav"/>
                </a:hlinkClick>
              </a:rPr>
              <a:t>היוונים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657116" y="7279976"/>
            <a:ext cx="491142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6" name="73581__benboncan__sad-trombone.wav"/>
                </a:hlinkClick>
              </a:rPr>
              <a:t>הבריטים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5817694" y="5339861"/>
            <a:ext cx="1509649" cy="2029780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021665" y="5353215"/>
            <a:ext cx="1387862" cy="2029780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371891" y="5605244"/>
            <a:ext cx="1193781" cy="1745932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CF26D086-D5EB-43D2-AB17-65C13B3D6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2670007" y="1547636"/>
            <a:ext cx="353124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3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תצוגת שקופית 7">
                <a:extLst>
                  <a:ext uri="{FF2B5EF4-FFF2-40B4-BE49-F238E27FC236}">
                    <a16:creationId xmlns:a16="http://schemas.microsoft.com/office/drawing/2014/main" id="{1B118E90-0046-4FD4-B84B-12E3F3207DA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9104757"/>
                  </p:ext>
                </p:extLst>
              </p:nvPr>
            </p:nvGraphicFramePr>
            <p:xfrm>
              <a:off x="533400" y="7277100"/>
              <a:ext cx="2571750" cy="2571750"/>
            </p:xfrm>
            <a:graphic>
              <a:graphicData uri="http://schemas.microsoft.com/office/powerpoint/2016/slidezoom">
                <pslz:sldZm>
                  <pslz:sldZmObj sldId="265" cId="3396703543">
                    <pslz:zmPr id="{EB414F2F-F65D-4812-9945-F22E8A4D1139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תצוגת שקופית 7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B118E90-0046-4FD4-B84B-12E3F3207D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400" y="72771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639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תצוגת שקופית 4">
                <a:extLst>
                  <a:ext uri="{FF2B5EF4-FFF2-40B4-BE49-F238E27FC236}">
                    <a16:creationId xmlns:a16="http://schemas.microsoft.com/office/drawing/2014/main" id="{26FD72EE-613F-421E-8DB4-3A6CDB293D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59357750"/>
                  </p:ext>
                </p:extLst>
              </p:nvPr>
            </p:nvGraphicFramePr>
            <p:xfrm rot="10800000">
              <a:off x="15011400" y="7429500"/>
              <a:ext cx="2571750" cy="2571750"/>
            </p:xfrm>
            <a:graphic>
              <a:graphicData uri="http://schemas.microsoft.com/office/powerpoint/2016/slidezoom">
                <pslz:sldZm>
                  <pslz:sldZmObj sldId="264" cId="188593402">
                    <pslz:zmPr id="{0C3F6DFC-9699-4242-A385-58D6CC617493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תצוגת שקופית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6FD72EE-613F-421E-8DB4-3A6CDB293D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5011400" y="74295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204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44061C4C-7984-4668-A20A-DADBA4628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563343" y="1981076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שלישית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405640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581400" y="2829814"/>
            <a:ext cx="10280244" cy="1550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8800" spc="-150" dirty="0">
                <a:latin typeface="Alef" panose="00000500000000000000" pitchFamily="2" charset="-79"/>
                <a:cs typeface="Alef" panose="00000500000000000000" pitchFamily="2" charset="-79"/>
              </a:rPr>
              <a:t>מי היה בר כוכבא?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747548" y="4989707"/>
            <a:ext cx="1724521" cy="231868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900208" y="4956332"/>
            <a:ext cx="1593296" cy="2330232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88219" y="5185134"/>
            <a:ext cx="1326554" cy="1940115"/>
          </a:xfrm>
          <a:prstGeom prst="rect">
            <a:avLst/>
          </a:prstGeom>
        </p:spPr>
      </p:pic>
      <p:sp>
        <p:nvSpPr>
          <p:cNvPr id="27" name="TextBox 6">
            <a:extLst>
              <a:ext uri="{FF2B5EF4-FFF2-40B4-BE49-F238E27FC236}">
                <a16:creationId xmlns:a16="http://schemas.microsoft.com/office/drawing/2014/main" id="{E7DA76F2-71AE-4EDD-B8F8-B3C9B1BB6D82}"/>
              </a:ext>
            </a:extLst>
          </p:cNvPr>
          <p:cNvSpPr txBox="1"/>
          <p:nvPr/>
        </p:nvSpPr>
        <p:spPr>
          <a:xfrm>
            <a:off x="12373161" y="6639076"/>
            <a:ext cx="5364617" cy="2354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4800" spc="-15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7" name="applause.wav"/>
                </a:hlinkClick>
              </a:rPr>
              <a:t>מנהיג  של ישראל</a:t>
            </a:r>
          </a:p>
          <a:p>
            <a:pPr algn="ctr"/>
            <a:r>
              <a:rPr lang="he-IL" sz="4800" spc="-15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7" name="applause.wav"/>
                </a:hlinkClick>
              </a:rPr>
              <a:t>אשר מרד ברומאים</a:t>
            </a:r>
            <a:endParaRPr lang="he-IL" sz="4800" spc="-15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0839E3BF-43A6-4C90-A468-634AFC174E9F}"/>
              </a:ext>
            </a:extLst>
          </p:cNvPr>
          <p:cNvSpPr txBox="1"/>
          <p:nvPr/>
        </p:nvSpPr>
        <p:spPr>
          <a:xfrm>
            <a:off x="6394369" y="7511058"/>
            <a:ext cx="5364617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he-IL" sz="4800" spc="-150" dirty="0">
                <a:latin typeface="Abraham" panose="00000500000000000000" pitchFamily="2" charset="-79"/>
                <a:cs typeface="Abraham" panose="00000500000000000000" pitchFamily="2" charset="-79"/>
                <a:hlinkClick r:id="rId8" action="ppaction://hlinksldjump">
                  <a:snd r:embed="rId9" name="73581__benboncan__sad-trombone.wav"/>
                </a:hlinkClick>
              </a:rPr>
              <a:t>רב גדול בתורה שחי בשנת 132 לפני הספירה</a:t>
            </a:r>
            <a:endParaRPr lang="he-IL" sz="4800" spc="-15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4800" spc="-150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995FECE3-470A-4FD9-8CB9-D41C5FBDB01B}"/>
              </a:ext>
            </a:extLst>
          </p:cNvPr>
          <p:cNvSpPr txBox="1"/>
          <p:nvPr/>
        </p:nvSpPr>
        <p:spPr>
          <a:xfrm>
            <a:off x="517743" y="7125249"/>
            <a:ext cx="5364617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he-IL" sz="4800" spc="-150" dirty="0">
                <a:latin typeface="Abraham" panose="00000500000000000000" pitchFamily="2" charset="-79"/>
                <a:cs typeface="Abraham" panose="00000500000000000000" pitchFamily="2" charset="-79"/>
                <a:hlinkClick r:id="rId8" action="ppaction://hlinksldjump">
                  <a:snd r:embed="rId9" name="73581__benboncan__sad-trombone.wav"/>
                </a:hlinkClick>
              </a:rPr>
              <a:t>מנהיג רומאי שלחם בישראל בשנת 132</a:t>
            </a:r>
          </a:p>
          <a:p>
            <a:pPr algn="ctr"/>
            <a:r>
              <a:rPr lang="he-IL" sz="4800" spc="-150" dirty="0">
                <a:latin typeface="Abraham" panose="00000500000000000000" pitchFamily="2" charset="-79"/>
                <a:cs typeface="Abraham" panose="00000500000000000000" pitchFamily="2" charset="-79"/>
                <a:hlinkClick r:id="rId8" action="ppaction://hlinksldjump">
                  <a:snd r:embed="rId9" name="73581__benboncan__sad-trombone.wav"/>
                </a:hlinkClick>
              </a:rPr>
              <a:t>לספירה</a:t>
            </a:r>
            <a:endParaRPr lang="he-IL" sz="4800" spc="-15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4800" spc="-150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96703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תצוגת שקופית 7">
                <a:extLst>
                  <a:ext uri="{FF2B5EF4-FFF2-40B4-BE49-F238E27FC236}">
                    <a16:creationId xmlns:a16="http://schemas.microsoft.com/office/drawing/2014/main" id="{1DC76F63-C49A-49B1-9AF7-B594D3363C5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19182508"/>
                  </p:ext>
                </p:extLst>
              </p:nvPr>
            </p:nvGraphicFramePr>
            <p:xfrm>
              <a:off x="609600" y="7345493"/>
              <a:ext cx="2571750" cy="2571750"/>
            </p:xfrm>
            <a:graphic>
              <a:graphicData uri="http://schemas.microsoft.com/office/powerpoint/2016/slidezoom">
                <pslz:sldZm>
                  <pslz:sldZmObj sldId="266" cId="758304162">
                    <pslz:zmPr id="{421B93D1-A12C-40F5-85D3-DEBF942ADCA2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תצוגת שקופית 7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DC76F63-C49A-49B1-9AF7-B594D3363C5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" y="7345493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572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תצוגת שקופית 4">
                <a:extLst>
                  <a:ext uri="{FF2B5EF4-FFF2-40B4-BE49-F238E27FC236}">
                    <a16:creationId xmlns:a16="http://schemas.microsoft.com/office/drawing/2014/main" id="{EEA638E0-A5F5-49B6-A99A-31E87DF5226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3479777"/>
                  </p:ext>
                </p:extLst>
              </p:nvPr>
            </p:nvGraphicFramePr>
            <p:xfrm rot="10800000">
              <a:off x="12496800" y="7429500"/>
              <a:ext cx="2571750" cy="2571750"/>
            </p:xfrm>
            <a:graphic>
              <a:graphicData uri="http://schemas.microsoft.com/office/powerpoint/2016/slidezoom">
                <pslz:sldZm>
                  <pslz:sldZmObj sldId="265" cId="3396703543">
                    <pslz:zmPr id="{9F5F1A24-9DDA-4035-8531-0114C146391B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תצוגת שקופית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EEA638E0-A5F5-49B6-A99A-31E87DF522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2496800" y="74295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850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>
            <a:extLst>
              <a:ext uri="{FF2B5EF4-FFF2-40B4-BE49-F238E27FC236}">
                <a16:creationId xmlns:a16="http://schemas.microsoft.com/office/drawing/2014/main" id="{993F9F96-58A2-4FED-8C91-E18DAD022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640877" y="1815873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רביעית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873328" y="1933702"/>
            <a:ext cx="9601200" cy="3104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כמה ימים סופרים </a:t>
            </a:r>
          </a:p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בספירת העומר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E606C175-BD4F-4274-9739-355EB92D8448}"/>
              </a:ext>
            </a:extLst>
          </p:cNvPr>
          <p:cNvSpPr txBox="1"/>
          <p:nvPr/>
        </p:nvSpPr>
        <p:spPr>
          <a:xfrm>
            <a:off x="12247180" y="6953237"/>
            <a:ext cx="4911421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15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4" name="applause.wav"/>
                </a:hlinkClick>
              </a:rPr>
              <a:t>49</a:t>
            </a:r>
            <a:endParaRPr lang="he-IL" sz="96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87C2D35D-3102-4093-948F-669240EBD2CF}"/>
              </a:ext>
            </a:extLst>
          </p:cNvPr>
          <p:cNvSpPr txBox="1"/>
          <p:nvPr/>
        </p:nvSpPr>
        <p:spPr>
          <a:xfrm>
            <a:off x="6517701" y="6953237"/>
            <a:ext cx="4979923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15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6" name="73581__benboncan__sad-trombone.wav"/>
                </a:hlinkClick>
              </a:rPr>
              <a:t>18</a:t>
            </a:r>
            <a:endParaRPr lang="he-IL" sz="115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797171" y="7045570"/>
            <a:ext cx="4911421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6" name="73581__benboncan__sad-trombone.wav"/>
                </a:hlinkClick>
              </a:rPr>
              <a:t>36</a:t>
            </a:r>
            <a:endParaRPr lang="he-IL" sz="115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5807740" y="5326478"/>
            <a:ext cx="1519603" cy="204316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104167" y="5236812"/>
            <a:ext cx="1397013" cy="2043164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187806" y="5417928"/>
            <a:ext cx="1273176" cy="18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04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תצוגת שקופית 8">
                <a:extLst>
                  <a:ext uri="{FF2B5EF4-FFF2-40B4-BE49-F238E27FC236}">
                    <a16:creationId xmlns:a16="http://schemas.microsoft.com/office/drawing/2014/main" id="{72A74042-E51B-40DB-8C38-32C356A949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1049500"/>
                  </p:ext>
                </p:extLst>
              </p:nvPr>
            </p:nvGraphicFramePr>
            <p:xfrm>
              <a:off x="400050" y="7277100"/>
              <a:ext cx="2571750" cy="2571750"/>
            </p:xfrm>
            <a:graphic>
              <a:graphicData uri="http://schemas.microsoft.com/office/powerpoint/2016/slidezoom">
                <pslz:sldZm>
                  <pslz:sldZmObj sldId="279" cId="3791810464">
                    <pslz:zmPr id="{45BCF784-038E-4F6B-9BF9-421B4EF856AD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תצוגת שקופית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72A74042-E51B-40DB-8C38-32C356A949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050" y="72771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866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תצוגת שקופית 4">
                <a:extLst>
                  <a:ext uri="{FF2B5EF4-FFF2-40B4-BE49-F238E27FC236}">
                    <a16:creationId xmlns:a16="http://schemas.microsoft.com/office/drawing/2014/main" id="{0F0C82E4-CA59-47F2-A13F-202AB83AA7E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58578402"/>
                  </p:ext>
                </p:extLst>
              </p:nvPr>
            </p:nvGraphicFramePr>
            <p:xfrm rot="10800000">
              <a:off x="12420600" y="7353300"/>
              <a:ext cx="2571750" cy="2571750"/>
            </p:xfrm>
            <a:graphic>
              <a:graphicData uri="http://schemas.microsoft.com/office/powerpoint/2016/slidezoom">
                <pslz:sldZm>
                  <pslz:sldZmObj sldId="266" cId="758304162">
                    <pslz:zmPr id="{A30A4A44-67D0-46A7-BA7D-C46B14F13AA4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תצוגת שקופית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F0C82E4-CA59-47F2-A13F-202AB83AA7E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2420600" y="73533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844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>
            <a:extLst>
              <a:ext uri="{FF2B5EF4-FFF2-40B4-BE49-F238E27FC236}">
                <a16:creationId xmlns:a16="http://schemas.microsoft.com/office/drawing/2014/main" id="{981B32D7-B45D-4373-9856-D73A1B2B5F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640877" y="1815873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חמישית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873328" y="1933702"/>
            <a:ext cx="9601200" cy="3104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ממתי ועד מתי נמשכת ספירת העומר?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E606C175-BD4F-4274-9739-355EB92D8448}"/>
              </a:ext>
            </a:extLst>
          </p:cNvPr>
          <p:cNvSpPr txBox="1"/>
          <p:nvPr/>
        </p:nvSpPr>
        <p:spPr>
          <a:xfrm>
            <a:off x="12487028" y="6919064"/>
            <a:ext cx="4911421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2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מל"ג בעומר</a:t>
            </a:r>
          </a:p>
          <a:p>
            <a:pPr algn="ctr"/>
            <a:r>
              <a:rPr lang="he-IL" sz="72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ועד שבועות</a:t>
            </a:r>
            <a:endParaRPr lang="he-IL" sz="66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87C2D35D-3102-4093-948F-669240EBD2CF}"/>
              </a:ext>
            </a:extLst>
          </p:cNvPr>
          <p:cNvSpPr txBox="1"/>
          <p:nvPr/>
        </p:nvSpPr>
        <p:spPr>
          <a:xfrm>
            <a:off x="6532915" y="6914765"/>
            <a:ext cx="4979923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6" name="applause.wav"/>
                </a:hlinkClick>
              </a:rPr>
              <a:t>מפסח ועד</a:t>
            </a:r>
          </a:p>
          <a:p>
            <a:pPr algn="ctr"/>
            <a:r>
              <a:rPr lang="he-IL" sz="66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6" name="applause.wav"/>
                </a:hlinkClick>
              </a:rPr>
              <a:t>שבועות</a:t>
            </a:r>
            <a:endParaRPr lang="he-IL" sz="66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461101" y="6805723"/>
            <a:ext cx="4911421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2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מפסח עד ל"ג בעומר </a:t>
            </a:r>
            <a:endParaRPr lang="he-IL" sz="72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72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5807740" y="5326478"/>
            <a:ext cx="1519603" cy="204316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104167" y="5236812"/>
            <a:ext cx="1397013" cy="2043164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187806" y="5417928"/>
            <a:ext cx="1273176" cy="18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10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תצוגת שקופית 8">
                <a:extLst>
                  <a:ext uri="{FF2B5EF4-FFF2-40B4-BE49-F238E27FC236}">
                    <a16:creationId xmlns:a16="http://schemas.microsoft.com/office/drawing/2014/main" id="{B41B0BAC-CC60-4AE5-88A2-12D475CFA31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5357961"/>
                  </p:ext>
                </p:extLst>
              </p:nvPr>
            </p:nvGraphicFramePr>
            <p:xfrm>
              <a:off x="744551" y="7124700"/>
              <a:ext cx="2571750" cy="2571750"/>
            </p:xfrm>
            <a:graphic>
              <a:graphicData uri="http://schemas.microsoft.com/office/powerpoint/2016/slidezoom">
                <pslz:sldZm>
                  <pslz:sldZmObj sldId="282" cId="3820088991">
                    <pslz:zmPr id="{55189D2F-B848-4900-AB44-57588F371DA1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תצוגת שקופית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B41B0BAC-CC60-4AE5-88A2-12D475CFA3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4551" y="71247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693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תצוגת שקופית 5">
                <a:extLst>
                  <a:ext uri="{FF2B5EF4-FFF2-40B4-BE49-F238E27FC236}">
                    <a16:creationId xmlns:a16="http://schemas.microsoft.com/office/drawing/2014/main" id="{8C728809-2DF3-4C2A-9C88-E455CCA5477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21974827"/>
                  </p:ext>
                </p:extLst>
              </p:nvPr>
            </p:nvGraphicFramePr>
            <p:xfrm rot="10800000">
              <a:off x="12039600" y="7277100"/>
              <a:ext cx="2571750" cy="2571750"/>
            </p:xfrm>
            <a:graphic>
              <a:graphicData uri="http://schemas.microsoft.com/office/powerpoint/2016/slidezoom">
                <pslz:sldZm>
                  <pslz:sldZmObj sldId="279" cId="3791810464">
                    <pslz:zmPr id="{85DCAD88-E44C-49DA-B6F9-54A8D218C3EC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תצוגת שקופית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8C728809-2DF3-4C2A-9C88-E455CCA547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2039600" y="72771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108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>
            <a:extLst>
              <a:ext uri="{FF2B5EF4-FFF2-40B4-BE49-F238E27FC236}">
                <a16:creationId xmlns:a16="http://schemas.microsoft.com/office/drawing/2014/main" id="{0D815843-55FF-41F3-B3A8-A494DF4510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640877" y="1815873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שישית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873328" y="1933702"/>
            <a:ext cx="9601200" cy="3104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מהו שמו של ההר</a:t>
            </a:r>
          </a:p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הנקשר במנהגי החג?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E606C175-BD4F-4274-9739-355EB92D8448}"/>
              </a:ext>
            </a:extLst>
          </p:cNvPr>
          <p:cNvSpPr txBox="1"/>
          <p:nvPr/>
        </p:nvSpPr>
        <p:spPr>
          <a:xfrm>
            <a:off x="12493456" y="7369641"/>
            <a:ext cx="491142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4" name="applause.wav"/>
                </a:hlinkClick>
              </a:rPr>
              <a:t>הר מירון</a:t>
            </a:r>
            <a:endParaRPr lang="he-IL" sz="72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87C2D35D-3102-4093-948F-669240EBD2CF}"/>
              </a:ext>
            </a:extLst>
          </p:cNvPr>
          <p:cNvSpPr txBox="1"/>
          <p:nvPr/>
        </p:nvSpPr>
        <p:spPr>
          <a:xfrm>
            <a:off x="6665075" y="7247767"/>
            <a:ext cx="4979923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6" name="73581__benboncan__sad-trombone.wav"/>
                </a:hlinkClick>
              </a:rPr>
              <a:t>הר סיני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676187" y="7279976"/>
            <a:ext cx="4911421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5" action="ppaction://hlinksldjump">
                  <a:snd r:embed="rId6" name="73581__benboncan__sad-trombone.wav"/>
                </a:hlinkClick>
              </a:rPr>
              <a:t>הר חרמון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5807740" y="5326478"/>
            <a:ext cx="1519603" cy="204316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104167" y="5236812"/>
            <a:ext cx="1397013" cy="2043164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187806" y="5417928"/>
            <a:ext cx="1273176" cy="18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88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תצוגת שקופית 8">
                <a:extLst>
                  <a:ext uri="{FF2B5EF4-FFF2-40B4-BE49-F238E27FC236}">
                    <a16:creationId xmlns:a16="http://schemas.microsoft.com/office/drawing/2014/main" id="{0D3BCE7A-4654-4670-A612-2B81450A6A3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4521324"/>
                  </p:ext>
                </p:extLst>
              </p:nvPr>
            </p:nvGraphicFramePr>
            <p:xfrm>
              <a:off x="2070406" y="6971994"/>
              <a:ext cx="2571750" cy="2571750"/>
            </p:xfrm>
            <a:graphic>
              <a:graphicData uri="http://schemas.microsoft.com/office/powerpoint/2016/slidezoom">
                <pslz:sldZm>
                  <pslz:sldZmObj sldId="285" cId="2221693392">
                    <pslz:zmPr id="{0A4F5BC6-94FF-45B8-A370-1996B8813EF0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תצוגת שקופית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D3BCE7A-4654-4670-A612-2B81450A6A3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0406" y="6971994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770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תצוגת שקופית 5">
                <a:extLst>
                  <a:ext uri="{FF2B5EF4-FFF2-40B4-BE49-F238E27FC236}">
                    <a16:creationId xmlns:a16="http://schemas.microsoft.com/office/drawing/2014/main" id="{24D6C435-2C2D-45B9-8F7B-39ACD9C6BDE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80846418"/>
                  </p:ext>
                </p:extLst>
              </p:nvPr>
            </p:nvGraphicFramePr>
            <p:xfrm rot="10800000">
              <a:off x="11820525" y="7429500"/>
              <a:ext cx="2571750" cy="2571750"/>
            </p:xfrm>
            <a:graphic>
              <a:graphicData uri="http://schemas.microsoft.com/office/powerpoint/2016/slidezoom">
                <pslz:sldZm>
                  <pslz:sldZmObj sldId="282" cId="3820088991">
                    <pslz:zmPr id="{CC450E14-05F9-4643-ADB6-967E43812A18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תצוגת שקופית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4D6C435-2C2D-45B9-8F7B-39ACD9C6BDE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1820525" y="74295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975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012CA7E0-844F-4828-BCA7-8CC08FEA2B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874247" y="1970328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שביעית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4187806" y="3138216"/>
            <a:ext cx="9601200" cy="1550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8800" spc="-150" dirty="0">
                <a:latin typeface="Alef" panose="00000500000000000000" pitchFamily="2" charset="-79"/>
                <a:cs typeface="Alef" panose="00000500000000000000" pitchFamily="2" charset="-79"/>
              </a:rPr>
              <a:t>מהו מנהג </a:t>
            </a:r>
            <a:r>
              <a:rPr lang="he-IL" sz="8800" spc="-150" dirty="0" err="1">
                <a:latin typeface="Alef" panose="00000500000000000000" pitchFamily="2" charset="-79"/>
                <a:cs typeface="Alef" panose="00000500000000000000" pitchFamily="2" charset="-79"/>
              </a:rPr>
              <a:t>החאלאקה</a:t>
            </a:r>
            <a:r>
              <a:rPr lang="he-IL" sz="8800" spc="-150" dirty="0">
                <a:latin typeface="Alef" panose="00000500000000000000" pitchFamily="2" charset="-79"/>
                <a:cs typeface="Alef" panose="00000500000000000000" pitchFamily="2" charset="-79"/>
              </a:rPr>
              <a:t>?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761378" y="7100788"/>
            <a:ext cx="4911421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4" name="applause.wav"/>
                </a:hlinkClick>
              </a:rPr>
              <a:t>תספורת ראשונה</a:t>
            </a:r>
          </a:p>
          <a:p>
            <a:pPr algn="ctr"/>
            <a:r>
              <a:rPr lang="he-IL" sz="54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4" name="applause.wav"/>
                </a:hlinkClick>
              </a:rPr>
              <a:t>לבנים בני שלוש</a:t>
            </a:r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542482" y="5236813"/>
            <a:ext cx="1519603" cy="204316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104167" y="5236812"/>
            <a:ext cx="1397013" cy="2043164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187806" y="5417928"/>
            <a:ext cx="1273176" cy="1862048"/>
          </a:xfrm>
          <a:prstGeom prst="rect">
            <a:avLst/>
          </a:prstGeom>
        </p:spPr>
      </p:pic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3914F254-CD60-4D2F-98B0-AF17DA054EFD}"/>
              </a:ext>
            </a:extLst>
          </p:cNvPr>
          <p:cNvSpPr txBox="1"/>
          <p:nvPr/>
        </p:nvSpPr>
        <p:spPr>
          <a:xfrm>
            <a:off x="6575326" y="7294504"/>
            <a:ext cx="4911421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>
                <a:latin typeface="Abraham" panose="00000500000000000000" pitchFamily="2" charset="-79"/>
                <a:cs typeface="Abraham" panose="00000500000000000000" pitchFamily="2" charset="-79"/>
                <a:hlinkClick r:id="rId8" action="ppaction://hlinksldjump">
                  <a:snd r:embed="rId9" name="73581__benboncan__sad-trombone.wav"/>
                </a:hlinkClick>
              </a:rPr>
              <a:t>הצטרפות בנים </a:t>
            </a:r>
          </a:p>
          <a:p>
            <a:pPr algn="ctr"/>
            <a:r>
              <a:rPr lang="he-IL" sz="5400" dirty="0">
                <a:latin typeface="Abraham" panose="00000500000000000000" pitchFamily="2" charset="-79"/>
                <a:cs typeface="Abraham" panose="00000500000000000000" pitchFamily="2" charset="-79"/>
                <a:hlinkClick r:id="rId8" action="ppaction://hlinksldjump">
                  <a:snd r:embed="rId9" name="73581__benboncan__sad-trombone.wav"/>
                </a:hlinkClick>
              </a:rPr>
              <a:t>מגיל שלוש לחדר</a:t>
            </a:r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80A426EF-7C7B-42B7-BD38-96B7367EB152}"/>
              </a:ext>
            </a:extLst>
          </p:cNvPr>
          <p:cNvSpPr txBox="1"/>
          <p:nvPr/>
        </p:nvSpPr>
        <p:spPr>
          <a:xfrm>
            <a:off x="12237685" y="6663584"/>
            <a:ext cx="4911421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>
                <a:latin typeface="Abraham" panose="00000500000000000000" pitchFamily="2" charset="-79"/>
                <a:cs typeface="Abraham" panose="00000500000000000000" pitchFamily="2" charset="-79"/>
                <a:hlinkClick r:id="rId8" action="ppaction://hlinksldjump">
                  <a:snd r:embed="rId9" name="73581__benboncan__sad-trombone.wav"/>
                </a:hlinkClick>
              </a:rPr>
              <a:t>שמחה חגיגית בחלקה של קברי</a:t>
            </a:r>
          </a:p>
          <a:p>
            <a:pPr algn="ctr"/>
            <a:r>
              <a:rPr lang="he-IL" sz="5400" dirty="0">
                <a:latin typeface="Abraham" panose="00000500000000000000" pitchFamily="2" charset="-79"/>
                <a:cs typeface="Abraham" panose="00000500000000000000" pitchFamily="2" charset="-79"/>
                <a:hlinkClick r:id="rId8" action="ppaction://hlinksldjump">
                  <a:snd r:embed="rId9" name="73581__benboncan__sad-trombone.wav"/>
                </a:hlinkClick>
              </a:rPr>
              <a:t>צדיקים</a:t>
            </a:r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21693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תצוגת שקופית 8">
                <a:extLst>
                  <a:ext uri="{FF2B5EF4-FFF2-40B4-BE49-F238E27FC236}">
                    <a16:creationId xmlns:a16="http://schemas.microsoft.com/office/drawing/2014/main" id="{A57EFAE9-7119-4477-94CA-5C1099A18E5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67547459"/>
                  </p:ext>
                </p:extLst>
              </p:nvPr>
            </p:nvGraphicFramePr>
            <p:xfrm>
              <a:off x="1596348" y="6971994"/>
              <a:ext cx="2571750" cy="2571750"/>
            </p:xfrm>
            <a:graphic>
              <a:graphicData uri="http://schemas.microsoft.com/office/powerpoint/2016/slidezoom">
                <pslz:sldZm>
                  <pslz:sldZmObj sldId="286" cId="24667198">
                    <pslz:zmPr id="{0EA4F893-0780-4109-B35C-16E946ADD2EF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תצוגת שקופית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A57EFAE9-7119-4477-94CA-5C1099A18E5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6348" y="6971994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903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תצוגת שקופית 5">
                <a:extLst>
                  <a:ext uri="{FF2B5EF4-FFF2-40B4-BE49-F238E27FC236}">
                    <a16:creationId xmlns:a16="http://schemas.microsoft.com/office/drawing/2014/main" id="{2E4C8061-BF21-4684-A682-0057F781D9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79131915"/>
                  </p:ext>
                </p:extLst>
              </p:nvPr>
            </p:nvGraphicFramePr>
            <p:xfrm rot="10800000">
              <a:off x="12268200" y="7277100"/>
              <a:ext cx="2571750" cy="2571750"/>
            </p:xfrm>
            <a:graphic>
              <a:graphicData uri="http://schemas.microsoft.com/office/powerpoint/2016/slidezoom">
                <pslz:sldZm>
                  <pslz:sldZmObj sldId="285" cId="2221693392">
                    <pslz:zmPr id="{8D9A9007-B370-49D5-8B06-7A4936B5E46A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תצוגת שקופית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E4C8061-BF21-4684-A682-0057F781D9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2268200" y="72771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73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F84575CE-6B0E-47C9-BC2F-54F1600E0A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640877" y="1815873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שמינית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962400" y="2101364"/>
            <a:ext cx="9601200" cy="3104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בימי ספירת העומר נהוג</a:t>
            </a:r>
          </a:p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להימנע מ..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255341" y="6485578"/>
            <a:ext cx="4911421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8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לימוד </a:t>
            </a:r>
          </a:p>
          <a:p>
            <a:pPr algn="ctr"/>
            <a:r>
              <a:rPr lang="he-IL" sz="88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תורה</a:t>
            </a:r>
            <a:endParaRPr lang="he-IL" sz="88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961785" y="5064332"/>
            <a:ext cx="1519603" cy="204316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104167" y="5236812"/>
            <a:ext cx="1397013" cy="2043164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187806" y="5417928"/>
            <a:ext cx="1273176" cy="1862048"/>
          </a:xfrm>
          <a:prstGeom prst="rect">
            <a:avLst/>
          </a:prstGeom>
        </p:spPr>
      </p:pic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3914F254-CD60-4D2F-98B0-AF17DA054EFD}"/>
              </a:ext>
            </a:extLst>
          </p:cNvPr>
          <p:cNvSpPr txBox="1"/>
          <p:nvPr/>
        </p:nvSpPr>
        <p:spPr>
          <a:xfrm>
            <a:off x="6476599" y="6792017"/>
            <a:ext cx="4911421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9" name="applause.wav"/>
                </a:hlinkClick>
              </a:rPr>
              <a:t>עריכת </a:t>
            </a:r>
          </a:p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9" name="applause.wav"/>
                </a:hlinkClick>
              </a:rPr>
              <a:t>נישואים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80A426EF-7C7B-42B7-BD38-96B7367EB152}"/>
              </a:ext>
            </a:extLst>
          </p:cNvPr>
          <p:cNvSpPr txBox="1"/>
          <p:nvPr/>
        </p:nvSpPr>
        <p:spPr>
          <a:xfrm>
            <a:off x="12306982" y="6922551"/>
            <a:ext cx="4911421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2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עריכת ברית </a:t>
            </a:r>
          </a:p>
          <a:p>
            <a:pPr algn="ctr"/>
            <a:r>
              <a:rPr lang="he-IL" sz="72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מילה</a:t>
            </a:r>
            <a:endParaRPr lang="he-IL" sz="72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667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תצוגת שקופית 8">
                <a:extLst>
                  <a:ext uri="{FF2B5EF4-FFF2-40B4-BE49-F238E27FC236}">
                    <a16:creationId xmlns:a16="http://schemas.microsoft.com/office/drawing/2014/main" id="{81819330-70FB-40C6-BC3A-55C54A5E3D6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651845"/>
                  </p:ext>
                </p:extLst>
              </p:nvPr>
            </p:nvGraphicFramePr>
            <p:xfrm>
              <a:off x="1155217" y="7124700"/>
              <a:ext cx="2571750" cy="2571750"/>
            </p:xfrm>
            <a:graphic>
              <a:graphicData uri="http://schemas.microsoft.com/office/powerpoint/2016/slidezoom">
                <pslz:sldZm>
                  <pslz:sldZmObj sldId="287" cId="539966708">
                    <pslz:zmPr id="{F089BCA1-8657-4C76-BE3D-666D1301D1E4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תצוגת שקופית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81819330-70FB-40C6-BC3A-55C54A5E3D6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5217" y="71247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240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תצוגת שקופית 5">
                <a:extLst>
                  <a:ext uri="{FF2B5EF4-FFF2-40B4-BE49-F238E27FC236}">
                    <a16:creationId xmlns:a16="http://schemas.microsoft.com/office/drawing/2014/main" id="{C3AE7146-8958-458C-A514-1F8615D11E6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47269541"/>
                  </p:ext>
                </p:extLst>
              </p:nvPr>
            </p:nvGraphicFramePr>
            <p:xfrm rot="10800000">
              <a:off x="12194723" y="7051223"/>
              <a:ext cx="2571750" cy="2571750"/>
            </p:xfrm>
            <a:graphic>
              <a:graphicData uri="http://schemas.microsoft.com/office/powerpoint/2016/slidezoom">
                <pslz:sldZm>
                  <pslz:sldZmObj sldId="286" cId="24667198">
                    <pslz:zmPr id="{B234B953-54DA-4C09-95F5-53DA6EBAA712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תצוגת שקופית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C3AE7146-8958-458C-A514-1F8615D11E6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2194723" y="7051223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532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3224A040-B292-4D46-8012-D0C32C9CF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640877" y="1815873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תשיעית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962400" y="2101364"/>
            <a:ext cx="9601200" cy="3104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7200" spc="-150" dirty="0">
                <a:latin typeface="Alef" panose="00000500000000000000" pitchFamily="2" charset="-79"/>
                <a:cs typeface="Alef" panose="00000500000000000000" pitchFamily="2" charset="-79"/>
              </a:rPr>
              <a:t>בל"ג בעומר נהוג לערוך הילולה בקברו של...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744607" y="7008885"/>
            <a:ext cx="4911421" cy="26930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הרצל</a:t>
            </a:r>
            <a:endParaRPr lang="he-IL" sz="115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961785" y="5064332"/>
            <a:ext cx="1519603" cy="204316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104167" y="5236812"/>
            <a:ext cx="1397013" cy="2043164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392843" y="5417928"/>
            <a:ext cx="1273176" cy="1862048"/>
          </a:xfrm>
          <a:prstGeom prst="rect">
            <a:avLst/>
          </a:prstGeom>
        </p:spPr>
      </p:pic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3914F254-CD60-4D2F-98B0-AF17DA054EFD}"/>
              </a:ext>
            </a:extLst>
          </p:cNvPr>
          <p:cNvSpPr txBox="1"/>
          <p:nvPr/>
        </p:nvSpPr>
        <p:spPr>
          <a:xfrm>
            <a:off x="6274809" y="6662636"/>
            <a:ext cx="4911421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 err="1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הבאבא</a:t>
            </a:r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 </a:t>
            </a:r>
          </a:p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סאלי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80A426EF-7C7B-42B7-BD38-96B7367EB152}"/>
              </a:ext>
            </a:extLst>
          </p:cNvPr>
          <p:cNvSpPr txBox="1"/>
          <p:nvPr/>
        </p:nvSpPr>
        <p:spPr>
          <a:xfrm>
            <a:off x="12306982" y="6922551"/>
            <a:ext cx="4911421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9" name="applause.wav"/>
                </a:hlinkClick>
              </a:rPr>
              <a:t>רבי שמעון </a:t>
            </a:r>
          </a:p>
          <a:p>
            <a:pPr algn="ctr"/>
            <a:r>
              <a:rPr lang="he-IL" sz="6600" dirty="0">
                <a:latin typeface="Abraham" panose="00000500000000000000" pitchFamily="2" charset="-79"/>
                <a:cs typeface="Abraham" panose="00000500000000000000" pitchFamily="2" charset="-79"/>
                <a:hlinkClick r:id="" action="ppaction://hlinkshowjump?jump=nextslide">
                  <a:snd r:embed="rId9" name="applause.wav"/>
                </a:hlinkClick>
              </a:rPr>
              <a:t>בר יוחאי</a:t>
            </a:r>
            <a:endParaRPr lang="he-IL" sz="66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39966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תצוגת שקופית 8">
                <a:extLst>
                  <a:ext uri="{FF2B5EF4-FFF2-40B4-BE49-F238E27FC236}">
                    <a16:creationId xmlns:a16="http://schemas.microsoft.com/office/drawing/2014/main" id="{53A7D8C5-B7E3-4167-9D5E-66CAD94A2F8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97448075"/>
                  </p:ext>
                </p:extLst>
              </p:nvPr>
            </p:nvGraphicFramePr>
            <p:xfrm>
              <a:off x="949884" y="7200900"/>
              <a:ext cx="2571750" cy="2571750"/>
            </p:xfrm>
            <a:graphic>
              <a:graphicData uri="http://schemas.microsoft.com/office/powerpoint/2016/slidezoom">
                <pslz:sldZm>
                  <pslz:sldZmObj sldId="294" cId="4083471563">
                    <pslz:zmPr id="{BDE1E90E-E152-4328-9BF2-EAADA70D4056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תצוגת שקופית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53A7D8C5-B7E3-4167-9D5E-66CAD94A2F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9884" y="72009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428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תצוגת שקופית 5">
                <a:extLst>
                  <a:ext uri="{FF2B5EF4-FFF2-40B4-BE49-F238E27FC236}">
                    <a16:creationId xmlns:a16="http://schemas.microsoft.com/office/drawing/2014/main" id="{EAAB1566-56A9-4BA8-9D8B-AD78CADD50A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0005311"/>
                  </p:ext>
                </p:extLst>
              </p:nvPr>
            </p:nvGraphicFramePr>
            <p:xfrm rot="10800000">
              <a:off x="12186800" y="6967099"/>
              <a:ext cx="2571750" cy="2571750"/>
            </p:xfrm>
            <a:graphic>
              <a:graphicData uri="http://schemas.microsoft.com/office/powerpoint/2016/slidezoom">
                <pslz:sldZm>
                  <pslz:sldZmObj sldId="287" cId="539966708">
                    <pslz:zmPr id="{59ED6002-F96B-4197-87CD-F58155D1AA35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תצוגת שקופית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EAAB1566-56A9-4BA8-9D8B-AD78CADD50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2186800" y="6967099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424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3224A040-B292-4D46-8012-D0C32C9CF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77" b="10434"/>
          <a:stretch/>
        </p:blipFill>
        <p:spPr>
          <a:xfrm>
            <a:off x="-13855" y="0"/>
            <a:ext cx="18288000" cy="10287000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29F168B1-7A4A-4F74-B9C2-EA8D1B37BBDE}"/>
              </a:ext>
            </a:extLst>
          </p:cNvPr>
          <p:cNvSpPr/>
          <p:nvPr/>
        </p:nvSpPr>
        <p:spPr>
          <a:xfrm>
            <a:off x="640877" y="1815873"/>
            <a:ext cx="16764000" cy="38092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" name="Group 3"/>
          <p:cNvGrpSpPr/>
          <p:nvPr/>
        </p:nvGrpSpPr>
        <p:grpSpPr>
          <a:xfrm>
            <a:off x="437975" y="6452558"/>
            <a:ext cx="5612340" cy="3202775"/>
            <a:chOff x="0" y="0"/>
            <a:chExt cx="7620000" cy="4348480"/>
          </a:xfrm>
        </p:grpSpPr>
        <p:sp>
          <p:nvSpPr>
            <p:cNvPr id="4" name="Freeform 4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6441" y="38100"/>
            <a:ext cx="8535117" cy="148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6600" dirty="0">
                <a:solidFill>
                  <a:srgbClr val="FFFFFF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שאלה עשירית</a:t>
            </a:r>
            <a:endParaRPr lang="en-US" sz="6600" dirty="0">
              <a:solidFill>
                <a:srgbClr val="FFFFFF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237685" y="6452558"/>
            <a:ext cx="5612340" cy="3202775"/>
            <a:chOff x="0" y="0"/>
            <a:chExt cx="7620000" cy="4348480"/>
          </a:xfrm>
        </p:grpSpPr>
        <p:sp>
          <p:nvSpPr>
            <p:cNvPr id="8" name="Freeform 8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337830" y="6452558"/>
            <a:ext cx="5612340" cy="3202775"/>
            <a:chOff x="0" y="0"/>
            <a:chExt cx="7620000" cy="4348480"/>
          </a:xfrm>
        </p:grpSpPr>
        <p:sp>
          <p:nvSpPr>
            <p:cNvPr id="11" name="Freeform 11"/>
            <p:cNvSpPr/>
            <p:nvPr/>
          </p:nvSpPr>
          <p:spPr>
            <a:xfrm>
              <a:off x="304800" y="30480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7315200" y="0"/>
                  </a:moveTo>
                  <a:lnTo>
                    <a:pt x="7315200" y="4043680"/>
                  </a:lnTo>
                  <a:lnTo>
                    <a:pt x="0" y="4043680"/>
                  </a:lnTo>
                  <a:lnTo>
                    <a:pt x="0" y="3738880"/>
                  </a:lnTo>
                  <a:lnTo>
                    <a:pt x="7010400" y="3738880"/>
                  </a:lnTo>
                  <a:lnTo>
                    <a:pt x="7010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7315200" cy="4043680"/>
            </a:xfrm>
            <a:custGeom>
              <a:avLst/>
              <a:gdLst/>
              <a:ahLst/>
              <a:cxnLst/>
              <a:rect l="l" t="t" r="r" b="b"/>
              <a:pathLst>
                <a:path w="7315200" h="4043680">
                  <a:moveTo>
                    <a:pt x="0" y="0"/>
                  </a:moveTo>
                  <a:lnTo>
                    <a:pt x="7315200" y="0"/>
                  </a:lnTo>
                  <a:lnTo>
                    <a:pt x="7315200" y="4043680"/>
                  </a:lnTo>
                  <a:lnTo>
                    <a:pt x="0" y="4043680"/>
                  </a:lnTo>
                  <a:close/>
                </a:path>
              </a:pathLst>
            </a:custGeom>
            <a:solidFill>
              <a:srgbClr val="FBD643"/>
            </a:solidFill>
          </p:spPr>
        </p:sp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FC1A10EA-41D6-4402-B336-7527469830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582400" y="207096"/>
            <a:ext cx="1736004" cy="1736004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40A465A-BD09-4F85-AB97-2FF23BDFA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7819" y="207096"/>
            <a:ext cx="1736004" cy="1736004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F3695045-EF43-4D62-B3CB-49BDA8030D0F}"/>
              </a:ext>
            </a:extLst>
          </p:cNvPr>
          <p:cNvSpPr txBox="1"/>
          <p:nvPr/>
        </p:nvSpPr>
        <p:spPr>
          <a:xfrm>
            <a:off x="3962400" y="2101364"/>
            <a:ext cx="9601200" cy="3135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he-IL" sz="8000" spc="-150" dirty="0">
                <a:latin typeface="Alef" panose="00000500000000000000" pitchFamily="2" charset="-79"/>
                <a:cs typeface="Alef" panose="00000500000000000000" pitchFamily="2" charset="-79"/>
              </a:rPr>
              <a:t>מה פירוש המילה קומזיץ?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C03A0578-67F9-4E68-AA4C-3A8749469E58}"/>
              </a:ext>
            </a:extLst>
          </p:cNvPr>
          <p:cNvSpPr txBox="1"/>
          <p:nvPr/>
        </p:nvSpPr>
        <p:spPr>
          <a:xfrm>
            <a:off x="407257" y="6778356"/>
            <a:ext cx="4911421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אש בעברית</a:t>
            </a:r>
          </a:p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קדומה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AB025806-FB24-4464-8FB9-51ECB002F5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961785" y="5064332"/>
            <a:ext cx="1519603" cy="2043163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7FB57FC2-5406-4DA1-AEFE-3BAE20B89F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104167" y="5236812"/>
            <a:ext cx="1397013" cy="2043164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B61A32E7-8478-4428-A979-D4E4DC10648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419880" y="5140352"/>
            <a:ext cx="1273176" cy="1862048"/>
          </a:xfrm>
          <a:prstGeom prst="rect">
            <a:avLst/>
          </a:prstGeom>
        </p:spPr>
      </p:pic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3914F254-CD60-4D2F-98B0-AF17DA054EFD}"/>
              </a:ext>
            </a:extLst>
          </p:cNvPr>
          <p:cNvSpPr txBox="1"/>
          <p:nvPr/>
        </p:nvSpPr>
        <p:spPr>
          <a:xfrm>
            <a:off x="6274809" y="6878080"/>
            <a:ext cx="4911421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9" action="ppaction://hlinksldjump">
                  <a:snd r:embed="rId10" name="applause.wav"/>
                </a:hlinkClick>
              </a:rPr>
              <a:t>בוא לשבת</a:t>
            </a:r>
          </a:p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9" action="ppaction://hlinksldjump">
                  <a:snd r:embed="rId10" name="applause.wav"/>
                </a:hlinkClick>
              </a:rPr>
              <a:t>ביידיש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80A426EF-7C7B-42B7-BD38-96B7367EB152}"/>
              </a:ext>
            </a:extLst>
          </p:cNvPr>
          <p:cNvSpPr txBox="1"/>
          <p:nvPr/>
        </p:nvSpPr>
        <p:spPr>
          <a:xfrm>
            <a:off x="12306982" y="6613217"/>
            <a:ext cx="4911421" cy="33855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atin typeface="Abraham" panose="00000500000000000000" pitchFamily="2" charset="-79"/>
                <a:cs typeface="Abraham" panose="00000500000000000000" pitchFamily="2" charset="-79"/>
                <a:hlinkClick r:id="rId4" action="ppaction://hlinksldjump">
                  <a:snd r:embed="rId5" name="73581__benboncan__sad-trombone.wav"/>
                </a:hlinkClick>
              </a:rPr>
              <a:t>מדורה בארמית</a:t>
            </a:r>
            <a:endParaRPr lang="he-IL" sz="8000" dirty="0">
              <a:latin typeface="Abraham" panose="00000500000000000000" pitchFamily="2" charset="-79"/>
              <a:cs typeface="Abraham" panose="00000500000000000000" pitchFamily="2" charset="-79"/>
            </a:endParaRPr>
          </a:p>
          <a:p>
            <a:pPr algn="ctr"/>
            <a:endParaRPr lang="he-IL" sz="54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3471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562507" y="1568941"/>
            <a:ext cx="6688928" cy="6688928"/>
            <a:chOff x="0" y="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959969" y="1970179"/>
            <a:ext cx="5918582" cy="591858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E2B2B">
                <a:alpha val="54901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248400" y="3233299"/>
            <a:ext cx="5054322" cy="361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10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אלופים</a:t>
            </a:r>
            <a:endParaRPr kumimoji="0" lang="en-US" sz="10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3076" name="Picture 4" descr="Arrow On Target Sticker by Heavy Metal Machines">
            <a:extLst>
              <a:ext uri="{FF2B5EF4-FFF2-40B4-BE49-F238E27FC236}">
                <a16:creationId xmlns:a16="http://schemas.microsoft.com/office/drawing/2014/main" id="{E4D05CD9-19B9-46DF-A6D7-9937443434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919" y="51435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תצוגת שקופית 8">
                <a:extLst>
                  <a:ext uri="{FF2B5EF4-FFF2-40B4-BE49-F238E27FC236}">
                    <a16:creationId xmlns:a16="http://schemas.microsoft.com/office/drawing/2014/main" id="{DA7D51FB-5AAC-41A1-BA89-3E63149B19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6815411"/>
                  </p:ext>
                </p:extLst>
              </p:nvPr>
            </p:nvGraphicFramePr>
            <p:xfrm>
              <a:off x="1087498" y="7435850"/>
              <a:ext cx="2571750" cy="2571750"/>
            </p:xfrm>
            <a:graphic>
              <a:graphicData uri="http://schemas.microsoft.com/office/powerpoint/2016/slidezoom">
                <pslz:sldZm>
                  <pslz:sldZmObj sldId="273" cId="169330312">
                    <pslz:zmPr id="{542F87A4-286E-40FD-A231-4BC71C783593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תצוגת שקופית 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DA7D51FB-5AAC-41A1-BA89-3E63149B19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7498" y="743585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440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81600" y="1409700"/>
            <a:ext cx="7924800" cy="792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3200" y="3848100"/>
            <a:ext cx="472868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נסו</a:t>
            </a:r>
            <a:r>
              <a:rPr lang="en-US" sz="12000" dirty="0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 </a:t>
            </a:r>
            <a:r>
              <a:rPr lang="en-US" sz="12000" dirty="0" err="1">
                <a:solidFill>
                  <a:srgbClr val="00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שוב</a:t>
            </a:r>
            <a:endParaRPr lang="en-US" sz="12000" dirty="0">
              <a:solidFill>
                <a:srgbClr val="000000"/>
              </a:solidFill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תצוגת שקופית 5">
                <a:extLst>
                  <a:ext uri="{FF2B5EF4-FFF2-40B4-BE49-F238E27FC236}">
                    <a16:creationId xmlns:a16="http://schemas.microsoft.com/office/drawing/2014/main" id="{D2AB1BA8-968B-47B7-A3AB-BFA940FBF4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61074624"/>
                  </p:ext>
                </p:extLst>
              </p:nvPr>
            </p:nvGraphicFramePr>
            <p:xfrm rot="10800000">
              <a:off x="12573000" y="7353300"/>
              <a:ext cx="2571750" cy="2571750"/>
            </p:xfrm>
            <a:graphic>
              <a:graphicData uri="http://schemas.microsoft.com/office/powerpoint/2016/slidezoom">
                <pslz:sldZm>
                  <pslz:sldZmObj sldId="294" cId="4083471563">
                    <pslz:zmPr id="{60A13BE4-62B3-494B-A310-89624BCA5C32}" returnToParent="0" imageType="cover" transitionDur="100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rot="10800000">
                          <a:off x="0" y="0"/>
                          <a:ext cx="2571750" cy="257175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תצוגת שקופית 5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D2AB1BA8-968B-47B7-A3AB-BFA940FBF4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2573000" y="7353300"/>
                <a:ext cx="2571750" cy="25717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027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 amt="92000"/>
          </a:blip>
          <a:srcRect l="1004" t="3437" r="1004" b="136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910407" y="1767328"/>
            <a:ext cx="10203831" cy="10203831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A5CE8069-2167-47CC-9A14-F0D6C0A57546}"/>
              </a:ext>
            </a:extLst>
          </p:cNvPr>
          <p:cNvSpPr txBox="1"/>
          <p:nvPr/>
        </p:nvSpPr>
        <p:spPr>
          <a:xfrm>
            <a:off x="2284399" y="1369923"/>
            <a:ext cx="13455845" cy="3830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כל</a:t>
            </a:r>
            <a:r>
              <a:rPr kumimoji="0" lang="en-US" sz="2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 </a:t>
            </a:r>
            <a:r>
              <a:rPr kumimoji="0" lang="en-US" sz="2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braham" panose="00000500000000000000" pitchFamily="2" charset="-79"/>
                <a:ea typeface="+mn-ea"/>
                <a:cs typeface="Abraham" panose="00000500000000000000" pitchFamily="2" charset="-79"/>
              </a:rPr>
              <a:t>הכבוד</a:t>
            </a:r>
            <a:endParaRPr kumimoji="0" lang="en-US" sz="2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ts val="1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braham" panose="00000500000000000000" pitchFamily="2" charset="-79"/>
              <a:ea typeface="+mn-ea"/>
              <a:cs typeface="Abraham" panose="00000500000000000000" pitchFamily="2" charset="-79"/>
            </a:endParaRPr>
          </a:p>
        </p:txBody>
      </p:sp>
      <p:pic>
        <p:nvPicPr>
          <p:cNvPr id="4098" name="Picture 2" descr="glitter fireworks Sticker by Chris Cubellis">
            <a:extLst>
              <a:ext uri="{FF2B5EF4-FFF2-40B4-BE49-F238E27FC236}">
                <a16:creationId xmlns:a16="http://schemas.microsoft.com/office/drawing/2014/main" id="{F97CCEB6-E609-4AA7-8124-2D579F4C22F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606" y="1799182"/>
            <a:ext cx="10203831" cy="680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martsound_HUMAN_CROWD_Applause_Small_Audience_Club_Front_01">
            <a:hlinkClick r:id="" action="ppaction://media"/>
            <a:extLst>
              <a:ext uri="{FF2B5EF4-FFF2-40B4-BE49-F238E27FC236}">
                <a16:creationId xmlns:a16="http://schemas.microsoft.com/office/drawing/2014/main" id="{6B556088-B97B-40E1-A0EB-83BCD2FA55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" y="95162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6341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260</Words>
  <Application>Microsoft Office PowerPoint</Application>
  <PresentationFormat>מותאם אישית</PresentationFormat>
  <Paragraphs>113</Paragraphs>
  <Slides>34</Slides>
  <Notes>0</Notes>
  <HiddenSlides>0</HiddenSlides>
  <MMClips>2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35" baseType="lpstr"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חידון ל"ג בעומר</dc:title>
  <dc:creator>ונסה</dc:creator>
  <cp:lastModifiedBy>שרונה ארזי</cp:lastModifiedBy>
  <cp:revision>42</cp:revision>
  <dcterms:created xsi:type="dcterms:W3CDTF">2006-08-16T00:00:00Z</dcterms:created>
  <dcterms:modified xsi:type="dcterms:W3CDTF">2021-04-22T19:56:51Z</dcterms:modified>
  <dc:identifier>DAD7f6y22-I</dc:identifier>
</cp:coreProperties>
</file>