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6858000" cx="9906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24" Type="http://schemas.openxmlformats.org/officeDocument/2006/relationships/slide" Target="slides/slide20.xml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0" type="dt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1" type="ftr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75"/>
              <a:buFont typeface="Calibri"/>
              <a:buNone/>
              <a:defRPr b="0" i="0" sz="3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3062" lvl="0" marL="457200" marR="0" rtl="1" algn="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275"/>
              <a:buFont typeface="Arial"/>
              <a:buChar char="•"/>
              <a:defRPr b="0" i="0" sz="22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2425" lvl="1" marL="914400" marR="0" rtl="1" algn="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  <a:defRPr b="0" i="0" sz="1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1787" lvl="2" marL="1371600" marR="0" rtl="1" algn="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Font typeface="Arial"/>
              <a:buChar char="•"/>
              <a:defRPr b="0" i="0" sz="16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1500" lvl="3" marL="1828800" marR="0" rtl="1" algn="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b="0" i="0" sz="146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1500" lvl="4" marL="2286000" marR="0" rtl="1" algn="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b="0" i="0" sz="146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1500" lvl="5" marL="2743200" marR="0" rtl="1" algn="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b="0" i="0" sz="146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1500" lvl="6" marL="3200400" marR="0" rtl="1" algn="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b="0" i="0" sz="146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1500" lvl="7" marL="3657600" marR="0" rtl="1" algn="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b="0" i="0" sz="146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1500" lvl="8" marL="4114800" marR="0" rtl="1" algn="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b="0" i="0" sz="146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