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Autofit/>
          </a:bodyPr>
          <a:lstStyle>
            <a:lvl1pPr lvl="0" rtl="1" algn="ctr">
              <a:spcBef>
                <a:spcPts val="0"/>
              </a:spcBef>
              <a:spcAft>
                <a:spcPts val="0"/>
              </a:spcAft>
              <a:buSzPts val="1400"/>
              <a:buNone/>
              <a:defRPr sz="6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3" name="Google Shape;13;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Autofit/>
          </a:bodyPr>
          <a:lstStyle>
            <a:lvl1pPr lvl="0" rtl="1" algn="ctr">
              <a:spcBef>
                <a:spcPts val="480"/>
              </a:spcBef>
              <a:spcAft>
                <a:spcPts val="0"/>
              </a:spcAft>
              <a:buClr>
                <a:schemeClr val="dk1"/>
              </a:buClr>
              <a:buSzPts val="2400"/>
              <a:buFont typeface="Times New Roman"/>
              <a:buNone/>
              <a:defRPr sz="2400"/>
            </a:lvl1pPr>
            <a:lvl2pPr lvl="1" rtl="1" algn="ctr">
              <a:spcBef>
                <a:spcPts val="400"/>
              </a:spcBef>
              <a:spcAft>
                <a:spcPts val="0"/>
              </a:spcAft>
              <a:buClr>
                <a:schemeClr val="dk1"/>
              </a:buClr>
              <a:buSzPts val="2000"/>
              <a:buFont typeface="Times New Roman"/>
              <a:buNone/>
              <a:defRPr sz="2000"/>
            </a:lvl2pPr>
            <a:lvl3pPr lvl="2" rtl="1" algn="ctr">
              <a:spcBef>
                <a:spcPts val="360"/>
              </a:spcBef>
              <a:spcAft>
                <a:spcPts val="0"/>
              </a:spcAft>
              <a:buClr>
                <a:schemeClr val="dk1"/>
              </a:buClr>
              <a:buSzPts val="1800"/>
              <a:buFont typeface="Times New Roman"/>
              <a:buNone/>
              <a:defRPr sz="1800"/>
            </a:lvl3pPr>
            <a:lvl4pPr lvl="3" rtl="1" algn="ctr">
              <a:spcBef>
                <a:spcPts val="320"/>
              </a:spcBef>
              <a:spcAft>
                <a:spcPts val="0"/>
              </a:spcAft>
              <a:buClr>
                <a:schemeClr val="dk1"/>
              </a:buClr>
              <a:buSzPts val="1600"/>
              <a:buFont typeface="Times New Roman"/>
              <a:buNone/>
              <a:defRPr sz="1600"/>
            </a:lvl4pPr>
            <a:lvl5pPr lvl="4" rtl="1" algn="ctr">
              <a:spcBef>
                <a:spcPts val="320"/>
              </a:spcBef>
              <a:spcAft>
                <a:spcPts val="0"/>
              </a:spcAft>
              <a:buClr>
                <a:schemeClr val="dk1"/>
              </a:buClr>
              <a:buSzPts val="1600"/>
              <a:buFont typeface="Times New Roman"/>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5" name="Google Shape;15;p2"/>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6" name="Google Shape;16;p2"/>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9" name="Google Shape;19;p3"/>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0" name="Google Shape;20;p3"/>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21" name="Shape 21"/>
        <p:cNvGrpSpPr/>
        <p:nvPr/>
      </p:nvGrpSpPr>
      <p:grpSpPr>
        <a:xfrm>
          <a:off x="0" y="0"/>
          <a:ext cx="0" cy="0"/>
          <a:chOff x="0" y="0"/>
          <a:chExt cx="0" cy="0"/>
        </a:xfrm>
      </p:grpSpPr>
      <p:sp>
        <p:nvSpPr>
          <p:cNvPr id="22" name="Google Shape;22;p4"/>
          <p:cNvSpPr txBox="1"/>
          <p:nvPr>
            <p:ph type="title"/>
          </p:nvPr>
        </p:nvSpPr>
        <p:spPr>
          <a:xfrm rot="5400000">
            <a:off x="4743450" y="2381250"/>
            <a:ext cx="5486400" cy="19431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23" name="Google Shape;23;p4"/>
          <p:cNvSpPr txBox="1"/>
          <p:nvPr>
            <p:ph idx="1" type="body"/>
          </p:nvPr>
        </p:nvSpPr>
        <p:spPr>
          <a:xfrm rot="5400000">
            <a:off x="781050" y="514350"/>
            <a:ext cx="5486400" cy="56769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4" name="Google Shape;24;p4"/>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5" name="Google Shape;25;p4"/>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6" name="Google Shape;26;p4"/>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27" name="Shape 27"/>
        <p:cNvGrpSpPr/>
        <p:nvPr/>
      </p:nvGrpSpPr>
      <p:grpSpPr>
        <a:xfrm>
          <a:off x="0" y="0"/>
          <a:ext cx="0" cy="0"/>
          <a:chOff x="0" y="0"/>
          <a:chExt cx="0" cy="0"/>
        </a:xfrm>
      </p:grpSpPr>
      <p:sp>
        <p:nvSpPr>
          <p:cNvPr id="28" name="Google Shape;28;p5"/>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29" name="Google Shape;29;p5"/>
          <p:cNvSpPr txBox="1"/>
          <p:nvPr>
            <p:ph idx="1" type="body"/>
          </p:nvPr>
        </p:nvSpPr>
        <p:spPr>
          <a:xfrm rot="5400000">
            <a:off x="2514600" y="152400"/>
            <a:ext cx="4114800" cy="77724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30" name="Google Shape;30;p5"/>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1" name="Google Shape;31;p5"/>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2" name="Google Shape;32;p5"/>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33" name="Shape 33"/>
        <p:cNvGrpSpPr/>
        <p:nvPr/>
      </p:nvGrpSpPr>
      <p:grpSpPr>
        <a:xfrm>
          <a:off x="0" y="0"/>
          <a:ext cx="0" cy="0"/>
          <a:chOff x="0" y="0"/>
          <a:chExt cx="0" cy="0"/>
        </a:xfrm>
      </p:grpSpPr>
      <p:sp>
        <p:nvSpPr>
          <p:cNvPr id="34" name="Google Shape;34;p6"/>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rtl="1" algn="ctr">
              <a:spcBef>
                <a:spcPts val="0"/>
              </a:spcBef>
              <a:spcAft>
                <a:spcPts val="0"/>
              </a:spcAft>
              <a:buSzPts val="1400"/>
              <a:buNone/>
              <a:defRPr sz="32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35" name="Google Shape;35;p6"/>
          <p:cNvSpPr/>
          <p:nvPr>
            <p:ph idx="2" type="pic"/>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lvl="0" marR="0" rtl="1" algn="r">
              <a:spcBef>
                <a:spcPts val="640"/>
              </a:spcBef>
              <a:spcAft>
                <a:spcPts val="0"/>
              </a:spcAft>
              <a:buClr>
                <a:schemeClr val="dk1"/>
              </a:buClr>
              <a:buSzPts val="3200"/>
              <a:buFont typeface="Times New Roman"/>
              <a:buNone/>
              <a:defRPr b="0" i="0" sz="3200" u="none" cap="none" strike="noStrike">
                <a:solidFill>
                  <a:schemeClr val="dk1"/>
                </a:solidFill>
                <a:latin typeface="Times New Roman"/>
                <a:ea typeface="Times New Roman"/>
                <a:cs typeface="Times New Roman"/>
                <a:sym typeface="Times New Roman"/>
              </a:defRPr>
            </a:lvl1pPr>
            <a:lvl2pPr lvl="1" marR="0" rtl="1" algn="r">
              <a:spcBef>
                <a:spcPts val="560"/>
              </a:spcBef>
              <a:spcAft>
                <a:spcPts val="0"/>
              </a:spcAft>
              <a:buClr>
                <a:schemeClr val="dk1"/>
              </a:buClr>
              <a:buSzPts val="2800"/>
              <a:buFont typeface="Times New Roman"/>
              <a:buNone/>
              <a:defRPr b="0" i="0" sz="2800" u="none" cap="none" strike="noStrike">
                <a:solidFill>
                  <a:schemeClr val="dk1"/>
                </a:solidFill>
                <a:latin typeface="Times New Roman"/>
                <a:ea typeface="Times New Roman"/>
                <a:cs typeface="Times New Roman"/>
                <a:sym typeface="Times New Roman"/>
              </a:defRPr>
            </a:lvl2pPr>
            <a:lvl3pPr lvl="2" marR="0" rtl="1" algn="r">
              <a:spcBef>
                <a:spcPts val="48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3pPr>
            <a:lvl4pPr lvl="3" marR="0" rtl="1" algn="r">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4pPr>
            <a:lvl5pPr lvl="4" marR="0" rtl="1" algn="r">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5pPr>
            <a:lvl6pPr lvl="5"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Times New Roman"/>
                <a:ea typeface="Times New Roman"/>
                <a:cs typeface="Times New Roman"/>
                <a:sym typeface="Times New Roman"/>
              </a:defRPr>
            </a:lvl6pPr>
            <a:lvl7pPr lvl="6"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Times New Roman"/>
                <a:ea typeface="Times New Roman"/>
                <a:cs typeface="Times New Roman"/>
                <a:sym typeface="Times New Roman"/>
              </a:defRPr>
            </a:lvl7pPr>
            <a:lvl8pPr lvl="7"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Times New Roman"/>
                <a:ea typeface="Times New Roman"/>
                <a:cs typeface="Times New Roman"/>
                <a:sym typeface="Times New Roman"/>
              </a:defRPr>
            </a:lvl8pPr>
            <a:lvl9pPr lvl="8"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Times New Roman"/>
                <a:ea typeface="Times New Roman"/>
                <a:cs typeface="Times New Roman"/>
                <a:sym typeface="Times New Roman"/>
              </a:defRPr>
            </a:lvl9pPr>
          </a:lstStyle>
          <a:p/>
        </p:txBody>
      </p:sp>
      <p:sp>
        <p:nvSpPr>
          <p:cNvPr id="36" name="Google Shape;36;p6"/>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rtl="1" algn="r">
              <a:spcBef>
                <a:spcPts val="320"/>
              </a:spcBef>
              <a:spcAft>
                <a:spcPts val="0"/>
              </a:spcAft>
              <a:buClr>
                <a:schemeClr val="dk1"/>
              </a:buClr>
              <a:buSzPts val="1600"/>
              <a:buFont typeface="Times New Roman"/>
              <a:buNone/>
              <a:defRPr sz="1600"/>
            </a:lvl1pPr>
            <a:lvl2pPr indent="-228600" lvl="1" marL="914400" rtl="1" algn="r">
              <a:spcBef>
                <a:spcPts val="280"/>
              </a:spcBef>
              <a:spcAft>
                <a:spcPts val="0"/>
              </a:spcAft>
              <a:buClr>
                <a:schemeClr val="dk1"/>
              </a:buClr>
              <a:buSzPts val="1400"/>
              <a:buFont typeface="Times New Roman"/>
              <a:buNone/>
              <a:defRPr sz="1400"/>
            </a:lvl2pPr>
            <a:lvl3pPr indent="-228600" lvl="2" marL="1371600" rtl="1" algn="r">
              <a:spcBef>
                <a:spcPts val="240"/>
              </a:spcBef>
              <a:spcAft>
                <a:spcPts val="0"/>
              </a:spcAft>
              <a:buClr>
                <a:schemeClr val="dk1"/>
              </a:buClr>
              <a:buSzPts val="1200"/>
              <a:buFont typeface="Times New Roman"/>
              <a:buNone/>
              <a:defRPr sz="1200"/>
            </a:lvl3pPr>
            <a:lvl4pPr indent="-228600" lvl="3" marL="1828800" rtl="1" algn="r">
              <a:spcBef>
                <a:spcPts val="200"/>
              </a:spcBef>
              <a:spcAft>
                <a:spcPts val="0"/>
              </a:spcAft>
              <a:buClr>
                <a:schemeClr val="dk1"/>
              </a:buClr>
              <a:buSzPts val="1000"/>
              <a:buFont typeface="Times New Roman"/>
              <a:buNone/>
              <a:defRPr sz="1000"/>
            </a:lvl4pPr>
            <a:lvl5pPr indent="-228600" lvl="4" marL="2286000" rtl="1" algn="r">
              <a:spcBef>
                <a:spcPts val="200"/>
              </a:spcBef>
              <a:spcAft>
                <a:spcPts val="0"/>
              </a:spcAft>
              <a:buClr>
                <a:schemeClr val="dk1"/>
              </a:buClr>
              <a:buSzPts val="1000"/>
              <a:buFont typeface="Times New Roman"/>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37" name="Google Shape;37;p6"/>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8" name="Google Shape;38;p6"/>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9" name="Google Shape;39;p6"/>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40" name="Shape 40"/>
        <p:cNvGrpSpPr/>
        <p:nvPr/>
      </p:nvGrpSpPr>
      <p:grpSpPr>
        <a:xfrm>
          <a:off x="0" y="0"/>
          <a:ext cx="0" cy="0"/>
          <a:chOff x="0" y="0"/>
          <a:chExt cx="0" cy="0"/>
        </a:xfrm>
      </p:grpSpPr>
      <p:sp>
        <p:nvSpPr>
          <p:cNvPr id="41" name="Google Shape;41;p7"/>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rtl="1" algn="ctr">
              <a:spcBef>
                <a:spcPts val="0"/>
              </a:spcBef>
              <a:spcAft>
                <a:spcPts val="0"/>
              </a:spcAft>
              <a:buSzPts val="1400"/>
              <a:buNone/>
              <a:defRPr sz="32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42" name="Google Shape;42;p7"/>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indent="-431800" lvl="0" marL="457200" rtl="1" algn="r">
              <a:spcBef>
                <a:spcPts val="640"/>
              </a:spcBef>
              <a:spcAft>
                <a:spcPts val="0"/>
              </a:spcAft>
              <a:buClr>
                <a:schemeClr val="dk1"/>
              </a:buClr>
              <a:buSzPts val="3200"/>
              <a:buFont typeface="Times New Roman"/>
              <a:buChar char="•"/>
              <a:defRPr sz="3200"/>
            </a:lvl1pPr>
            <a:lvl2pPr indent="-406400" lvl="1" marL="914400" rtl="1" algn="r">
              <a:spcBef>
                <a:spcPts val="560"/>
              </a:spcBef>
              <a:spcAft>
                <a:spcPts val="0"/>
              </a:spcAft>
              <a:buClr>
                <a:schemeClr val="dk1"/>
              </a:buClr>
              <a:buSzPts val="2800"/>
              <a:buFont typeface="Times New Roman"/>
              <a:buChar char="–"/>
              <a:defRPr sz="2800"/>
            </a:lvl2pPr>
            <a:lvl3pPr indent="-381000" lvl="2" marL="1371600" rtl="1" algn="r">
              <a:spcBef>
                <a:spcPts val="480"/>
              </a:spcBef>
              <a:spcAft>
                <a:spcPts val="0"/>
              </a:spcAft>
              <a:buClr>
                <a:schemeClr val="dk1"/>
              </a:buClr>
              <a:buSzPts val="2400"/>
              <a:buFont typeface="Times New Roman"/>
              <a:buChar char="•"/>
              <a:defRPr sz="2400"/>
            </a:lvl3pPr>
            <a:lvl4pPr indent="-355600" lvl="3" marL="1828800" rtl="1" algn="r">
              <a:spcBef>
                <a:spcPts val="400"/>
              </a:spcBef>
              <a:spcAft>
                <a:spcPts val="0"/>
              </a:spcAft>
              <a:buClr>
                <a:schemeClr val="dk1"/>
              </a:buClr>
              <a:buSzPts val="2000"/>
              <a:buFont typeface="Times New Roman"/>
              <a:buChar char="–"/>
              <a:defRPr sz="2000"/>
            </a:lvl4pPr>
            <a:lvl5pPr indent="-355600" lvl="4" marL="2286000" rtl="1" algn="r">
              <a:spcBef>
                <a:spcPts val="400"/>
              </a:spcBef>
              <a:spcAft>
                <a:spcPts val="0"/>
              </a:spcAft>
              <a:buClr>
                <a:schemeClr val="dk1"/>
              </a:buClr>
              <a:buSzPts val="2000"/>
              <a:buFont typeface="Times New Roman"/>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43" name="Google Shape;43;p7"/>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rtl="1" algn="r">
              <a:spcBef>
                <a:spcPts val="320"/>
              </a:spcBef>
              <a:spcAft>
                <a:spcPts val="0"/>
              </a:spcAft>
              <a:buClr>
                <a:schemeClr val="dk1"/>
              </a:buClr>
              <a:buSzPts val="1600"/>
              <a:buFont typeface="Times New Roman"/>
              <a:buNone/>
              <a:defRPr sz="1600"/>
            </a:lvl1pPr>
            <a:lvl2pPr indent="-228600" lvl="1" marL="914400" rtl="1" algn="r">
              <a:spcBef>
                <a:spcPts val="280"/>
              </a:spcBef>
              <a:spcAft>
                <a:spcPts val="0"/>
              </a:spcAft>
              <a:buClr>
                <a:schemeClr val="dk1"/>
              </a:buClr>
              <a:buSzPts val="1400"/>
              <a:buFont typeface="Times New Roman"/>
              <a:buNone/>
              <a:defRPr sz="1400"/>
            </a:lvl2pPr>
            <a:lvl3pPr indent="-228600" lvl="2" marL="1371600" rtl="1" algn="r">
              <a:spcBef>
                <a:spcPts val="240"/>
              </a:spcBef>
              <a:spcAft>
                <a:spcPts val="0"/>
              </a:spcAft>
              <a:buClr>
                <a:schemeClr val="dk1"/>
              </a:buClr>
              <a:buSzPts val="1200"/>
              <a:buFont typeface="Times New Roman"/>
              <a:buNone/>
              <a:defRPr sz="1200"/>
            </a:lvl3pPr>
            <a:lvl4pPr indent="-228600" lvl="3" marL="1828800" rtl="1" algn="r">
              <a:spcBef>
                <a:spcPts val="200"/>
              </a:spcBef>
              <a:spcAft>
                <a:spcPts val="0"/>
              </a:spcAft>
              <a:buClr>
                <a:schemeClr val="dk1"/>
              </a:buClr>
              <a:buSzPts val="1000"/>
              <a:buFont typeface="Times New Roman"/>
              <a:buNone/>
              <a:defRPr sz="1000"/>
            </a:lvl4pPr>
            <a:lvl5pPr indent="-228600" lvl="4" marL="2286000" rtl="1" algn="r">
              <a:spcBef>
                <a:spcPts val="200"/>
              </a:spcBef>
              <a:spcAft>
                <a:spcPts val="0"/>
              </a:spcAft>
              <a:buClr>
                <a:schemeClr val="dk1"/>
              </a:buClr>
              <a:buSzPts val="1000"/>
              <a:buFont typeface="Times New Roman"/>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44" name="Google Shape;44;p7"/>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5" name="Google Shape;45;p7"/>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6" name="Google Shape;46;p7"/>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47" name="Shape 47"/>
        <p:cNvGrpSpPr/>
        <p:nvPr/>
      </p:nvGrpSpPr>
      <p:grpSpPr>
        <a:xfrm>
          <a:off x="0" y="0"/>
          <a:ext cx="0" cy="0"/>
          <a:chOff x="0" y="0"/>
          <a:chExt cx="0" cy="0"/>
        </a:xfrm>
      </p:grpSpPr>
      <p:sp>
        <p:nvSpPr>
          <p:cNvPr id="48" name="Google Shape;48;p8"/>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49" name="Google Shape;49;p8"/>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0" name="Google Shape;50;p8"/>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1" name="Google Shape;51;p8"/>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52" name="Shape 52"/>
        <p:cNvGrpSpPr/>
        <p:nvPr/>
      </p:nvGrpSpPr>
      <p:grpSpPr>
        <a:xfrm>
          <a:off x="0" y="0"/>
          <a:ext cx="0" cy="0"/>
          <a:chOff x="0" y="0"/>
          <a:chExt cx="0" cy="0"/>
        </a:xfrm>
      </p:grpSpPr>
      <p:sp>
        <p:nvSpPr>
          <p:cNvPr id="53" name="Google Shape;53;p9"/>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54" name="Google Shape;54;p9"/>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Font typeface="Times New Roman"/>
              <a:buNone/>
              <a:defRPr b="1" sz="2400"/>
            </a:lvl1pPr>
            <a:lvl2pPr indent="-228600" lvl="1" marL="914400" rtl="1" algn="r">
              <a:spcBef>
                <a:spcPts val="400"/>
              </a:spcBef>
              <a:spcAft>
                <a:spcPts val="0"/>
              </a:spcAft>
              <a:buClr>
                <a:schemeClr val="dk1"/>
              </a:buClr>
              <a:buSzPts val="2000"/>
              <a:buFont typeface="Times New Roman"/>
              <a:buNone/>
              <a:defRPr b="1" sz="2000"/>
            </a:lvl2pPr>
            <a:lvl3pPr indent="-228600" lvl="2" marL="1371600" rtl="1" algn="r">
              <a:spcBef>
                <a:spcPts val="360"/>
              </a:spcBef>
              <a:spcAft>
                <a:spcPts val="0"/>
              </a:spcAft>
              <a:buClr>
                <a:schemeClr val="dk1"/>
              </a:buClr>
              <a:buSzPts val="1800"/>
              <a:buFont typeface="Times New Roman"/>
              <a:buNone/>
              <a:defRPr b="1" sz="1800"/>
            </a:lvl3pPr>
            <a:lvl4pPr indent="-228600" lvl="3" marL="1828800" rtl="1" algn="r">
              <a:spcBef>
                <a:spcPts val="320"/>
              </a:spcBef>
              <a:spcAft>
                <a:spcPts val="0"/>
              </a:spcAft>
              <a:buClr>
                <a:schemeClr val="dk1"/>
              </a:buClr>
              <a:buSzPts val="1600"/>
              <a:buFont typeface="Times New Roman"/>
              <a:buNone/>
              <a:defRPr b="1" sz="1600"/>
            </a:lvl4pPr>
            <a:lvl5pPr indent="-228600" lvl="4" marL="2286000" rtl="1" algn="r">
              <a:spcBef>
                <a:spcPts val="320"/>
              </a:spcBef>
              <a:spcAft>
                <a:spcPts val="0"/>
              </a:spcAft>
              <a:buClr>
                <a:schemeClr val="dk1"/>
              </a:buClr>
              <a:buSzPts val="1600"/>
              <a:buFont typeface="Times New Roman"/>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5" name="Google Shape;55;p9"/>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6" name="Google Shape;56;p9"/>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Font typeface="Times New Roman"/>
              <a:buNone/>
              <a:defRPr b="1" sz="2400"/>
            </a:lvl1pPr>
            <a:lvl2pPr indent="-228600" lvl="1" marL="914400" rtl="1" algn="r">
              <a:spcBef>
                <a:spcPts val="400"/>
              </a:spcBef>
              <a:spcAft>
                <a:spcPts val="0"/>
              </a:spcAft>
              <a:buClr>
                <a:schemeClr val="dk1"/>
              </a:buClr>
              <a:buSzPts val="2000"/>
              <a:buFont typeface="Times New Roman"/>
              <a:buNone/>
              <a:defRPr b="1" sz="2000"/>
            </a:lvl2pPr>
            <a:lvl3pPr indent="-228600" lvl="2" marL="1371600" rtl="1" algn="r">
              <a:spcBef>
                <a:spcPts val="360"/>
              </a:spcBef>
              <a:spcAft>
                <a:spcPts val="0"/>
              </a:spcAft>
              <a:buClr>
                <a:schemeClr val="dk1"/>
              </a:buClr>
              <a:buSzPts val="1800"/>
              <a:buFont typeface="Times New Roman"/>
              <a:buNone/>
              <a:defRPr b="1" sz="1800"/>
            </a:lvl3pPr>
            <a:lvl4pPr indent="-228600" lvl="3" marL="1828800" rtl="1" algn="r">
              <a:spcBef>
                <a:spcPts val="320"/>
              </a:spcBef>
              <a:spcAft>
                <a:spcPts val="0"/>
              </a:spcAft>
              <a:buClr>
                <a:schemeClr val="dk1"/>
              </a:buClr>
              <a:buSzPts val="1600"/>
              <a:buFont typeface="Times New Roman"/>
              <a:buNone/>
              <a:defRPr b="1" sz="1600"/>
            </a:lvl4pPr>
            <a:lvl5pPr indent="-228600" lvl="4" marL="2286000" rtl="1" algn="r">
              <a:spcBef>
                <a:spcPts val="320"/>
              </a:spcBef>
              <a:spcAft>
                <a:spcPts val="0"/>
              </a:spcAft>
              <a:buClr>
                <a:schemeClr val="dk1"/>
              </a:buClr>
              <a:buSzPts val="1600"/>
              <a:buFont typeface="Times New Roman"/>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7" name="Google Shape;57;p9"/>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8" name="Google Shape;58;p9"/>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9" name="Google Shape;59;p9"/>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0" name="Google Shape;60;p9"/>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61" name="Shape 61"/>
        <p:cNvGrpSpPr/>
        <p:nvPr/>
      </p:nvGrpSpPr>
      <p:grpSpPr>
        <a:xfrm>
          <a:off x="0" y="0"/>
          <a:ext cx="0" cy="0"/>
          <a:chOff x="0" y="0"/>
          <a:chExt cx="0" cy="0"/>
        </a:xfrm>
      </p:grpSpPr>
      <p:sp>
        <p:nvSpPr>
          <p:cNvPr id="62" name="Google Shape;62;p10"/>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63" name="Google Shape;63;p10"/>
          <p:cNvSpPr txBox="1"/>
          <p:nvPr>
            <p:ph idx="1" type="body"/>
          </p:nvPr>
        </p:nvSpPr>
        <p:spPr>
          <a:xfrm>
            <a:off x="685800" y="1981200"/>
            <a:ext cx="3810000" cy="41148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64" name="Google Shape;64;p10"/>
          <p:cNvSpPr txBox="1"/>
          <p:nvPr>
            <p:ph idx="2" type="body"/>
          </p:nvPr>
        </p:nvSpPr>
        <p:spPr>
          <a:xfrm>
            <a:off x="4648200" y="1981200"/>
            <a:ext cx="3810000" cy="41148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65" name="Google Shape;65;p10"/>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6" name="Google Shape;66;p10"/>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7" name="Google Shape;67;p10"/>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68" name="Shape 68"/>
        <p:cNvGrpSpPr/>
        <p:nvPr/>
      </p:nvGrpSpPr>
      <p:grpSpPr>
        <a:xfrm>
          <a:off x="0" y="0"/>
          <a:ext cx="0" cy="0"/>
          <a:chOff x="0" y="0"/>
          <a:chExt cx="0" cy="0"/>
        </a:xfrm>
      </p:grpSpPr>
      <p:sp>
        <p:nvSpPr>
          <p:cNvPr id="69" name="Google Shape;69;p11"/>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Autofit/>
          </a:bodyPr>
          <a:lstStyle>
            <a:lvl1pPr lvl="0" rtl="1" algn="ctr">
              <a:spcBef>
                <a:spcPts val="0"/>
              </a:spcBef>
              <a:spcAft>
                <a:spcPts val="0"/>
              </a:spcAft>
              <a:buSzPts val="1400"/>
              <a:buNone/>
              <a:defRPr sz="6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70" name="Google Shape;70;p11"/>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Autofit/>
          </a:bodyPr>
          <a:lstStyle>
            <a:lvl1pPr indent="-228600" lvl="0" marL="457200" rtl="1" algn="r">
              <a:spcBef>
                <a:spcPts val="480"/>
              </a:spcBef>
              <a:spcAft>
                <a:spcPts val="0"/>
              </a:spcAft>
              <a:buClr>
                <a:schemeClr val="dk1"/>
              </a:buClr>
              <a:buSzPts val="2400"/>
              <a:buFont typeface="Times New Roman"/>
              <a:buNone/>
              <a:defRPr sz="2400"/>
            </a:lvl1pPr>
            <a:lvl2pPr indent="-228600" lvl="1" marL="914400" rtl="1" algn="r">
              <a:spcBef>
                <a:spcPts val="400"/>
              </a:spcBef>
              <a:spcAft>
                <a:spcPts val="0"/>
              </a:spcAft>
              <a:buClr>
                <a:schemeClr val="dk1"/>
              </a:buClr>
              <a:buSzPts val="2000"/>
              <a:buFont typeface="Times New Roman"/>
              <a:buNone/>
              <a:defRPr sz="2000"/>
            </a:lvl2pPr>
            <a:lvl3pPr indent="-228600" lvl="2" marL="1371600" rtl="1" algn="r">
              <a:spcBef>
                <a:spcPts val="360"/>
              </a:spcBef>
              <a:spcAft>
                <a:spcPts val="0"/>
              </a:spcAft>
              <a:buClr>
                <a:schemeClr val="dk1"/>
              </a:buClr>
              <a:buSzPts val="1800"/>
              <a:buFont typeface="Times New Roman"/>
              <a:buNone/>
              <a:defRPr sz="1800"/>
            </a:lvl3pPr>
            <a:lvl4pPr indent="-228600" lvl="3" marL="1828800" rtl="1" algn="r">
              <a:spcBef>
                <a:spcPts val="320"/>
              </a:spcBef>
              <a:spcAft>
                <a:spcPts val="0"/>
              </a:spcAft>
              <a:buClr>
                <a:schemeClr val="dk1"/>
              </a:buClr>
              <a:buSzPts val="1600"/>
              <a:buFont typeface="Times New Roman"/>
              <a:buNone/>
              <a:defRPr sz="1600"/>
            </a:lvl4pPr>
            <a:lvl5pPr indent="-228600" lvl="4" marL="2286000" rtl="1" algn="r">
              <a:spcBef>
                <a:spcPts val="320"/>
              </a:spcBef>
              <a:spcAft>
                <a:spcPts val="0"/>
              </a:spcAft>
              <a:buClr>
                <a:schemeClr val="dk1"/>
              </a:buClr>
              <a:buSzPts val="1600"/>
              <a:buFont typeface="Times New Roman"/>
              <a:buNone/>
              <a:defRPr sz="1600"/>
            </a:lvl5pPr>
            <a:lvl6pPr indent="-228600" lvl="5" marL="2743200" rtl="1" algn="r">
              <a:lnSpc>
                <a:spcPct val="90000"/>
              </a:lnSpc>
              <a:spcBef>
                <a:spcPts val="500"/>
              </a:spcBef>
              <a:spcAft>
                <a:spcPts val="0"/>
              </a:spcAft>
              <a:buClr>
                <a:schemeClr val="dk1"/>
              </a:buClr>
              <a:buSzPts val="1600"/>
              <a:buNone/>
              <a:defRPr sz="1600"/>
            </a:lvl6pPr>
            <a:lvl7pPr indent="-228600" lvl="6" marL="3200400" rtl="1" algn="r">
              <a:lnSpc>
                <a:spcPct val="90000"/>
              </a:lnSpc>
              <a:spcBef>
                <a:spcPts val="500"/>
              </a:spcBef>
              <a:spcAft>
                <a:spcPts val="0"/>
              </a:spcAft>
              <a:buClr>
                <a:schemeClr val="dk1"/>
              </a:buClr>
              <a:buSzPts val="1600"/>
              <a:buNone/>
              <a:defRPr sz="1600"/>
            </a:lvl7pPr>
            <a:lvl8pPr indent="-228600" lvl="7" marL="3657600" rtl="1" algn="r">
              <a:lnSpc>
                <a:spcPct val="90000"/>
              </a:lnSpc>
              <a:spcBef>
                <a:spcPts val="500"/>
              </a:spcBef>
              <a:spcAft>
                <a:spcPts val="0"/>
              </a:spcAft>
              <a:buClr>
                <a:schemeClr val="dk1"/>
              </a:buClr>
              <a:buSzPts val="1600"/>
              <a:buNone/>
              <a:defRPr sz="1600"/>
            </a:lvl8pPr>
            <a:lvl9pPr indent="-228600" lvl="8" marL="4114800" rtl="1" algn="r">
              <a:lnSpc>
                <a:spcPct val="90000"/>
              </a:lnSpc>
              <a:spcBef>
                <a:spcPts val="500"/>
              </a:spcBef>
              <a:spcAft>
                <a:spcPts val="0"/>
              </a:spcAft>
              <a:buClr>
                <a:schemeClr val="dk1"/>
              </a:buClr>
              <a:buSzPts val="1600"/>
              <a:buNone/>
              <a:defRPr sz="1600"/>
            </a:lvl9pPr>
          </a:lstStyle>
          <a:p/>
        </p:txBody>
      </p:sp>
      <p:sp>
        <p:nvSpPr>
          <p:cNvPr id="71" name="Google Shape;71;p11"/>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2" name="Google Shape;72;p11"/>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3" name="Google Shape;73;p11"/>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74" name="Shape 74"/>
        <p:cNvGrpSpPr/>
        <p:nvPr/>
      </p:nvGrpSpPr>
      <p:grpSpPr>
        <a:xfrm>
          <a:off x="0" y="0"/>
          <a:ext cx="0" cy="0"/>
          <a:chOff x="0" y="0"/>
          <a:chExt cx="0" cy="0"/>
        </a:xfrm>
      </p:grpSpPr>
      <p:sp>
        <p:nvSpPr>
          <p:cNvPr id="75" name="Google Shape;75;p12"/>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76" name="Google Shape;76;p12"/>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8" name="Google Shape;78;p12"/>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9" name="Google Shape;79;p12"/>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1pPr>
            <a:lvl2pPr lvl="1"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2pPr>
            <a:lvl3pPr lvl="2"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3pPr>
            <a:lvl4pPr lvl="3"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4pPr>
            <a:lvl5pPr lvl="4"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5pPr>
            <a:lvl6pPr lvl="5"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6pPr>
            <a:lvl7pPr lvl="6"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7pPr>
            <a:lvl8pPr lvl="7"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8pPr>
            <a:lvl9pPr lvl="8"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9pPr>
          </a:lstStyle>
          <a:p/>
        </p:txBody>
      </p:sp>
      <p:sp>
        <p:nvSpPr>
          <p:cNvPr id="7" name="Google Shape;7;p1"/>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dk1"/>
              </a:buClr>
              <a:buSzPts val="32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406400" lvl="1" marL="914400" marR="0" rtl="1" algn="r">
              <a:spcBef>
                <a:spcPts val="560"/>
              </a:spcBef>
              <a:spcAft>
                <a:spcPts val="0"/>
              </a:spcAft>
              <a:buClr>
                <a:schemeClr val="dk1"/>
              </a:buClr>
              <a:buSzPts val="28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381000" lvl="2" marL="1371600" marR="0" rtl="1" algn="r">
              <a:spcBef>
                <a:spcPts val="480"/>
              </a:spcBef>
              <a:spcAft>
                <a:spcPts val="0"/>
              </a:spcAft>
              <a:buClr>
                <a:schemeClr val="dk1"/>
              </a:buClr>
              <a:buSzPts val="24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355600" lvl="3" marL="1828800"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355600" lvl="4" marL="2286000"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8" name="Google Shape;8;p1"/>
          <p:cNvSpPr txBox="1"/>
          <p:nvPr>
            <p:ph idx="10" type="dt"/>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1pPr>
            <a:lvl2pPr lvl="1"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lvl="2"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lvl="3"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lvl="4"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lvl="5"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lvl="6"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lvl="7"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lvl="8"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9" name="Google Shape;9;p1"/>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1pPr>
            <a:lvl2pPr lvl="1"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lvl="2"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lvl="3"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lvl="4"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lvl="5"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lvl="6"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lvl="7"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lvl="8" marR="0" rtl="1" algn="r">
              <a:lnSpc>
                <a:spcPct val="100000"/>
              </a:lnSpc>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10" name="Google Shape;10;p1"/>
          <p:cNvSpPr txBox="1"/>
          <p:nvPr>
            <p:ph idx="12" type="sldNum"/>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jpg"/><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type="ctrTitle"/>
          </p:nvPr>
        </p:nvSpPr>
        <p:spPr>
          <a:xfrm>
            <a:off x="685800" y="609600"/>
            <a:ext cx="7848600" cy="28194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003366"/>
              </a:buClr>
              <a:buSzPts val="2400"/>
              <a:buFont typeface="David"/>
              <a:buNone/>
            </a:pPr>
            <a:r>
              <a:rPr b="1" i="0" lang="en-US" sz="2400" u="none">
                <a:solidFill>
                  <a:srgbClr val="003366"/>
                </a:solidFill>
                <a:latin typeface="David"/>
                <a:ea typeface="David"/>
                <a:cs typeface="David"/>
                <a:sym typeface="David"/>
              </a:rPr>
              <a:t>דברים פרק ה' -  מעמד הר סיני ועשרת הדברות</a:t>
            </a:r>
            <a:br>
              <a:rPr b="0" i="0" lang="en-US" sz="2400" u="none">
                <a:solidFill>
                  <a:srgbClr val="003366"/>
                </a:solidFill>
                <a:latin typeface="Times New Roman"/>
                <a:ea typeface="Times New Roman"/>
                <a:cs typeface="Times New Roman"/>
                <a:sym typeface="Times New Roman"/>
              </a:rPr>
            </a:br>
            <a:r>
              <a:rPr b="1" i="0" lang="en-US" sz="2400" u="none">
                <a:solidFill>
                  <a:srgbClr val="003366"/>
                </a:solidFill>
                <a:latin typeface="Times New Roman"/>
                <a:ea typeface="Times New Roman"/>
                <a:cs typeface="Times New Roman"/>
                <a:sym typeface="Times New Roman"/>
              </a:rPr>
              <a:t> </a:t>
            </a:r>
            <a:br>
              <a:rPr b="0" i="0" lang="en-US" sz="2400" u="none">
                <a:solidFill>
                  <a:srgbClr val="003366"/>
                </a:solidFill>
                <a:latin typeface="Times New Roman"/>
                <a:ea typeface="Times New Roman"/>
                <a:cs typeface="Times New Roman"/>
                <a:sym typeface="Times New Roman"/>
              </a:rPr>
            </a:br>
            <a:r>
              <a:rPr b="1" i="0" lang="en-US" sz="2400" u="none">
                <a:solidFill>
                  <a:srgbClr val="003366"/>
                </a:solidFill>
                <a:latin typeface="David"/>
                <a:ea typeface="David"/>
                <a:cs typeface="David"/>
                <a:sym typeface="David"/>
              </a:rPr>
              <a:t>א-ה</a:t>
            </a:r>
            <a:r>
              <a:rPr b="0" i="0" lang="en-US" sz="2400" u="none">
                <a:solidFill>
                  <a:srgbClr val="003366"/>
                </a:solidFill>
                <a:latin typeface="David"/>
                <a:ea typeface="David"/>
                <a:cs typeface="David"/>
                <a:sym typeface="David"/>
              </a:rPr>
              <a:t>- </a:t>
            </a:r>
            <a:r>
              <a:rPr b="1" i="0" lang="en-US" sz="2400" u="none">
                <a:solidFill>
                  <a:srgbClr val="003366"/>
                </a:solidFill>
                <a:latin typeface="David"/>
                <a:ea typeface="David"/>
                <a:cs typeface="David"/>
                <a:sym typeface="David"/>
              </a:rPr>
              <a:t>מבוא לברית שנכרתה בהר סיני</a:t>
            </a:r>
            <a:br>
              <a:rPr b="0" i="0" lang="en-US" sz="2400" u="none">
                <a:solidFill>
                  <a:srgbClr val="003366"/>
                </a:solidFill>
                <a:latin typeface="Times New Roman"/>
                <a:ea typeface="Times New Roman"/>
                <a:cs typeface="Times New Roman"/>
                <a:sym typeface="Times New Roman"/>
              </a:rPr>
            </a:br>
            <a:r>
              <a:rPr b="1" i="0" lang="en-US" sz="4400" u="none">
                <a:solidFill>
                  <a:schemeClr val="dk2"/>
                </a:solidFill>
                <a:latin typeface="Times New Roman"/>
                <a:ea typeface="Times New Roman"/>
                <a:cs typeface="Times New Roman"/>
                <a:sym typeface="Times New Roman"/>
              </a:rPr>
              <a:t> </a:t>
            </a:r>
            <a:br>
              <a:rPr b="0" i="0" lang="en-US" sz="4400" u="none">
                <a:solidFill>
                  <a:schemeClr val="dk2"/>
                </a:solidFill>
                <a:latin typeface="Times New Roman"/>
                <a:ea typeface="Times New Roman"/>
                <a:cs typeface="Times New Roman"/>
                <a:sym typeface="Times New Roman"/>
              </a:rPr>
            </a:br>
            <a:endParaRPr/>
          </a:p>
        </p:txBody>
      </p:sp>
      <p:sp>
        <p:nvSpPr>
          <p:cNvPr id="85" name="Google Shape;85;p13"/>
          <p:cNvSpPr txBox="1"/>
          <p:nvPr>
            <p:ph idx="1" type="subTitle"/>
          </p:nvPr>
        </p:nvSpPr>
        <p:spPr>
          <a:xfrm>
            <a:off x="381000" y="2209800"/>
            <a:ext cx="8458200" cy="3733800"/>
          </a:xfrm>
          <a:prstGeom prst="rect">
            <a:avLst/>
          </a:prstGeom>
          <a:noFill/>
          <a:ln>
            <a:noFill/>
          </a:ln>
        </p:spPr>
        <p:txBody>
          <a:bodyPr anchorCtr="0" anchor="t" bIns="45700" lIns="91425" spcFirstLastPara="1" rIns="91425" wrap="square" tIns="45700">
            <a:noAutofit/>
          </a:bodyPr>
          <a:lstStyle/>
          <a:p>
            <a:pPr indent="0" lvl="0" marL="0" rtl="1" algn="just">
              <a:lnSpc>
                <a:spcPct val="172222"/>
              </a:lnSpc>
              <a:spcBef>
                <a:spcPts val="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(א) וַיִּקְרָא מֹשֶׁה אֶל כָּל יִשְׂרָאֵל וַיֹּאמֶר אֲלֵהֶם שְׁמַע יִשְׂרָאֵל אֶת הַחֻקִּים וְאֶת הַמִּשְׁפָּטִים אֲשֶׁר אָנֹכִי דֹּבֵר בְּאָזְנֵיכֶם הַיּוֹם וּלְמַדְתֶּם אֹתָם וּשְׁמַרְתֶּם לַעֲשֹׂתָם: (ב) ה' אֱלֹהֵינוּ כָּרַת עִמָּנוּ בְּרִית בְּחֹרֵב: (ג) לֹא אֶת אֲבֹתֵינוּ כָּרַת ה' אֶת הַבְּרִית הַזֹּאת כִּי אִתָּנוּ אֲנַחְנוּ אֵלֶּה פֹה הַיּוֹם כֻּלָּנוּ חַיִּים: (ד) פָּנִים בְּפָנִים דִּבֶּר ה' עִמָּכֶם בָּהָר מִתּוֹךְ הָאֵשׁ: (ה) אָנֹכִי עֹמֵד בֵּין ה' וּבֵינֵיכֶם בָּעֵת הַהִוא לְהַגִּיד לָכֶם אֶת דְּבַר ה' כִּי יְרֵאתֶם מִפְּנֵי הָאֵשׁ וְלֹא עֲלִיתֶם בָּהָר לֵאמֹר:   </a:t>
            </a:r>
            <a:endParaRPr/>
          </a:p>
          <a:p>
            <a:pPr indent="0" lvl="0" marL="0" rtl="1" algn="r">
              <a:lnSpc>
                <a:spcPct val="172222"/>
              </a:lnSpc>
              <a:spcBef>
                <a:spcPts val="360"/>
              </a:spcBef>
              <a:spcAft>
                <a:spcPts val="0"/>
              </a:spcAft>
              <a:buClr>
                <a:schemeClr val="dk1"/>
              </a:buClr>
              <a:buSzPts val="1800"/>
              <a:buFont typeface="Times New Roman"/>
              <a:buNone/>
            </a:pPr>
            <a:r>
              <a:t/>
            </a:r>
            <a:endParaRPr b="1" i="0" sz="1800" u="none">
              <a:solidFill>
                <a:schemeClr val="dk1"/>
              </a:solidFill>
              <a:latin typeface="Times New Roman"/>
              <a:ea typeface="Times New Roman"/>
              <a:cs typeface="Times New Roman"/>
              <a:sym typeface="Times New Roman"/>
            </a:endParaRPr>
          </a:p>
          <a:p>
            <a:pPr indent="0" lvl="0" marL="0" rtl="1" algn="r">
              <a:lnSpc>
                <a:spcPct val="129166"/>
              </a:lnSpc>
              <a:spcBef>
                <a:spcPts val="480"/>
              </a:spcBef>
              <a:spcAft>
                <a:spcPts val="0"/>
              </a:spcAft>
              <a:buClr>
                <a:srgbClr val="CC0000"/>
              </a:buClr>
              <a:buSzPts val="2400"/>
              <a:buFont typeface="Times New Roman"/>
              <a:buNone/>
            </a:pPr>
            <a:r>
              <a:rPr b="1" i="0" lang="en-US" sz="2400" u="none">
                <a:solidFill>
                  <a:srgbClr val="CC0000"/>
                </a:solidFill>
                <a:latin typeface="Times New Roman"/>
                <a:ea typeface="Times New Roman"/>
                <a:cs typeface="Times New Roman"/>
                <a:sym typeface="Times New Roman"/>
              </a:rPr>
              <a:t>סיכום הקטע:</a:t>
            </a:r>
            <a:endParaRPr b="0" i="0" sz="2400" u="none">
              <a:solidFill>
                <a:srgbClr val="CC0000"/>
              </a:solidFill>
              <a:latin typeface="Times New Roman"/>
              <a:ea typeface="Times New Roman"/>
              <a:cs typeface="Times New Roman"/>
              <a:sym typeface="Times New Roman"/>
            </a:endParaRPr>
          </a:p>
          <a:p>
            <a:pPr indent="0" lvl="0" marL="0" rtl="1" algn="r">
              <a:lnSpc>
                <a:spcPct val="172222"/>
              </a:lnSpc>
              <a:spcBef>
                <a:spcPts val="360"/>
              </a:spcBef>
              <a:spcAft>
                <a:spcPts val="0"/>
              </a:spcAft>
              <a:buClr>
                <a:schemeClr val="dk1"/>
              </a:buClr>
              <a:buSzPts val="1800"/>
              <a:buFont typeface="Times New Roman"/>
              <a:buNone/>
            </a:pPr>
            <a:r>
              <a:rPr b="1" i="0" lang="en-US" sz="1800" u="none">
                <a:solidFill>
                  <a:schemeClr val="dk1"/>
                </a:solidFill>
                <a:latin typeface="Times New Roman"/>
                <a:ea typeface="Times New Roman"/>
                <a:cs typeface="Times New Roman"/>
                <a:sym typeface="Times New Roman"/>
              </a:rPr>
              <a:t>הברית נכרתה אתנו  - ה' דבר עם ישראל "פנים בפנים" - משה העביר את דבר ה' לישראל מפני יראתם לשמוע ישירות מה'.</a:t>
            </a:r>
            <a:endParaRPr b="0" i="0" sz="1800" u="none">
              <a:solidFill>
                <a:schemeClr val="dk1"/>
              </a:solidFill>
              <a:latin typeface="Times New Roman"/>
              <a:ea typeface="Times New Roman"/>
              <a:cs typeface="Times New Roman"/>
              <a:sym typeface="Times New Roman"/>
            </a:endParaRPr>
          </a:p>
          <a:p>
            <a:pPr indent="0" lvl="0" marL="0" rtl="1" algn="r">
              <a:lnSpc>
                <a:spcPct val="100000"/>
              </a:lnSpc>
              <a:spcBef>
                <a:spcPts val="36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 </a:t>
            </a:r>
            <a:endParaRPr b="0" i="0" sz="1800" u="none">
              <a:solidFill>
                <a:schemeClr val="dk1"/>
              </a:solidFill>
              <a:latin typeface="Times New Roman"/>
              <a:ea typeface="Times New Roman"/>
              <a:cs typeface="Times New Roman"/>
              <a:sym typeface="Times New Roman"/>
            </a:endParaRPr>
          </a:p>
          <a:p>
            <a:pPr indent="0" lvl="0" marL="0" rtl="1" algn="ctr">
              <a:spcBef>
                <a:spcPts val="360"/>
              </a:spcBef>
              <a:spcAft>
                <a:spcPts val="0"/>
              </a:spcAft>
              <a:buClr>
                <a:schemeClr val="dk1"/>
              </a:buClr>
              <a:buSzPts val="1800"/>
              <a:buFont typeface="Times New Roman"/>
              <a:buNone/>
            </a:pPr>
            <a:r>
              <a:t/>
            </a:r>
            <a:endParaRPr b="0" i="0" sz="1800" u="none">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84"/>
                                        </p:tgtEl>
                                        <p:attrNameLst>
                                          <p:attrName>style.visibility</p:attrName>
                                        </p:attrNameLst>
                                      </p:cBhvr>
                                      <p:to>
                                        <p:strVal val="visible"/>
                                      </p:to>
                                    </p:set>
                                    <p:anim calcmode="lin" valueType="num">
                                      <p:cBhvr additive="base">
                                        <p:cTn dur="500"/>
                                        <p:tgtEl>
                                          <p:spTgt spid="8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85">
                                            <p:txEl>
                                              <p:pRg end="0" st="0"/>
                                            </p:txEl>
                                          </p:spTgt>
                                        </p:tgtEl>
                                        <p:attrNameLst>
                                          <p:attrName>style.visibility</p:attrName>
                                        </p:attrNameLst>
                                      </p:cBhvr>
                                      <p:to>
                                        <p:strVal val="visible"/>
                                      </p:to>
                                    </p:set>
                                    <p:anim calcmode="lin" valueType="num">
                                      <p:cBhvr additive="base">
                                        <p:cTn dur="500"/>
                                        <p:tgtEl>
                                          <p:spTgt spid="85">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85">
                                            <p:txEl>
                                              <p:pRg end="1" st="1"/>
                                            </p:txEl>
                                          </p:spTgt>
                                        </p:tgtEl>
                                        <p:attrNameLst>
                                          <p:attrName>style.visibility</p:attrName>
                                        </p:attrNameLst>
                                      </p:cBhvr>
                                      <p:to>
                                        <p:strVal val="visible"/>
                                      </p:to>
                                    </p:set>
                                    <p:anim calcmode="lin" valueType="num">
                                      <p:cBhvr additive="base">
                                        <p:cTn dur="500"/>
                                        <p:tgtEl>
                                          <p:spTgt spid="85">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85">
                                            <p:txEl>
                                              <p:pRg end="2" st="2"/>
                                            </p:txEl>
                                          </p:spTgt>
                                        </p:tgtEl>
                                        <p:attrNameLst>
                                          <p:attrName>style.visibility</p:attrName>
                                        </p:attrNameLst>
                                      </p:cBhvr>
                                      <p:to>
                                        <p:strVal val="visible"/>
                                      </p:to>
                                    </p:set>
                                    <p:anim calcmode="lin" valueType="num">
                                      <p:cBhvr additive="base">
                                        <p:cTn dur="500"/>
                                        <p:tgtEl>
                                          <p:spTgt spid="85">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85">
                                            <p:txEl>
                                              <p:pRg end="3" st="3"/>
                                            </p:txEl>
                                          </p:spTgt>
                                        </p:tgtEl>
                                        <p:attrNameLst>
                                          <p:attrName>style.visibility</p:attrName>
                                        </p:attrNameLst>
                                      </p:cBhvr>
                                      <p:to>
                                        <p:strVal val="visible"/>
                                      </p:to>
                                    </p:set>
                                    <p:anim calcmode="lin" valueType="num">
                                      <p:cBhvr additive="base">
                                        <p:cTn dur="500"/>
                                        <p:tgtEl>
                                          <p:spTgt spid="85">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85">
                                            <p:txEl>
                                              <p:pRg end="4" st="4"/>
                                            </p:txEl>
                                          </p:spTgt>
                                        </p:tgtEl>
                                        <p:attrNameLst>
                                          <p:attrName>style.visibility</p:attrName>
                                        </p:attrNameLst>
                                      </p:cBhvr>
                                      <p:to>
                                        <p:strVal val="visible"/>
                                      </p:to>
                                    </p:set>
                                    <p:anim calcmode="lin" valueType="num">
                                      <p:cBhvr additive="base">
                                        <p:cTn dur="500"/>
                                        <p:tgtEl>
                                          <p:spTgt spid="85">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85">
                                            <p:txEl>
                                              <p:pRg end="5" st="5"/>
                                            </p:txEl>
                                          </p:spTgt>
                                        </p:tgtEl>
                                        <p:attrNameLst>
                                          <p:attrName>style.visibility</p:attrName>
                                        </p:attrNameLst>
                                      </p:cBhvr>
                                      <p:to>
                                        <p:strVal val="visible"/>
                                      </p:to>
                                    </p:set>
                                    <p:anim calcmode="lin" valueType="num">
                                      <p:cBhvr additive="base">
                                        <p:cTn dur="500"/>
                                        <p:tgtEl>
                                          <p:spTgt spid="85">
                                            <p:txEl>
                                              <p:pRg end="5" st="5"/>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4"/>
          <p:cNvSpPr txBox="1"/>
          <p:nvPr/>
        </p:nvSpPr>
        <p:spPr>
          <a:xfrm>
            <a:off x="457200" y="152400"/>
            <a:ext cx="8001000" cy="1570037"/>
          </a:xfrm>
          <a:prstGeom prst="rect">
            <a:avLst/>
          </a:prstGeom>
          <a:noFill/>
          <a:ln>
            <a:noFill/>
          </a:ln>
        </p:spPr>
        <p:txBody>
          <a:bodyPr anchorCtr="0" anchor="t" bIns="45700" lIns="91425" spcFirstLastPara="1" rIns="91425" wrap="square" tIns="45700">
            <a:noAutofit/>
          </a:bodyPr>
          <a:lstStyle/>
          <a:p>
            <a:pPr indent="0" lvl="0" marL="0" marR="0" rtl="1" algn="r">
              <a:lnSpc>
                <a:spcPct val="141666"/>
              </a:lnSpc>
              <a:spcBef>
                <a:spcPts val="0"/>
              </a:spcBef>
              <a:spcAft>
                <a:spcPts val="0"/>
              </a:spcAft>
              <a:buClr>
                <a:srgbClr val="003300"/>
              </a:buClr>
              <a:buSzPts val="2400"/>
              <a:buFont typeface="Times New Roman"/>
              <a:buNone/>
            </a:pPr>
            <a:r>
              <a:rPr b="0" i="0" lang="en-US" sz="2400" u="none" cap="none" strike="noStrike">
                <a:solidFill>
                  <a:srgbClr val="003300"/>
                </a:solidFill>
                <a:latin typeface="Times New Roman"/>
                <a:ea typeface="Times New Roman"/>
                <a:cs typeface="Times New Roman"/>
                <a:sym typeface="Times New Roman"/>
              </a:rPr>
              <a:t>רש"י דברים פרק ה פסוק ה'</a:t>
            </a:r>
            <a:endParaRPr/>
          </a:p>
          <a:p>
            <a:pPr indent="0" lvl="0" marL="0" marR="0" rtl="1" algn="r">
              <a:lnSpc>
                <a:spcPct val="141666"/>
              </a:lnSpc>
              <a:spcBef>
                <a:spcPts val="1200"/>
              </a:spcBef>
              <a:spcAft>
                <a:spcPts val="0"/>
              </a:spcAft>
              <a:buClr>
                <a:schemeClr val="dk1"/>
              </a:buClr>
              <a:buSzPts val="2400"/>
              <a:buFont typeface="Times New Roman"/>
              <a:buNone/>
            </a:pPr>
            <a:r>
              <a:rPr b="0" i="0" lang="en-US" sz="2400" u="none" cap="none" strike="noStrike">
                <a:solidFill>
                  <a:schemeClr val="dk1"/>
                </a:solidFill>
                <a:latin typeface="Times New Roman"/>
                <a:ea typeface="Times New Roman"/>
                <a:cs typeface="Times New Roman"/>
                <a:sym typeface="Times New Roman"/>
              </a:rPr>
              <a:t>לאמר - מוסב על (פסוק ד) דבר ה' עמכם בהר מתוך האש לאמר אנכי ה' וגו' ואנכי עומד בין ה' וביניכם:</a:t>
            </a:r>
            <a:endParaRPr/>
          </a:p>
        </p:txBody>
      </p:sp>
      <p:sp>
        <p:nvSpPr>
          <p:cNvPr id="91" name="Google Shape;91;p14"/>
          <p:cNvSpPr txBox="1"/>
          <p:nvPr/>
        </p:nvSpPr>
        <p:spPr>
          <a:xfrm>
            <a:off x="457200" y="1828800"/>
            <a:ext cx="8305800" cy="4846637"/>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660066"/>
              </a:buClr>
              <a:buSzPts val="2200"/>
              <a:buFont typeface="Times New Roman"/>
              <a:buNone/>
            </a:pPr>
            <a:r>
              <a:rPr b="0" i="0" lang="en-US" sz="2200" u="none" cap="none" strike="noStrike">
                <a:solidFill>
                  <a:srgbClr val="660066"/>
                </a:solidFill>
                <a:latin typeface="Times New Roman"/>
                <a:ea typeface="Times New Roman"/>
                <a:cs typeface="Times New Roman"/>
                <a:sym typeface="Times New Roman"/>
              </a:rPr>
              <a:t>לדעת רמב"ן – הדבר היה בתוך מעמד הר סיני לאחר אמירת שתי הדברות הראשונות.</a:t>
            </a:r>
            <a:endParaRPr b="0" i="0" sz="2200" u="none" cap="none" strike="noStrike">
              <a:solidFill>
                <a:srgbClr val="660066"/>
              </a:solidFill>
              <a:latin typeface="Times New Roman"/>
              <a:ea typeface="Times New Roman"/>
              <a:cs typeface="Times New Roman"/>
              <a:sym typeface="Times New Roman"/>
            </a:endParaRPr>
          </a:p>
          <a:p>
            <a:pPr indent="0" lvl="0" marL="0" marR="0" rtl="1" algn="just">
              <a:lnSpc>
                <a:spcPct val="100000"/>
              </a:lnSpc>
              <a:spcBef>
                <a:spcPts val="100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רמב"ן דברים פרק ה פסוק ה </a:t>
            </a:r>
            <a:endParaRPr/>
          </a:p>
          <a:p>
            <a:pPr indent="0" lvl="0" marL="0" marR="0" rtl="1" algn="just">
              <a:lnSpc>
                <a:spcPct val="100000"/>
              </a:lnSpc>
              <a:spcBef>
                <a:spcPts val="100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אנכי עומד בין ה' וביניכם בעת ההוא להגיד לכם את דבר ה' - כי הוא היה עולה להר ושומע דברי השם ויורד ואומר להם עד שדבר השם עימהם פנים בפנים, וזה רמז אל כל מה שנזכר בפרשת בחדש השלישי, מתחילת כה תאמר לבית יעקב עד ויאמר אליו ה' לך רד (שמות י"ט ג – כ"ד). </a:t>
            </a:r>
            <a:r>
              <a:rPr b="1" i="0" lang="en-US" sz="2000" u="none" cap="none" strike="noStrike">
                <a:solidFill>
                  <a:srgbClr val="000066"/>
                </a:solidFill>
                <a:latin typeface="Times New Roman"/>
                <a:ea typeface="Times New Roman"/>
                <a:cs typeface="Times New Roman"/>
                <a:sym typeface="Times New Roman"/>
              </a:rPr>
              <a:t>ור"א אמר</a:t>
            </a:r>
            <a:r>
              <a:rPr b="0" i="0" lang="en-US" sz="2000" u="none" cap="none" strike="noStrike">
                <a:solidFill>
                  <a:schemeClr val="dk1"/>
                </a:solidFill>
                <a:latin typeface="Times New Roman"/>
                <a:ea typeface="Times New Roman"/>
                <a:cs typeface="Times New Roman"/>
                <a:sym typeface="Times New Roman"/>
              </a:rPr>
              <a:t> כי זה אחר מעמד הר סיני, והטעם הוא דבר עמכם פנים בפנים, ומאותו היום הייתי אני עומד בין השם וביניכם. ואינו נכון. והנכון בעיני, כי ירמוז למה שפירשנו שם (כ ז) כי ישראל לא הבינו מפי הגבורה אלא אנכי ולא יהיה לך ושאר הדברות משה הוא המגיד להם מה שיאמר השם, וזהו להגיד לכם את דבר ה', לפרש לכם כל דבור ודבור:</a:t>
            </a:r>
            <a:endParaRPr b="0" i="0" sz="2000" u="none" cap="none" strike="noStrike">
              <a:solidFill>
                <a:schemeClr val="dk1"/>
              </a:solidFill>
              <a:latin typeface="Times New Roman"/>
              <a:ea typeface="Times New Roman"/>
              <a:cs typeface="Times New Roman"/>
              <a:sym typeface="Times New Roman"/>
            </a:endParaRPr>
          </a:p>
          <a:p>
            <a:pPr indent="0" lvl="0" marL="0" marR="0" rtl="1" algn="just">
              <a:lnSpc>
                <a:spcPct val="100000"/>
              </a:lnSpc>
              <a:spcBef>
                <a:spcPts val="100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וטעם בין ה' וביניכם - כי בעת הדברות היה הוא קרוב אל מקום השכינה יותר מהם, כי הם הרחיקו לעצמם כאשר פירשתי שם (כ טו), וזהו כי יראתם, ולא עליתם בהר - שלא קרבתם אליו כאשר היה לכם רשות, על כן הייתי אני עומד ביניכם ובין מקום הכבוד באמצע כי רחוק היה ביניכם וביניו, ומשם הייתי אני מגיד הדברות:</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90"/>
                                        </p:tgtEl>
                                        <p:attrNameLst>
                                          <p:attrName>style.visibility</p:attrName>
                                        </p:attrNameLst>
                                      </p:cBhvr>
                                      <p:to>
                                        <p:strVal val="visible"/>
                                      </p:to>
                                    </p:set>
                                    <p:anim calcmode="lin" valueType="num">
                                      <p:cBhvr additive="base">
                                        <p:cTn dur="500"/>
                                        <p:tgtEl>
                                          <p:spTgt spid="9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91"/>
                                        </p:tgtEl>
                                        <p:attrNameLst>
                                          <p:attrName>style.visibility</p:attrName>
                                        </p:attrNameLst>
                                      </p:cBhvr>
                                      <p:to>
                                        <p:strVal val="visible"/>
                                      </p:to>
                                    </p:set>
                                    <p:anim calcmode="lin" valueType="num">
                                      <p:cBhvr additive="base">
                                        <p:cTn dur="500"/>
                                        <p:tgtEl>
                                          <p:spTgt spid="9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5"/>
          <p:cNvSpPr txBox="1"/>
          <p:nvPr/>
        </p:nvSpPr>
        <p:spPr>
          <a:xfrm>
            <a:off x="914400" y="914400"/>
            <a:ext cx="7315200" cy="4586287"/>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3300"/>
              </a:buClr>
              <a:buSzPts val="2400"/>
              <a:buFont typeface="Times New Roman"/>
              <a:buNone/>
            </a:pPr>
            <a:r>
              <a:rPr b="1" i="0" lang="en-US" sz="2400" u="none" cap="none" strike="noStrike">
                <a:solidFill>
                  <a:srgbClr val="003300"/>
                </a:solidFill>
                <a:latin typeface="Times New Roman"/>
                <a:ea typeface="Times New Roman"/>
                <a:cs typeface="Times New Roman"/>
                <a:sym typeface="Times New Roman"/>
              </a:rPr>
              <a:t>רש"י דברים פרק ה'</a:t>
            </a:r>
            <a:endParaRPr b="1" i="0" sz="2400" u="none" cap="none" strike="noStrike">
              <a:solidFill>
                <a:srgbClr val="003300"/>
              </a:solidFill>
              <a:latin typeface="Times New Roman"/>
              <a:ea typeface="Times New Roman"/>
              <a:cs typeface="Times New Roman"/>
              <a:sym typeface="Times New Roman"/>
            </a:endParaRPr>
          </a:p>
          <a:p>
            <a:pPr indent="0" lvl="0" marL="0" marR="0" rtl="1" algn="r">
              <a:lnSpc>
                <a:spcPct val="100000"/>
              </a:lnSpc>
              <a:spcBef>
                <a:spcPts val="100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וזכרת כי עבד היית וגו' - על מנת כן פדאך שתהיה לו עבד ותשמור מצותיו:</a:t>
            </a:r>
            <a:endParaRPr/>
          </a:p>
          <a:p>
            <a:pPr indent="0" lvl="0" marL="0" marR="0" rtl="1" algn="r">
              <a:lnSpc>
                <a:spcPct val="100000"/>
              </a:lnSpc>
              <a:spcBef>
                <a:spcPts val="1000"/>
              </a:spcBef>
              <a:spcAft>
                <a:spcPts val="0"/>
              </a:spcAft>
              <a:buClr>
                <a:schemeClr val="dk1"/>
              </a:buClr>
              <a:buSzPts val="2000"/>
              <a:buFont typeface="Times New Roman"/>
              <a:buNone/>
            </a:pPr>
            <a:r>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1200"/>
              </a:spcBef>
              <a:spcAft>
                <a:spcPts val="0"/>
              </a:spcAft>
              <a:buClr>
                <a:srgbClr val="003300"/>
              </a:buClr>
              <a:buSzPts val="2400"/>
              <a:buFont typeface="Times New Roman"/>
              <a:buNone/>
            </a:pPr>
            <a:r>
              <a:rPr b="1" i="0" lang="en-US" sz="2400" u="none" cap="none" strike="noStrike">
                <a:solidFill>
                  <a:srgbClr val="003300"/>
                </a:solidFill>
                <a:latin typeface="Times New Roman"/>
                <a:ea typeface="Times New Roman"/>
                <a:cs typeface="Times New Roman"/>
                <a:sym typeface="Times New Roman"/>
              </a:rPr>
              <a:t>רש"י שמות פרק כ'</a:t>
            </a:r>
            <a:endParaRPr b="1" i="0" sz="2400" u="none" cap="none" strike="noStrike">
              <a:solidFill>
                <a:srgbClr val="003300"/>
              </a:solidFill>
              <a:latin typeface="Times New Roman"/>
              <a:ea typeface="Times New Roman"/>
              <a:cs typeface="Times New Roman"/>
              <a:sym typeface="Times New Roman"/>
            </a:endParaRPr>
          </a:p>
          <a:p>
            <a:pPr indent="0" lvl="0" marL="0" marR="0" rtl="1" algn="just">
              <a:lnSpc>
                <a:spcPct val="150000"/>
              </a:lnSpc>
              <a:spcBef>
                <a:spcPts val="100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ח) ועשית כל מלאכתך - כשתבא שבת, יהא בעיניך כאלו מלאכתך עשויה, שלא תהרהר אחר מלאכה:</a:t>
            </a:r>
            <a:endParaRPr b="0" i="0" sz="2000" u="none" cap="none" strike="noStrike">
              <a:solidFill>
                <a:schemeClr val="dk1"/>
              </a:solidFill>
              <a:latin typeface="Times New Roman"/>
              <a:ea typeface="Times New Roman"/>
              <a:cs typeface="Times New Roman"/>
              <a:sym typeface="Times New Roman"/>
            </a:endParaRPr>
          </a:p>
          <a:p>
            <a:pPr indent="0" lvl="0" marL="0" marR="0" rtl="1" algn="just">
              <a:lnSpc>
                <a:spcPct val="150000"/>
              </a:lnSpc>
              <a:spcBef>
                <a:spcPts val="100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(ט) אתה ובנך ובתך - אלו קטנים. או אינו אלא גדולים, אמרת הרי כבר מוזהרים הם, אלא לא בא אלא להזהיר גדולים על שביתת הקטנים, וזו ששנינו (שבת קכא א) קטן שבא לכבות אין שומעין לו, מפני ששביתתו עליך:</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None/>
            </a:pPr>
            <a:r>
              <a:t/>
            </a:r>
            <a:endParaRPr b="0" i="0" sz="2000" u="none">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96"/>
                                        </p:tgtEl>
                                        <p:attrNameLst>
                                          <p:attrName>style.visibility</p:attrName>
                                        </p:attrNameLst>
                                      </p:cBhvr>
                                      <p:to>
                                        <p:strVal val="visible"/>
                                      </p:to>
                                    </p:set>
                                    <p:anim calcmode="lin" valueType="num">
                                      <p:cBhvr additive="base">
                                        <p:cTn dur="500"/>
                                        <p:tgtEl>
                                          <p:spTgt spid="96"/>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6"/>
          <p:cNvSpPr txBox="1"/>
          <p:nvPr/>
        </p:nvSpPr>
        <p:spPr>
          <a:xfrm>
            <a:off x="457200" y="533400"/>
            <a:ext cx="8382000" cy="5608637"/>
          </a:xfrm>
          <a:prstGeom prst="rect">
            <a:avLst/>
          </a:prstGeom>
          <a:noFill/>
          <a:ln>
            <a:noFill/>
          </a:ln>
        </p:spPr>
        <p:txBody>
          <a:bodyPr anchorCtr="0" anchor="t" bIns="45700" lIns="91425" spcFirstLastPara="1" rIns="91425" wrap="square" tIns="45700">
            <a:noAutofit/>
          </a:bodyPr>
          <a:lstStyle/>
          <a:p>
            <a:pPr indent="0" lvl="0" marL="0" marR="0" rtl="1" algn="ctr">
              <a:lnSpc>
                <a:spcPct val="209999"/>
              </a:lnSpc>
              <a:spcBef>
                <a:spcPts val="0"/>
              </a:spcBef>
              <a:spcAft>
                <a:spcPts val="0"/>
              </a:spcAft>
              <a:buClr>
                <a:srgbClr val="003366"/>
              </a:buClr>
              <a:buSzPts val="2000"/>
              <a:buFont typeface="Times New Roman"/>
              <a:buNone/>
            </a:pPr>
            <a:r>
              <a:rPr b="1" i="0" lang="en-US" sz="2000" u="none">
                <a:solidFill>
                  <a:srgbClr val="003366"/>
                </a:solidFill>
                <a:latin typeface="Times New Roman"/>
                <a:ea typeface="Times New Roman"/>
                <a:cs typeface="Times New Roman"/>
                <a:sym typeface="Times New Roman"/>
              </a:rPr>
              <a:t>אבן עזרא דברים פרק ה פסוק ה - לדעת ראב"ע – הדבר היה אחרי מעמד הר סיני.</a:t>
            </a:r>
            <a:endParaRPr b="1" i="0" sz="2000" u="none">
              <a:solidFill>
                <a:srgbClr val="003366"/>
              </a:solidFill>
              <a:latin typeface="Times New Roman"/>
              <a:ea typeface="Times New Roman"/>
              <a:cs typeface="Times New Roman"/>
              <a:sym typeface="Times New Roman"/>
            </a:endParaRPr>
          </a:p>
          <a:p>
            <a:pPr indent="0" lvl="0" marL="0" marR="0" rtl="1" algn="just">
              <a:lnSpc>
                <a:spcPct val="175000"/>
              </a:lnSpc>
              <a:spcBef>
                <a:spcPts val="120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ומלת לאמר דבקה עם דבר ה' עמכם בהר מתוך האש... לאמר, ויתכן להיות פירוש אנכי עומד בין ה' אחר מעמד הר סיני, והטעם: שהוא דבר עמכם פנים בפנים, ומאותו היום הייתי אני עומד בין ה' וביניכם, כי יראתם כאשר יפרש. ולא עליתם בהר כאשר עליתי אני, ומשה נגש אל הערפל (שמות כ', י"ח). ואל תשים אל לבך בעבור היות מלת לאמר רחוקה, כי כן רבים, והמדבר לא הפסיק הפסוקים ולא הפרשיות. גם אל תשית לב אל המלות, כי הם כגופות והטעמים כרוחות. והכורת בשני כלים זה כמו זה במעשה מעשה אחד הוא, על כן שוא ושקר, כי הם אחים. וכל שקר - שוא. וכבר פירשתי זכור (שמות, כ', א') שהוא כמו שמור. והוסיף כאשר צוך ה' אלהיך (י"ב), והטעם - במעמד הר סיני:</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500"/>
                                        <p:tgtEl>
                                          <p:spTgt spid="1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7"/>
          <p:cNvSpPr txBox="1"/>
          <p:nvPr>
            <p:ph type="ctrTitle"/>
          </p:nvPr>
        </p:nvSpPr>
        <p:spPr>
          <a:xfrm>
            <a:off x="685800" y="1828800"/>
            <a:ext cx="7772400" cy="1143000"/>
          </a:xfrm>
          <a:prstGeom prst="rect">
            <a:avLst/>
          </a:prstGeom>
          <a:noFill/>
          <a:ln>
            <a:noFill/>
          </a:ln>
        </p:spPr>
        <p:txBody>
          <a:bodyPr anchorCtr="0" anchor="ctr" bIns="45700" lIns="91425" spcFirstLastPara="1" rIns="91425" wrap="square" tIns="45700">
            <a:noAutofit/>
          </a:bodyPr>
          <a:lstStyle/>
          <a:p>
            <a:pPr indent="0" lvl="0" marL="0" rtl="1" algn="r">
              <a:lnSpc>
                <a:spcPct val="158333"/>
              </a:lnSpc>
              <a:spcBef>
                <a:spcPts val="0"/>
              </a:spcBef>
              <a:spcAft>
                <a:spcPts val="0"/>
              </a:spcAft>
              <a:buClr>
                <a:srgbClr val="000000"/>
              </a:buClr>
              <a:buSzPts val="2400"/>
              <a:buFont typeface="Times New Roman"/>
              <a:buNone/>
            </a:pPr>
            <a:br>
              <a:rPr b="1" i="0" lang="en-US" sz="2400" u="none">
                <a:solidFill>
                  <a:srgbClr val="000000"/>
                </a:solidFill>
                <a:latin typeface="Times New Roman"/>
                <a:ea typeface="Times New Roman"/>
                <a:cs typeface="Times New Roman"/>
                <a:sym typeface="Times New Roman"/>
              </a:rPr>
            </a:br>
            <a:r>
              <a:rPr b="1" i="0" lang="en-US" sz="2400" u="none">
                <a:solidFill>
                  <a:srgbClr val="000000"/>
                </a:solidFill>
                <a:latin typeface="Times New Roman"/>
                <a:ea typeface="Times New Roman"/>
                <a:cs typeface="Times New Roman"/>
                <a:sym typeface="Times New Roman"/>
              </a:rPr>
              <a:t>רמב"ן דברים פרק ה פסוק ה</a:t>
            </a:r>
            <a:br>
              <a:rPr b="1" i="0" lang="en-US" sz="2400" u="none">
                <a:solidFill>
                  <a:srgbClr val="000000"/>
                </a:solidFill>
                <a:latin typeface="Times New Roman"/>
                <a:ea typeface="Times New Roman"/>
                <a:cs typeface="Times New Roman"/>
                <a:sym typeface="Times New Roman"/>
              </a:rPr>
            </a:br>
            <a:r>
              <a:rPr b="0" i="0" lang="en-US" sz="2400" u="none">
                <a:solidFill>
                  <a:srgbClr val="000000"/>
                </a:solidFill>
                <a:latin typeface="Times New Roman"/>
                <a:ea typeface="Times New Roman"/>
                <a:cs typeface="Times New Roman"/>
                <a:sym typeface="Times New Roman"/>
              </a:rPr>
              <a:t>לאמר. מוסב על דבר ה' עמכם בהר מתוך האש לאמר, לשון רש"י. ואמר ר"א אל תשית לבך בעבור היות מלת לאמר רחוקה, כי כן רבים, והמדבר לא הפסיק פסוקים ולא פרשיות. ונכון יותר שנדביק, להגיד לכם את דבר ה' לאמר, כלשון והגדת לבנך ביום ההוא לאמר (שם י"ג ח). ולדעתי אין צורך כלל, אבל טעמו כי יראתם מפני האש ולא עליתם בהר לאמר לא נעלה כי יראנו מפני האש, יזכיר כי הם הגידו לו כן בפירוש ולא ממחשבתו יאמר כן:</a:t>
            </a:r>
            <a:br>
              <a:rPr b="0" i="0" lang="en-US" sz="2400" u="none">
                <a:solidFill>
                  <a:srgbClr val="000000"/>
                </a:solidFill>
                <a:latin typeface="Times New Roman"/>
                <a:ea typeface="Times New Roman"/>
                <a:cs typeface="Times New Roman"/>
                <a:sym typeface="Times New Roman"/>
              </a:rPr>
            </a:br>
            <a:br>
              <a:rPr b="0" i="0" lang="en-US" sz="2000" u="none">
                <a:solidFill>
                  <a:srgbClr val="000000"/>
                </a:solidFill>
                <a:latin typeface="Times New Roman"/>
                <a:ea typeface="Times New Roman"/>
                <a:cs typeface="Times New Roman"/>
                <a:sym typeface="Times New Roman"/>
              </a:rPr>
            </a:br>
            <a:endParaRPr/>
          </a:p>
        </p:txBody>
      </p:sp>
      <p:sp>
        <p:nvSpPr>
          <p:cNvPr id="107" name="Google Shape;107;p17"/>
          <p:cNvSpPr txBox="1"/>
          <p:nvPr>
            <p:ph idx="1" type="subTitle"/>
          </p:nvPr>
        </p:nvSpPr>
        <p:spPr>
          <a:xfrm>
            <a:off x="228600" y="4343400"/>
            <a:ext cx="8382000" cy="1143000"/>
          </a:xfrm>
          <a:prstGeom prst="rect">
            <a:avLst/>
          </a:prstGeom>
          <a:noFill/>
          <a:ln>
            <a:noFill/>
          </a:ln>
        </p:spPr>
        <p:txBody>
          <a:bodyPr anchorCtr="0" anchor="t" bIns="45700" lIns="91425" spcFirstLastPara="1" rIns="91425" wrap="square" tIns="45700">
            <a:noAutofit/>
          </a:bodyPr>
          <a:lstStyle/>
          <a:p>
            <a:pPr indent="0" lvl="0" marL="0" rtl="1" algn="r">
              <a:lnSpc>
                <a:spcPct val="183333"/>
              </a:lnSpc>
              <a:spcBef>
                <a:spcPts val="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 </a:t>
            </a:r>
            <a:r>
              <a:rPr b="1" i="0" lang="en-US" sz="2400" u="none">
                <a:solidFill>
                  <a:srgbClr val="800080"/>
                </a:solidFill>
                <a:latin typeface="Times New Roman"/>
                <a:ea typeface="Times New Roman"/>
                <a:cs typeface="Times New Roman"/>
                <a:sym typeface="Times New Roman"/>
              </a:rPr>
              <a:t>לרש"י ולראב"ע</a:t>
            </a:r>
            <a:r>
              <a:rPr b="0" i="0" lang="en-US" sz="2000" u="none">
                <a:solidFill>
                  <a:schemeClr val="dk1"/>
                </a:solidFill>
                <a:latin typeface="Times New Roman"/>
                <a:ea typeface="Times New Roman"/>
                <a:cs typeface="Times New Roman"/>
                <a:sym typeface="Times New Roman"/>
              </a:rPr>
              <a:t> המילה "לאמר" מתייחסת לסוף פסוק ד' והאומר הוא ה'.</a:t>
            </a:r>
            <a:endParaRPr b="0" i="0" sz="2000" u="none">
              <a:solidFill>
                <a:schemeClr val="dk1"/>
              </a:solidFill>
              <a:latin typeface="Times New Roman"/>
              <a:ea typeface="Times New Roman"/>
              <a:cs typeface="Times New Roman"/>
              <a:sym typeface="Times New Roman"/>
            </a:endParaRPr>
          </a:p>
          <a:p>
            <a:pPr indent="0" lvl="0" marL="0" rtl="1" algn="r">
              <a:lnSpc>
                <a:spcPct val="183333"/>
              </a:lnSpc>
              <a:spcBef>
                <a:spcPts val="48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a:t>
            </a:r>
            <a:r>
              <a:rPr b="1" i="0" lang="en-US" sz="2400" u="none">
                <a:solidFill>
                  <a:srgbClr val="FF0066"/>
                </a:solidFill>
                <a:latin typeface="Times New Roman"/>
                <a:ea typeface="Times New Roman"/>
                <a:cs typeface="Times New Roman"/>
                <a:sym typeface="Times New Roman"/>
              </a:rPr>
              <a:t>לרמב"ן</a:t>
            </a:r>
            <a:r>
              <a:rPr b="0" i="0" lang="en-US" sz="2000" u="none">
                <a:solidFill>
                  <a:schemeClr val="dk1"/>
                </a:solidFill>
                <a:latin typeface="Times New Roman"/>
                <a:ea typeface="Times New Roman"/>
                <a:cs typeface="Times New Roman"/>
                <a:sym typeface="Times New Roman"/>
              </a:rPr>
              <a:t> המילה "לאמר" מתייחסת לישראל אשר דבריהם רמוזים בתוך דברי משה.</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06"/>
                                        </p:tgtEl>
                                        <p:attrNameLst>
                                          <p:attrName>style.visibility</p:attrName>
                                        </p:attrNameLst>
                                      </p:cBhvr>
                                      <p:to>
                                        <p:strVal val="visible"/>
                                      </p:to>
                                    </p:set>
                                    <p:anim calcmode="lin" valueType="num">
                                      <p:cBhvr additive="base">
                                        <p:cTn dur="500"/>
                                        <p:tgtEl>
                                          <p:spTgt spid="10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7">
                                            <p:txEl>
                                              <p:pRg end="0" st="0"/>
                                            </p:txEl>
                                          </p:spTgt>
                                        </p:tgtEl>
                                        <p:attrNameLst>
                                          <p:attrName>style.visibility</p:attrName>
                                        </p:attrNameLst>
                                      </p:cBhvr>
                                      <p:to>
                                        <p:strVal val="visible"/>
                                      </p:to>
                                    </p:set>
                                    <p:anim calcmode="lin" valueType="num">
                                      <p:cBhvr additive="base">
                                        <p:cTn dur="500"/>
                                        <p:tgtEl>
                                          <p:spTgt spid="107">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7">
                                            <p:txEl>
                                              <p:pRg end="1" st="1"/>
                                            </p:txEl>
                                          </p:spTgt>
                                        </p:tgtEl>
                                        <p:attrNameLst>
                                          <p:attrName>style.visibility</p:attrName>
                                        </p:attrNameLst>
                                      </p:cBhvr>
                                      <p:to>
                                        <p:strVal val="visible"/>
                                      </p:to>
                                    </p:set>
                                    <p:anim calcmode="lin" valueType="num">
                                      <p:cBhvr additive="base">
                                        <p:cTn dur="500"/>
                                        <p:tgtEl>
                                          <p:spTgt spid="107">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8"/>
          <p:cNvSpPr txBox="1"/>
          <p:nvPr/>
        </p:nvSpPr>
        <p:spPr>
          <a:xfrm>
            <a:off x="609600" y="990600"/>
            <a:ext cx="8229600" cy="3952875"/>
          </a:xfrm>
          <a:prstGeom prst="rect">
            <a:avLst/>
          </a:prstGeom>
          <a:noFill/>
          <a:ln>
            <a:noFill/>
          </a:ln>
        </p:spPr>
        <p:txBody>
          <a:bodyPr anchorCtr="0" anchor="t" bIns="45700" lIns="91425" spcFirstLastPara="1" rIns="91425" wrap="square" tIns="45700">
            <a:noAutofit/>
          </a:bodyPr>
          <a:lstStyle/>
          <a:p>
            <a:pPr indent="0" lvl="0" marL="0" marR="0" rtl="1" algn="ctr">
              <a:lnSpc>
                <a:spcPct val="158333"/>
              </a:lnSpc>
              <a:spcBef>
                <a:spcPts val="0"/>
              </a:spcBef>
              <a:spcAft>
                <a:spcPts val="0"/>
              </a:spcAft>
              <a:buClr>
                <a:srgbClr val="000066"/>
              </a:buClr>
              <a:buSzPts val="2400"/>
              <a:buFont typeface="Times New Roman"/>
              <a:buNone/>
            </a:pPr>
            <a:r>
              <a:rPr b="1" i="0" lang="en-US" sz="2400" u="none">
                <a:solidFill>
                  <a:srgbClr val="000066"/>
                </a:solidFill>
                <a:latin typeface="Times New Roman"/>
                <a:ea typeface="Times New Roman"/>
                <a:cs typeface="Times New Roman"/>
                <a:sym typeface="Times New Roman"/>
              </a:rPr>
              <a:t>אין שינוי בב' הדברות הראשונות. באחרות </a:t>
            </a:r>
            <a:endParaRPr/>
          </a:p>
          <a:p>
            <a:pPr indent="0" lvl="0" marL="0" marR="0" rtl="1" algn="ctr">
              <a:lnSpc>
                <a:spcPct val="158333"/>
              </a:lnSpc>
              <a:spcBef>
                <a:spcPts val="0"/>
              </a:spcBef>
              <a:spcAft>
                <a:spcPts val="0"/>
              </a:spcAft>
              <a:buClr>
                <a:srgbClr val="000066"/>
              </a:buClr>
              <a:buSzPts val="2400"/>
              <a:buFont typeface="Times New Roman"/>
              <a:buNone/>
            </a:pPr>
            <a:r>
              <a:rPr b="1" i="0" lang="en-US" sz="2400" u="none">
                <a:solidFill>
                  <a:srgbClr val="000066"/>
                </a:solidFill>
                <a:latin typeface="Times New Roman"/>
                <a:ea typeface="Times New Roman"/>
                <a:cs typeface="Times New Roman"/>
                <a:sym typeface="Times New Roman"/>
              </a:rPr>
              <a:t>השינויים באים לבאר. לפי </a:t>
            </a:r>
            <a:r>
              <a:rPr b="1" i="0" lang="en-US" sz="2400" u="sng">
                <a:solidFill>
                  <a:srgbClr val="000066"/>
                </a:solidFill>
                <a:latin typeface="Times New Roman"/>
                <a:ea typeface="Times New Roman"/>
                <a:cs typeface="Times New Roman"/>
                <a:sym typeface="Times New Roman"/>
              </a:rPr>
              <a:t>הפשט</a:t>
            </a:r>
            <a:r>
              <a:rPr b="1" i="0" lang="en-US" sz="2400" u="none">
                <a:solidFill>
                  <a:srgbClr val="000066"/>
                </a:solidFill>
                <a:latin typeface="Times New Roman"/>
                <a:ea typeface="Times New Roman"/>
                <a:cs typeface="Times New Roman"/>
                <a:sym typeface="Times New Roman"/>
              </a:rPr>
              <a:t>, "שמור" מבאר את "זכור".</a:t>
            </a:r>
            <a:endParaRPr b="1" i="0" sz="2400" u="none">
              <a:solidFill>
                <a:srgbClr val="000066"/>
              </a:solidFill>
              <a:latin typeface="Times New Roman"/>
              <a:ea typeface="Times New Roman"/>
              <a:cs typeface="Times New Roman"/>
              <a:sym typeface="Times New Roman"/>
            </a:endParaRPr>
          </a:p>
          <a:p>
            <a:pPr indent="0" lvl="0" marL="0" marR="0" rtl="1" algn="r">
              <a:lnSpc>
                <a:spcPct val="190000"/>
              </a:lnSpc>
              <a:spcBef>
                <a:spcPts val="0"/>
              </a:spcBef>
              <a:spcAft>
                <a:spcPts val="0"/>
              </a:spcAft>
              <a:buClr>
                <a:schemeClr val="dk1"/>
              </a:buClr>
              <a:buSzPts val="2000"/>
              <a:buFont typeface="Times New Roman"/>
              <a:buNone/>
            </a:pPr>
            <a:r>
              <a:t/>
            </a:r>
            <a:endParaRPr b="1" i="0" sz="2000" u="none">
              <a:solidFill>
                <a:srgbClr val="000000"/>
              </a:solidFill>
              <a:latin typeface="Times New Roman"/>
              <a:ea typeface="Times New Roman"/>
              <a:cs typeface="Times New Roman"/>
              <a:sym typeface="Times New Roman"/>
            </a:endParaRPr>
          </a:p>
          <a:p>
            <a:pPr indent="0" lvl="0" marL="0" marR="0" rtl="1" algn="r">
              <a:lnSpc>
                <a:spcPct val="135714"/>
              </a:lnSpc>
              <a:spcBef>
                <a:spcPts val="0"/>
              </a:spcBef>
              <a:spcAft>
                <a:spcPts val="0"/>
              </a:spcAft>
              <a:buClr>
                <a:srgbClr val="000000"/>
              </a:buClr>
              <a:buSzPts val="2800"/>
              <a:buFont typeface="Times New Roman"/>
              <a:buNone/>
            </a:pPr>
            <a:r>
              <a:rPr b="1" i="0" lang="en-US" sz="2800" u="none">
                <a:solidFill>
                  <a:srgbClr val="000000"/>
                </a:solidFill>
                <a:latin typeface="Times New Roman"/>
                <a:ea typeface="Times New Roman"/>
                <a:cs typeface="Times New Roman"/>
                <a:sym typeface="Times New Roman"/>
              </a:rPr>
              <a:t>רמב"ן  פסוק ו' </a:t>
            </a:r>
            <a:r>
              <a:rPr b="0" i="0" lang="en-US" sz="2800" u="none">
                <a:solidFill>
                  <a:schemeClr val="dk1"/>
                </a:solidFill>
                <a:latin typeface="Times New Roman"/>
                <a:ea typeface="Times New Roman"/>
                <a:cs typeface="Times New Roman"/>
                <a:sym typeface="Times New Roman"/>
              </a:rPr>
              <a:t> </a:t>
            </a:r>
            <a:endParaRPr/>
          </a:p>
          <a:p>
            <a:pPr indent="0" lvl="0" marL="0" marR="0" rtl="1" algn="just">
              <a:lnSpc>
                <a:spcPct val="135714"/>
              </a:lnSpc>
              <a:spcBef>
                <a:spcPts val="0"/>
              </a:spcBef>
              <a:spcAft>
                <a:spcPts val="0"/>
              </a:spcAft>
              <a:buClr>
                <a:srgbClr val="000000"/>
              </a:buClr>
              <a:buSzPts val="2800"/>
              <a:buFont typeface="Times New Roman"/>
              <a:buNone/>
            </a:pPr>
            <a:r>
              <a:rPr b="1" i="0" lang="en-US" sz="2800" u="none">
                <a:solidFill>
                  <a:srgbClr val="000000"/>
                </a:solidFill>
                <a:latin typeface="Times New Roman"/>
                <a:ea typeface="Times New Roman"/>
                <a:cs typeface="Times New Roman"/>
                <a:sym typeface="Times New Roman"/>
              </a:rPr>
              <a:t> ועתה יתחיל במשנה תורה, </a:t>
            </a:r>
            <a:r>
              <a:rPr b="0" i="0" lang="en-US" sz="2800" u="none">
                <a:solidFill>
                  <a:srgbClr val="000000"/>
                </a:solidFill>
                <a:latin typeface="Times New Roman"/>
                <a:ea typeface="Times New Roman"/>
                <a:cs typeface="Times New Roman"/>
                <a:sym typeface="Times New Roman"/>
              </a:rPr>
              <a:t>יאמר להם עשרת הדברות. ולא שנה ולא באר כלום באנכי ה' ולא יהיה לך, כי מפי הגבורה שמעום. וכן בדבור השלישי, מפני שכבר אמר (שם כ ז) את שם ה' אלהיך, כמו שפירשתי בסדר קדשים תהיו (ויקרא י"ט, י"ב):</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000"/>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9"/>
          <p:cNvSpPr txBox="1"/>
          <p:nvPr/>
        </p:nvSpPr>
        <p:spPr>
          <a:xfrm>
            <a:off x="304800" y="914400"/>
            <a:ext cx="8686800" cy="522605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Times New Roman"/>
              <a:buNone/>
            </a:pPr>
            <a:r>
              <a:rPr b="1" i="0" lang="en-US" sz="2400" u="none">
                <a:solidFill>
                  <a:schemeClr val="dk1"/>
                </a:solidFill>
                <a:latin typeface="Times New Roman"/>
                <a:ea typeface="Times New Roman"/>
                <a:cs typeface="Times New Roman"/>
                <a:sym typeface="Times New Roman"/>
              </a:rPr>
              <a:t>ו-י"ח - עשרת הדברות    </a:t>
            </a:r>
            <a:endParaRPr b="1" i="0" sz="2400" u="none">
              <a:solidFill>
                <a:schemeClr val="dk1"/>
              </a:solidFill>
              <a:latin typeface="Times New Roman"/>
              <a:ea typeface="Times New Roman"/>
              <a:cs typeface="Times New Roman"/>
              <a:sym typeface="Times New Roman"/>
            </a:endParaRPr>
          </a:p>
          <a:p>
            <a:pPr indent="0" lvl="0" marL="0" marR="0" rtl="1" algn="just">
              <a:lnSpc>
                <a:spcPct val="137500"/>
              </a:lnSpc>
              <a:spcBef>
                <a:spcPts val="1200"/>
              </a:spcBef>
              <a:spcAft>
                <a:spcPts val="0"/>
              </a:spcAft>
              <a:buClr>
                <a:srgbClr val="000066"/>
              </a:buClr>
              <a:buSzPts val="2400"/>
              <a:buFont typeface="Times New Roman"/>
              <a:buNone/>
            </a:pPr>
            <a:r>
              <a:rPr b="1" i="0" lang="en-US" sz="2400" u="none">
                <a:solidFill>
                  <a:srgbClr val="000066"/>
                </a:solidFill>
                <a:latin typeface="Times New Roman"/>
                <a:ea typeface="Times New Roman"/>
                <a:cs typeface="Times New Roman"/>
                <a:sym typeface="Times New Roman"/>
              </a:rPr>
              <a:t>מצוות אמונה בה'</a:t>
            </a:r>
            <a:endParaRPr b="1" i="0" sz="2400" u="none">
              <a:solidFill>
                <a:srgbClr val="000066"/>
              </a:solidFill>
              <a:latin typeface="Times New Roman"/>
              <a:ea typeface="Times New Roman"/>
              <a:cs typeface="Times New Roman"/>
              <a:sym typeface="Times New Roman"/>
            </a:endParaRPr>
          </a:p>
          <a:p>
            <a:pPr indent="0" lvl="0" marL="0" marR="0" rtl="1" algn="just">
              <a:lnSpc>
                <a:spcPct val="173684"/>
              </a:lnSpc>
              <a:spcBef>
                <a:spcPts val="950"/>
              </a:spcBef>
              <a:spcAft>
                <a:spcPts val="0"/>
              </a:spcAft>
              <a:buClr>
                <a:schemeClr val="dk1"/>
              </a:buClr>
              <a:buSzPts val="1900"/>
              <a:buFont typeface="Times New Roman"/>
              <a:buNone/>
            </a:pPr>
            <a:r>
              <a:rPr b="0" i="0" lang="en-US" sz="1900" u="none">
                <a:solidFill>
                  <a:schemeClr val="dk1"/>
                </a:solidFill>
                <a:latin typeface="Times New Roman"/>
                <a:ea typeface="Times New Roman"/>
                <a:cs typeface="Times New Roman"/>
                <a:sym typeface="Times New Roman"/>
              </a:rPr>
              <a:t>ו) אָנֹכִי ה' אֱלֹהֶיךָ אֲשֶׁר הוֹצֵאתִיךָ מֵאֶרֶץ מִצְרַיִם מִבֵּית עֲבָדִים לֹא יִהְיֶה לְךָ אֱלֹהִים אֲחֵרִים עַל פָּנָי:</a:t>
            </a:r>
            <a:endParaRPr b="0" i="0" sz="1900" u="none">
              <a:solidFill>
                <a:schemeClr val="dk1"/>
              </a:solidFill>
              <a:latin typeface="Times New Roman"/>
              <a:ea typeface="Times New Roman"/>
              <a:cs typeface="Times New Roman"/>
              <a:sym typeface="Times New Roman"/>
            </a:endParaRPr>
          </a:p>
          <a:p>
            <a:pPr indent="0" lvl="0" marL="0" marR="0" rtl="1" algn="just">
              <a:lnSpc>
                <a:spcPct val="137500"/>
              </a:lnSpc>
              <a:spcBef>
                <a:spcPts val="1200"/>
              </a:spcBef>
              <a:spcAft>
                <a:spcPts val="0"/>
              </a:spcAft>
              <a:buClr>
                <a:srgbClr val="000066"/>
              </a:buClr>
              <a:buSzPts val="2400"/>
              <a:buFont typeface="Times New Roman"/>
              <a:buNone/>
            </a:pPr>
            <a:r>
              <a:rPr b="1" i="0" lang="en-US" sz="2400" u="none">
                <a:solidFill>
                  <a:srgbClr val="000066"/>
                </a:solidFill>
                <a:latin typeface="Times New Roman"/>
                <a:ea typeface="Times New Roman"/>
                <a:cs typeface="Times New Roman"/>
                <a:sym typeface="Times New Roman"/>
              </a:rPr>
              <a:t>רש"י שמות פרק כ'</a:t>
            </a:r>
            <a:endParaRPr b="1" i="0" sz="2400" u="none">
              <a:solidFill>
                <a:srgbClr val="000066"/>
              </a:solidFill>
              <a:latin typeface="Times New Roman"/>
              <a:ea typeface="Times New Roman"/>
              <a:cs typeface="Times New Roman"/>
              <a:sym typeface="Times New Roman"/>
            </a:endParaRPr>
          </a:p>
          <a:p>
            <a:pPr indent="0" lvl="0" marL="0" marR="0" rtl="1" algn="just">
              <a:lnSpc>
                <a:spcPct val="165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אלהים אחרים - שאינן אלהות אלא אחרים עשאום אלהים עליהם, ולא יתכן לפרש אלהים אחרים זולתי, שגנאי הוא כלפי מעלה לקרותם אלהות אצלו. דבר אחר אלהים אחרים, שהם אחרים לעובדיהם, צועקים אליהם ואינן עונין אותם, ודומה כאלו הוא אחר שאינו מכירו מעולם:</a:t>
            </a:r>
            <a:endParaRPr b="0" i="0" sz="2000" u="none">
              <a:solidFill>
                <a:schemeClr val="dk1"/>
              </a:solidFill>
              <a:latin typeface="Times New Roman"/>
              <a:ea typeface="Times New Roman"/>
              <a:cs typeface="Times New Roman"/>
              <a:sym typeface="Times New Roman"/>
            </a:endParaRPr>
          </a:p>
          <a:p>
            <a:pPr indent="0" lvl="0" marL="0" marR="0" rtl="1" algn="just">
              <a:lnSpc>
                <a:spcPct val="137500"/>
              </a:lnSpc>
              <a:spcBef>
                <a:spcPts val="1200"/>
              </a:spcBef>
              <a:spcAft>
                <a:spcPts val="0"/>
              </a:spcAft>
              <a:buClr>
                <a:srgbClr val="000066"/>
              </a:buClr>
              <a:buSzPts val="2400"/>
              <a:buFont typeface="Times New Roman"/>
              <a:buNone/>
            </a:pPr>
            <a:r>
              <a:rPr b="1" i="0" lang="en-US" sz="2400" u="none">
                <a:solidFill>
                  <a:srgbClr val="000066"/>
                </a:solidFill>
                <a:latin typeface="Times New Roman"/>
                <a:ea typeface="Times New Roman"/>
                <a:cs typeface="Times New Roman"/>
                <a:sym typeface="Times New Roman"/>
              </a:rPr>
              <a:t>איסור אמונה באל אחר</a:t>
            </a:r>
            <a:endParaRPr b="1" i="0" sz="2400" u="none">
              <a:solidFill>
                <a:srgbClr val="000066"/>
              </a:solidFill>
              <a:latin typeface="Times New Roman"/>
              <a:ea typeface="Times New Roman"/>
              <a:cs typeface="Times New Roman"/>
              <a:sym typeface="Times New Roman"/>
            </a:endParaRPr>
          </a:p>
          <a:p>
            <a:pPr indent="0" lvl="0" marL="0" marR="0" rtl="1" algn="just">
              <a:lnSpc>
                <a:spcPct val="165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 </a:t>
            </a:r>
            <a:r>
              <a:rPr b="0" i="0" lang="en-US" sz="1900" u="none">
                <a:solidFill>
                  <a:schemeClr val="dk1"/>
                </a:solidFill>
                <a:latin typeface="Times New Roman"/>
                <a:ea typeface="Times New Roman"/>
                <a:cs typeface="Times New Roman"/>
                <a:sym typeface="Times New Roman"/>
              </a:rPr>
              <a:t>(ז) לֹא תַעֲשֶׂה לְךָ פֶסֶל כָּל תְּמוּנָה אֲשֶׁר בַּשָּׁמַיִם מִמַּעַל וַאֲשֶׁר בָּאָרֶץ מִתָּחַת וַאֲשֶׁר בַּמַּיִם מִתַּחַת לָאָרֶץ</a:t>
            </a:r>
            <a:r>
              <a:rPr b="0" i="0" lang="en-US" sz="2000" u="none">
                <a:solidFill>
                  <a:schemeClr val="dk1"/>
                </a:solidFill>
                <a:latin typeface="Times New Roman"/>
                <a:ea typeface="Times New Roman"/>
                <a:cs typeface="Times New Roman"/>
                <a:sym typeface="Times New Roman"/>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17"/>
                                        </p:tgtEl>
                                        <p:attrNameLst>
                                          <p:attrName>style.visibility</p:attrName>
                                        </p:attrNameLst>
                                      </p:cBhvr>
                                      <p:to>
                                        <p:strVal val="visible"/>
                                      </p:to>
                                    </p:set>
                                    <p:anim calcmode="lin" valueType="num">
                                      <p:cBhvr additive="base">
                                        <p:cTn dur="500"/>
                                        <p:tgtEl>
                                          <p:spTgt spid="11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0"/>
          <p:cNvSpPr txBox="1"/>
          <p:nvPr/>
        </p:nvSpPr>
        <p:spPr>
          <a:xfrm>
            <a:off x="304800" y="504825"/>
            <a:ext cx="8305800" cy="609600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66"/>
              </a:buClr>
              <a:buSzPts val="2400"/>
              <a:buFont typeface="Times New Roman"/>
              <a:buNone/>
            </a:pPr>
            <a:r>
              <a:rPr b="1" i="0" lang="en-US" sz="2400" u="none">
                <a:solidFill>
                  <a:srgbClr val="000066"/>
                </a:solidFill>
                <a:latin typeface="Times New Roman"/>
                <a:ea typeface="Times New Roman"/>
                <a:cs typeface="Times New Roman"/>
                <a:sym typeface="Times New Roman"/>
              </a:rPr>
              <a:t>בין "לא יהיה"  ו"לא תעשה"</a:t>
            </a:r>
            <a:endParaRPr b="1" i="0" sz="2400" u="none">
              <a:solidFill>
                <a:srgbClr val="000066"/>
              </a:solidFill>
              <a:latin typeface="Times New Roman"/>
              <a:ea typeface="Times New Roman"/>
              <a:cs typeface="Times New Roman"/>
              <a:sym typeface="Times New Roman"/>
            </a:endParaRPr>
          </a:p>
          <a:p>
            <a:pPr indent="0" lvl="0" marL="0" marR="0" rtl="1" algn="just">
              <a:lnSpc>
                <a:spcPct val="175000"/>
              </a:lnSpc>
              <a:spcBef>
                <a:spcPts val="1000"/>
              </a:spcBef>
              <a:spcAft>
                <a:spcPts val="0"/>
              </a:spcAft>
              <a:buClr>
                <a:srgbClr val="CC0000"/>
              </a:buClr>
              <a:buSzPts val="2000"/>
              <a:buFont typeface="Times New Roman"/>
              <a:buNone/>
            </a:pPr>
            <a:r>
              <a:rPr b="0" i="0" lang="en-US" sz="2000" u="none">
                <a:solidFill>
                  <a:srgbClr val="CC0000"/>
                </a:solidFill>
                <a:latin typeface="Times New Roman"/>
                <a:ea typeface="Times New Roman"/>
                <a:cs typeface="Times New Roman"/>
                <a:sym typeface="Times New Roman"/>
              </a:rPr>
              <a:t>רש"י שמות פרק כ'</a:t>
            </a:r>
            <a:endParaRPr b="0" i="0" sz="2000" u="none">
              <a:solidFill>
                <a:srgbClr val="CC0000"/>
              </a:solidFill>
              <a:latin typeface="Times New Roman"/>
              <a:ea typeface="Times New Roman"/>
              <a:cs typeface="Times New Roman"/>
              <a:sym typeface="Times New Roman"/>
            </a:endParaRPr>
          </a:p>
          <a:p>
            <a:pPr indent="0" lvl="0" marL="0" marR="0" rtl="1" algn="just">
              <a:lnSpc>
                <a:spcPct val="175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לא יהיה לך - למה נאמר, לפי שנאמר (פסוק ד) לא תעשה לך, אין לי אלא שלא יעשה, העשוי כבר מנין שלא יקיים, תלמוד לומר לא יהיה לך:</a:t>
            </a:r>
            <a:endParaRPr b="0" i="0" sz="2000" u="none">
              <a:solidFill>
                <a:schemeClr val="dk1"/>
              </a:solidFill>
              <a:latin typeface="Times New Roman"/>
              <a:ea typeface="Times New Roman"/>
              <a:cs typeface="Times New Roman"/>
              <a:sym typeface="Times New Roman"/>
            </a:endParaRPr>
          </a:p>
          <a:p>
            <a:pPr indent="0" lvl="0" marL="0" marR="0" rtl="1" algn="just">
              <a:lnSpc>
                <a:spcPct val="100000"/>
              </a:lnSpc>
              <a:spcBef>
                <a:spcPts val="10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0" lvl="0" marL="0" marR="0" rtl="1" algn="just">
              <a:lnSpc>
                <a:spcPct val="175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(ח) לֹא תִשְׁתַּחֲוֶה לָהֶם וְלֹא תָעָבְדֵם כִּי אָנֹכִי ה' אֱלֹהֶיךָ אֵל קַנָּא פֹּקֵד עֲוֹן אָבוֹת עַל בָּנִים וְעַל שִׁלֵּשִׁים וְעַל רִבֵּעִים לְשֹׂנְאָי: (ט) וְעֹשֶׂה חֶסֶד לַאֲלָפִים לְאֹהֲבַי וּלְשֹׁמְרֵי  מִצְוֹתָי:</a:t>
            </a:r>
            <a:endParaRPr b="0" i="0" sz="2000" u="none">
              <a:solidFill>
                <a:schemeClr val="dk1"/>
              </a:solidFill>
              <a:latin typeface="Times New Roman"/>
              <a:ea typeface="Times New Roman"/>
              <a:cs typeface="Times New Roman"/>
              <a:sym typeface="Times New Roman"/>
            </a:endParaRPr>
          </a:p>
          <a:p>
            <a:pPr indent="0" lvl="0" marL="0" marR="0" rtl="1" algn="just">
              <a:lnSpc>
                <a:spcPct val="125000"/>
              </a:lnSpc>
              <a:spcBef>
                <a:spcPts val="10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0" lvl="0" marL="0" marR="0" rtl="1" algn="just">
              <a:lnSpc>
                <a:spcPct val="175000"/>
              </a:lnSpc>
              <a:spcBef>
                <a:spcPts val="1000"/>
              </a:spcBef>
              <a:spcAft>
                <a:spcPts val="0"/>
              </a:spcAft>
              <a:buClr>
                <a:srgbClr val="CC0000"/>
              </a:buClr>
              <a:buSzPts val="2000"/>
              <a:buFont typeface="Times New Roman"/>
              <a:buNone/>
            </a:pPr>
            <a:r>
              <a:rPr b="0" i="0" lang="en-US" sz="2000" u="none">
                <a:solidFill>
                  <a:srgbClr val="CC0000"/>
                </a:solidFill>
                <a:latin typeface="Times New Roman"/>
                <a:ea typeface="Times New Roman"/>
                <a:cs typeface="Times New Roman"/>
                <a:sym typeface="Times New Roman"/>
              </a:rPr>
              <a:t>רש"י שמות פרק כ'</a:t>
            </a:r>
            <a:endParaRPr b="0" i="0" sz="2000" u="none">
              <a:solidFill>
                <a:srgbClr val="CC0000"/>
              </a:solidFill>
              <a:latin typeface="Times New Roman"/>
              <a:ea typeface="Times New Roman"/>
              <a:cs typeface="Times New Roman"/>
              <a:sym typeface="Times New Roman"/>
            </a:endParaRPr>
          </a:p>
          <a:p>
            <a:pPr indent="0" lvl="0" marL="0" marR="0" rtl="1" algn="just">
              <a:lnSpc>
                <a:spcPct val="175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(ד) אל קנא - מקנא ליפרע ואינו עובר על מדתו למחול על עון עבודה זרה, כל לשון קנא אינפרינמינ"ט בלעז [חרון אף] נותן לב ליפרע:לשנאי - כתרגומו, כשאוחזין מעשה אבותיהם בידיהם:</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2"/>
                                        </p:tgtEl>
                                        <p:attrNameLst>
                                          <p:attrName>style.visibility</p:attrName>
                                        </p:attrNameLst>
                                      </p:cBhvr>
                                      <p:to>
                                        <p:strVal val="visible"/>
                                      </p:to>
                                    </p:set>
                                    <p:anim calcmode="lin" valueType="num">
                                      <p:cBhvr additive="base">
                                        <p:cTn dur="500"/>
                                        <p:tgtEl>
                                          <p:spTgt spid="12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1"/>
          <p:cNvSpPr txBox="1"/>
          <p:nvPr/>
        </p:nvSpPr>
        <p:spPr>
          <a:xfrm>
            <a:off x="228600" y="914400"/>
            <a:ext cx="8686800" cy="4060825"/>
          </a:xfrm>
          <a:prstGeom prst="rect">
            <a:avLst/>
          </a:prstGeom>
          <a:noFill/>
          <a:ln>
            <a:noFill/>
          </a:ln>
        </p:spPr>
        <p:txBody>
          <a:bodyPr anchorCtr="0" anchor="t" bIns="45700" lIns="91425" spcFirstLastPara="1" rIns="91425" wrap="square" tIns="45700">
            <a:noAutofit/>
          </a:bodyPr>
          <a:lstStyle/>
          <a:p>
            <a:pPr indent="0" lvl="0" marL="0" marR="0" rtl="1" algn="ctr">
              <a:lnSpc>
                <a:spcPct val="137500"/>
              </a:lnSpc>
              <a:spcBef>
                <a:spcPts val="0"/>
              </a:spcBef>
              <a:spcAft>
                <a:spcPts val="0"/>
              </a:spcAft>
              <a:buClr>
                <a:srgbClr val="003300"/>
              </a:buClr>
              <a:buSzPts val="2400"/>
              <a:buFont typeface="Times New Roman"/>
              <a:buNone/>
            </a:pPr>
            <a:r>
              <a:rPr b="0" i="0" lang="en-US" sz="2400" u="none">
                <a:solidFill>
                  <a:srgbClr val="003300"/>
                </a:solidFill>
                <a:latin typeface="Times New Roman"/>
                <a:ea typeface="Times New Roman"/>
                <a:cs typeface="Times New Roman"/>
                <a:sym typeface="Times New Roman"/>
              </a:rPr>
              <a:t>איסור שבועת שוא</a:t>
            </a:r>
            <a:endParaRPr b="0" i="0" sz="2400" u="none">
              <a:solidFill>
                <a:srgbClr val="003300"/>
              </a:solidFill>
              <a:latin typeface="Times New Roman"/>
              <a:ea typeface="Times New Roman"/>
              <a:cs typeface="Times New Roman"/>
              <a:sym typeface="Times New Roman"/>
            </a:endParaRPr>
          </a:p>
          <a:p>
            <a:pPr indent="0" lvl="0" marL="0" marR="0" rtl="1" algn="just">
              <a:lnSpc>
                <a:spcPct val="137500"/>
              </a:lnSpc>
              <a:spcBef>
                <a:spcPts val="120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 </a:t>
            </a:r>
            <a:r>
              <a:rPr b="0" i="0" lang="en-US" sz="2300" u="none">
                <a:solidFill>
                  <a:srgbClr val="CC0000"/>
                </a:solidFill>
                <a:latin typeface="Times New Roman"/>
                <a:ea typeface="Times New Roman"/>
                <a:cs typeface="Times New Roman"/>
                <a:sym typeface="Times New Roman"/>
              </a:rPr>
              <a:t>(י) לֹא תִשָּׂא אֶת שֵׁם ה' אֱלֹהֶיךָ לַשָּׁוְא כִּי לֹא יְנַקֶּה ה' אֵת אֲשֶׁר יִשָּׂא אֶת שְׁמוֹ לַשָּׁוְא:</a:t>
            </a:r>
            <a:r>
              <a:rPr b="0" i="0" lang="en-US" sz="2400" u="none">
                <a:solidFill>
                  <a:srgbClr val="CC0000"/>
                </a:solidFill>
                <a:latin typeface="Times New Roman"/>
                <a:ea typeface="Times New Roman"/>
                <a:cs typeface="Times New Roman"/>
                <a:sym typeface="Times New Roman"/>
              </a:rPr>
              <a:t> </a:t>
            </a:r>
            <a:endParaRPr/>
          </a:p>
          <a:p>
            <a:pPr indent="0" lvl="0" marL="0" marR="0" rtl="1" algn="just">
              <a:lnSpc>
                <a:spcPct val="137500"/>
              </a:lnSpc>
              <a:spcBef>
                <a:spcPts val="1200"/>
              </a:spcBef>
              <a:spcAft>
                <a:spcPts val="0"/>
              </a:spcAft>
              <a:buClr>
                <a:schemeClr val="dk1"/>
              </a:buClr>
              <a:buSzPts val="2400"/>
              <a:buFont typeface="Times New Roman"/>
              <a:buNone/>
            </a:pPr>
            <a:r>
              <a:t/>
            </a:r>
            <a:endParaRPr b="0" i="0" sz="2400" u="none">
              <a:solidFill>
                <a:srgbClr val="CC0000"/>
              </a:solidFill>
              <a:latin typeface="Times New Roman"/>
              <a:ea typeface="Times New Roman"/>
              <a:cs typeface="Times New Roman"/>
              <a:sym typeface="Times New Roman"/>
            </a:endParaRPr>
          </a:p>
          <a:p>
            <a:pPr indent="0" lvl="0" marL="0" marR="0" rtl="1" algn="just">
              <a:lnSpc>
                <a:spcPct val="162500"/>
              </a:lnSpc>
              <a:spcBef>
                <a:spcPts val="1200"/>
              </a:spcBef>
              <a:spcAft>
                <a:spcPts val="0"/>
              </a:spcAft>
              <a:buClr>
                <a:srgbClr val="003300"/>
              </a:buClr>
              <a:buSzPts val="2400"/>
              <a:buFont typeface="Times New Roman"/>
              <a:buNone/>
            </a:pPr>
            <a:r>
              <a:rPr b="0" i="0" lang="en-US" sz="2400" u="none">
                <a:solidFill>
                  <a:srgbClr val="003300"/>
                </a:solidFill>
                <a:latin typeface="Times New Roman"/>
                <a:ea typeface="Times New Roman"/>
                <a:cs typeface="Times New Roman"/>
                <a:sym typeface="Times New Roman"/>
              </a:rPr>
              <a:t>רש"י שמות פרק כ'</a:t>
            </a:r>
            <a:endParaRPr b="0" i="0" sz="2400" u="none">
              <a:solidFill>
                <a:srgbClr val="003300"/>
              </a:solidFill>
              <a:latin typeface="Times New Roman"/>
              <a:ea typeface="Times New Roman"/>
              <a:cs typeface="Times New Roman"/>
              <a:sym typeface="Times New Roman"/>
            </a:endParaRPr>
          </a:p>
          <a:p>
            <a:pPr indent="0" lvl="0" marL="0" marR="0" rtl="1" algn="just">
              <a:lnSpc>
                <a:spcPct val="162500"/>
              </a:lnSpc>
              <a:spcBef>
                <a:spcPts val="120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לשוא - (השני לשון שקר כתרגומו) כמא דתימר (שבועות כ"ט א') אי זהו שבועת שוא, נשבע לשנות את הידוע, על עמוד של אבן שהוא של זהב. (הראשון לשון מגן, כתרגומו) זה הנשבע לחנם ולהבל, על של עץ עץ ועל אבן אבן:</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27"/>
                                        </p:tgtEl>
                                        <p:attrNameLst>
                                          <p:attrName>style.visibility</p:attrName>
                                        </p:attrNameLst>
                                      </p:cBhvr>
                                      <p:to>
                                        <p:strVal val="visible"/>
                                      </p:to>
                                    </p:set>
                                    <p:anim calcmode="lin" valueType="num">
                                      <p:cBhvr additive="base">
                                        <p:cTn dur="500"/>
                                        <p:tgtEl>
                                          <p:spTgt spid="12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2"/>
          <p:cNvSpPr txBox="1"/>
          <p:nvPr/>
        </p:nvSpPr>
        <p:spPr>
          <a:xfrm>
            <a:off x="381000" y="304800"/>
            <a:ext cx="8458200" cy="6543675"/>
          </a:xfrm>
          <a:prstGeom prst="rect">
            <a:avLst/>
          </a:prstGeom>
          <a:noFill/>
          <a:ln>
            <a:noFill/>
          </a:ln>
        </p:spPr>
        <p:txBody>
          <a:bodyPr anchorCtr="0" anchor="t" bIns="45700" lIns="91425" spcFirstLastPara="1" rIns="91425" wrap="square" tIns="45700">
            <a:noAutofit/>
          </a:bodyPr>
          <a:lstStyle/>
          <a:p>
            <a:pPr indent="0" lvl="0" marL="0" marR="0" rtl="1" algn="ctr">
              <a:lnSpc>
                <a:spcPct val="130000"/>
              </a:lnSpc>
              <a:spcBef>
                <a:spcPts val="0"/>
              </a:spcBef>
              <a:spcAft>
                <a:spcPts val="0"/>
              </a:spcAft>
              <a:buClr>
                <a:srgbClr val="000066"/>
              </a:buClr>
              <a:buSzPts val="2000"/>
              <a:buFont typeface="Times New Roman"/>
              <a:buNone/>
            </a:pPr>
            <a:r>
              <a:rPr b="1" i="0" lang="en-US" sz="2000" u="none">
                <a:solidFill>
                  <a:srgbClr val="000066"/>
                </a:solidFill>
                <a:latin typeface="Times New Roman"/>
                <a:ea typeface="Times New Roman"/>
                <a:cs typeface="Times New Roman"/>
                <a:sym typeface="Times New Roman"/>
              </a:rPr>
              <a:t>מצוות השבת וטעמה (י"א-ט"ו) </a:t>
            </a:r>
            <a:endParaRPr b="1" i="0" sz="2000" u="none">
              <a:solidFill>
                <a:srgbClr val="000066"/>
              </a:solidFill>
              <a:latin typeface="Times New Roman"/>
              <a:ea typeface="Times New Roman"/>
              <a:cs typeface="Times New Roman"/>
              <a:sym typeface="Times New Roman"/>
            </a:endParaRPr>
          </a:p>
          <a:p>
            <a:pPr indent="0" lvl="0" marL="0" marR="0" rtl="1" algn="just">
              <a:lnSpc>
                <a:spcPct val="130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(י"א) שָׁמוֹר אֶת יוֹם הַשַּׁבָּת לְקַדְּשׁוֹ כַּאֲשֶׁר צִוְּךָ ה' אֱלֹהֶיךָ: (יב) שֵׁשֶׁת יָמִים תַּעֲבֹד וְעָשִׂיתָ כָּל מְלַאכְתֶּךָ: (י"ג) וְיוֹם הַשְּׁבִיעִי שַׁבָּת לַה' אֱלֹהֶיךָ לֹא תַעֲשֶׂה כָל מְלָאכָה אַתָּה וּבִנְךָ וּבִתֶּךָ וְעַבְדְּךָ וַאֲמָתֶךָ וְשׁוֹרְךָ וַחֲמֹרְךָ וְכָל בְּהֶמְתֶּךָ וְגֵרְךָ אֲשֶׁר בִּשְׁעָרֶיךָ לְמַעַן יָנוּחַ עַבְדְּךָ וַאֲמָתְךָ כָּמוֹךָ: (יד) וְזָכַרְתָּ כִּי עֶבֶד הָיִיתָ בְּאֶרֶץ מִצְרַיִם וַיֹּצִאֲךָ ה' אֱלֹהֶיךָ מִשָּׁם בְּיָד חֲזָקָה וּבִזְרֹעַ נְטוּיָה עַל כֵּן צִוְּךָ ה' אֱלֹהֶיךָ לַעֲשׂוֹת אֶת יוֹם הַשַּׁבָּת: </a:t>
            </a:r>
            <a:endParaRPr b="0" i="0" sz="2000" u="none">
              <a:solidFill>
                <a:schemeClr val="dk1"/>
              </a:solidFill>
              <a:latin typeface="Times New Roman"/>
              <a:ea typeface="Times New Roman"/>
              <a:cs typeface="Times New Roman"/>
              <a:sym typeface="Times New Roman"/>
            </a:endParaRPr>
          </a:p>
          <a:p>
            <a:pPr indent="0" lvl="0" marL="0" marR="0" rtl="1" algn="just">
              <a:lnSpc>
                <a:spcPct val="80000"/>
              </a:lnSpc>
              <a:spcBef>
                <a:spcPts val="10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0" lvl="0" marL="0" marR="0" rtl="1" algn="just">
              <a:lnSpc>
                <a:spcPct val="130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רש"י שמות פרק כ'</a:t>
            </a:r>
            <a:endParaRPr b="0" i="0" sz="2000" u="none">
              <a:solidFill>
                <a:schemeClr val="dk1"/>
              </a:solidFill>
              <a:latin typeface="Times New Roman"/>
              <a:ea typeface="Times New Roman"/>
              <a:cs typeface="Times New Roman"/>
              <a:sym typeface="Times New Roman"/>
            </a:endParaRPr>
          </a:p>
          <a:p>
            <a:pPr indent="0" lvl="0" marL="0" marR="0" rtl="1" algn="just">
              <a:lnSpc>
                <a:spcPct val="130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זכור - זכור ושמור בדבור אחד נאמרו. וכן (שמות ל"א י"ד) מחלליה מות יומת, (במדבר כח ט) וביום השבת שני כבשים, וכן (דברים כב יא) לא תלבש שעטנז, (שם י"ב) גדילים תעשה לך, וכן (ויקרא יח טז) ערות אשת אחיך, (דברים כה ה) יבמה יבא עליה, הוא שנאמר (תהלים סב יב) אחת דבר אלהים שתים זו שמעתי. זכור לשון פעול הוא, כמו (ישעיה כ"ב י"ג) אכול ושתו, (שמואל ב ג ט"ז) הלוך ובכה, וכן פתרונו תנו לב לזכור תמיד את יום השבת, שאם נזדמן לך חפץ יפה תהא מזמינו לשבת:</a:t>
            </a:r>
            <a:endParaRPr b="0" i="0" sz="2000" u="none">
              <a:solidFill>
                <a:schemeClr val="dk1"/>
              </a:solidFill>
              <a:latin typeface="Times New Roman"/>
              <a:ea typeface="Times New Roman"/>
              <a:cs typeface="Times New Roman"/>
              <a:sym typeface="Times New Roman"/>
            </a:endParaRPr>
          </a:p>
          <a:p>
            <a:pPr indent="0" lvl="0" marL="0" marR="0" rtl="1" algn="just">
              <a:lnSpc>
                <a:spcPct val="90000"/>
              </a:lnSpc>
              <a:spcBef>
                <a:spcPts val="10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0" lvl="0" marL="0" marR="0" rtl="1" algn="just">
              <a:lnSpc>
                <a:spcPct val="130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רש"י דברים פרק ה'</a:t>
            </a:r>
            <a:endParaRPr b="0" i="0" sz="2000" u="none">
              <a:solidFill>
                <a:schemeClr val="dk1"/>
              </a:solidFill>
              <a:latin typeface="Times New Roman"/>
              <a:ea typeface="Times New Roman"/>
              <a:cs typeface="Times New Roman"/>
              <a:sym typeface="Times New Roman"/>
            </a:endParaRPr>
          </a:p>
          <a:p>
            <a:pPr indent="0" lvl="0" marL="0" marR="0" rtl="1" algn="just">
              <a:lnSpc>
                <a:spcPct val="130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כאשר צוך - קודם מתן תורה במרה:</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2"/>
                                        </p:tgtEl>
                                        <p:attrNameLst>
                                          <p:attrName>style.visibility</p:attrName>
                                        </p:attrNameLst>
                                      </p:cBhvr>
                                      <p:to>
                                        <p:strVal val="visible"/>
                                      </p:to>
                                    </p:set>
                                    <p:anim calcmode="lin" valueType="num">
                                      <p:cBhvr additive="base">
                                        <p:cTn dur="500"/>
                                        <p:tgtEl>
                                          <p:spTgt spid="13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3"/>
          <p:cNvSpPr txBox="1"/>
          <p:nvPr/>
        </p:nvSpPr>
        <p:spPr>
          <a:xfrm>
            <a:off x="152400" y="152400"/>
            <a:ext cx="8915400" cy="6415087"/>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chemeClr val="dk1"/>
              </a:buClr>
              <a:buSzPts val="2000"/>
              <a:buFont typeface="Times New Roman"/>
              <a:buNone/>
            </a:pPr>
            <a:r>
              <a:rPr b="1" i="0" lang="en-US" sz="2000" u="none">
                <a:solidFill>
                  <a:schemeClr val="dk1"/>
                </a:solidFill>
                <a:latin typeface="Times New Roman"/>
                <a:ea typeface="Times New Roman"/>
                <a:cs typeface="Times New Roman"/>
                <a:sym typeface="Times New Roman"/>
              </a:rPr>
              <a:t>רש"י דברים פרק ה'</a:t>
            </a:r>
            <a:endParaRPr b="1" i="0" sz="2000" u="none">
              <a:solidFill>
                <a:schemeClr val="dk1"/>
              </a:solidFill>
              <a:latin typeface="Times New Roman"/>
              <a:ea typeface="Times New Roman"/>
              <a:cs typeface="Times New Roman"/>
              <a:sym typeface="Times New Roman"/>
            </a:endParaRPr>
          </a:p>
          <a:p>
            <a:pPr indent="0" lvl="0" marL="0" marR="0" rtl="1" algn="r">
              <a:lnSpc>
                <a:spcPct val="100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וזכרת כי עבד היית וגו' - על מנת כן פדאך שתהיה לו עבד ותשמור מצותיו:</a:t>
            </a:r>
            <a:endParaRPr b="0" i="0" sz="2000" u="none">
              <a:solidFill>
                <a:schemeClr val="dk1"/>
              </a:solidFill>
              <a:latin typeface="Times New Roman"/>
              <a:ea typeface="Times New Roman"/>
              <a:cs typeface="Times New Roman"/>
              <a:sym typeface="Times New Roman"/>
            </a:endParaRPr>
          </a:p>
          <a:p>
            <a:pPr indent="0" lvl="0" marL="0" marR="0" rtl="1" algn="r">
              <a:lnSpc>
                <a:spcPct val="90000"/>
              </a:lnSpc>
              <a:spcBef>
                <a:spcPts val="10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0" lvl="0" marL="0" marR="0" rtl="1" algn="just">
              <a:lnSpc>
                <a:spcPct val="150000"/>
              </a:lnSpc>
              <a:spcBef>
                <a:spcPts val="1000"/>
              </a:spcBef>
              <a:spcAft>
                <a:spcPts val="0"/>
              </a:spcAft>
              <a:buClr>
                <a:schemeClr val="dk1"/>
              </a:buClr>
              <a:buSzPts val="2000"/>
              <a:buFont typeface="Times New Roman"/>
              <a:buNone/>
            </a:pPr>
            <a:r>
              <a:rPr b="1" i="0" lang="en-US" sz="2000" u="none">
                <a:solidFill>
                  <a:schemeClr val="dk1"/>
                </a:solidFill>
                <a:latin typeface="Times New Roman"/>
                <a:ea typeface="Times New Roman"/>
                <a:cs typeface="Times New Roman"/>
                <a:sym typeface="Times New Roman"/>
              </a:rPr>
              <a:t>רש"י שמות פרק כ'</a:t>
            </a:r>
            <a:endParaRPr b="1" i="0" sz="2000" u="none">
              <a:solidFill>
                <a:schemeClr val="dk1"/>
              </a:solidFill>
              <a:latin typeface="Times New Roman"/>
              <a:ea typeface="Times New Roman"/>
              <a:cs typeface="Times New Roman"/>
              <a:sym typeface="Times New Roman"/>
            </a:endParaRPr>
          </a:p>
          <a:p>
            <a:pPr indent="0" lvl="0" marL="0" marR="0" rtl="1" algn="just">
              <a:lnSpc>
                <a:spcPct val="157894"/>
              </a:lnSpc>
              <a:spcBef>
                <a:spcPts val="950"/>
              </a:spcBef>
              <a:spcAft>
                <a:spcPts val="0"/>
              </a:spcAft>
              <a:buClr>
                <a:schemeClr val="dk1"/>
              </a:buClr>
              <a:buSzPts val="1900"/>
              <a:buFont typeface="Times New Roman"/>
              <a:buNone/>
            </a:pPr>
            <a:r>
              <a:rPr b="0" i="0" lang="en-US" sz="1900" u="none">
                <a:solidFill>
                  <a:schemeClr val="dk1"/>
                </a:solidFill>
                <a:latin typeface="Times New Roman"/>
                <a:ea typeface="Times New Roman"/>
                <a:cs typeface="Times New Roman"/>
                <a:sym typeface="Times New Roman"/>
              </a:rPr>
              <a:t>ח) ועשית כל מלאכתך - כשתבא שבת, יהא בעיניך כאלו מלאכתך עשויה, שלא תהרהר אחר  מלאכה:</a:t>
            </a:r>
            <a:endParaRPr b="0" i="0" sz="1900" u="none">
              <a:solidFill>
                <a:schemeClr val="dk1"/>
              </a:solidFill>
              <a:latin typeface="Times New Roman"/>
              <a:ea typeface="Times New Roman"/>
              <a:cs typeface="Times New Roman"/>
              <a:sym typeface="Times New Roman"/>
            </a:endParaRPr>
          </a:p>
          <a:p>
            <a:pPr indent="0" lvl="0" marL="0" marR="0" rtl="1" algn="just">
              <a:lnSpc>
                <a:spcPct val="157894"/>
              </a:lnSpc>
              <a:spcBef>
                <a:spcPts val="950"/>
              </a:spcBef>
              <a:spcAft>
                <a:spcPts val="0"/>
              </a:spcAft>
              <a:buClr>
                <a:schemeClr val="dk1"/>
              </a:buClr>
              <a:buSzPts val="1900"/>
              <a:buFont typeface="Times New Roman"/>
              <a:buNone/>
            </a:pPr>
            <a:r>
              <a:rPr b="0" i="0" lang="en-US" sz="1900" u="none">
                <a:solidFill>
                  <a:schemeClr val="dk1"/>
                </a:solidFill>
                <a:latin typeface="Times New Roman"/>
                <a:ea typeface="Times New Roman"/>
                <a:cs typeface="Times New Roman"/>
                <a:sym typeface="Times New Roman"/>
              </a:rPr>
              <a:t>(ט) אתה ובנך ובתך - אלו קטנים. או אינו אלא גדולים, אמרת הרי כבר מוזהרים הם, אלא לא בא אלא להזהיר גדולים על שביתת הקטנים, וזו ששנינו (שבת קכא א) קטן שבא לכבות אין שומעין לו, מפני ששביתתו עליך:</a:t>
            </a:r>
            <a:endParaRPr b="0" i="0" sz="1900" u="none">
              <a:solidFill>
                <a:schemeClr val="dk1"/>
              </a:solidFill>
              <a:latin typeface="Times New Roman"/>
              <a:ea typeface="Times New Roman"/>
              <a:cs typeface="Times New Roman"/>
              <a:sym typeface="Times New Roman"/>
            </a:endParaRPr>
          </a:p>
          <a:p>
            <a:pPr indent="0" lvl="0" marL="0" marR="0" rtl="1" algn="ctr">
              <a:lnSpc>
                <a:spcPct val="100000"/>
              </a:lnSpc>
              <a:spcBef>
                <a:spcPts val="1000"/>
              </a:spcBef>
              <a:spcAft>
                <a:spcPts val="0"/>
              </a:spcAft>
              <a:buClr>
                <a:schemeClr val="dk1"/>
              </a:buClr>
              <a:buSzPts val="2000"/>
              <a:buFont typeface="Times New Roman"/>
              <a:buNone/>
            </a:pPr>
            <a:r>
              <a:t/>
            </a:r>
            <a:endParaRPr b="1" i="0" sz="2000" u="none">
              <a:solidFill>
                <a:srgbClr val="003300"/>
              </a:solidFill>
              <a:latin typeface="Times New Roman"/>
              <a:ea typeface="Times New Roman"/>
              <a:cs typeface="Times New Roman"/>
              <a:sym typeface="Times New Roman"/>
            </a:endParaRPr>
          </a:p>
          <a:p>
            <a:pPr indent="0" lvl="0" marL="0" marR="0" rtl="1" algn="ctr">
              <a:lnSpc>
                <a:spcPct val="100000"/>
              </a:lnSpc>
              <a:spcBef>
                <a:spcPts val="1200"/>
              </a:spcBef>
              <a:spcAft>
                <a:spcPts val="0"/>
              </a:spcAft>
              <a:buClr>
                <a:srgbClr val="003300"/>
              </a:buClr>
              <a:buSzPts val="2400"/>
              <a:buFont typeface="Times New Roman"/>
              <a:buNone/>
            </a:pPr>
            <a:r>
              <a:rPr b="1" i="0" lang="en-US" sz="2400" u="none">
                <a:solidFill>
                  <a:srgbClr val="003300"/>
                </a:solidFill>
                <a:latin typeface="Times New Roman"/>
                <a:ea typeface="Times New Roman"/>
                <a:cs typeface="Times New Roman"/>
                <a:sym typeface="Times New Roman"/>
              </a:rPr>
              <a:t>"למען" –מנוחת העבד איננה התכלית אלא היא מסייעת ל"וזכרת כי עבד".</a:t>
            </a:r>
            <a:endParaRPr b="1" i="0" sz="2400" u="none">
              <a:solidFill>
                <a:srgbClr val="003300"/>
              </a:solidFill>
              <a:latin typeface="Times New Roman"/>
              <a:ea typeface="Times New Roman"/>
              <a:cs typeface="Times New Roman"/>
              <a:sym typeface="Times New Roman"/>
            </a:endParaRPr>
          </a:p>
          <a:p>
            <a:pPr indent="0" lvl="0" marL="0" marR="0" rtl="1" algn="just">
              <a:lnSpc>
                <a:spcPct val="150000"/>
              </a:lnSpc>
              <a:spcBef>
                <a:spcPts val="1000"/>
              </a:spcBef>
              <a:spcAft>
                <a:spcPts val="0"/>
              </a:spcAft>
              <a:buClr>
                <a:schemeClr val="dk1"/>
              </a:buClr>
              <a:buSzPts val="2000"/>
              <a:buFont typeface="Times New Roman"/>
              <a:buNone/>
            </a:pPr>
            <a:r>
              <a:rPr b="1" i="0" lang="en-US" sz="2000" u="none">
                <a:solidFill>
                  <a:schemeClr val="dk1"/>
                </a:solidFill>
                <a:latin typeface="Times New Roman"/>
                <a:ea typeface="Times New Roman"/>
                <a:cs typeface="Times New Roman"/>
                <a:sym typeface="Times New Roman"/>
              </a:rPr>
              <a:t>רמב"ן פרק ה', פסוק י"ג </a:t>
            </a:r>
            <a:endParaRPr/>
          </a:p>
          <a:p>
            <a:pPr indent="0" lvl="0" marL="0" marR="0" rtl="1" algn="just">
              <a:lnSpc>
                <a:spcPct val="150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אמר כאן למען ינוח עבדך ואמתך כמוך וזכרת כי עבד היית וגו' - לבאר כי בו יצוה במנוחת העבד כמוך בעבור שהיית עבד והניח לך השם, וגם אתה תניח לעבדך, והנה טעמו כשינוח עבדך ואמתך כמוך תזכור כי עבד היית וגו':</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4"/>
          <p:cNvSpPr txBox="1"/>
          <p:nvPr/>
        </p:nvSpPr>
        <p:spPr>
          <a:xfrm>
            <a:off x="152400" y="533400"/>
            <a:ext cx="8915400" cy="5930900"/>
          </a:xfrm>
          <a:prstGeom prst="rect">
            <a:avLst/>
          </a:prstGeom>
          <a:noFill/>
          <a:ln>
            <a:noFill/>
          </a:ln>
        </p:spPr>
        <p:txBody>
          <a:bodyPr anchorCtr="0" anchor="t" bIns="45700" lIns="91425" spcFirstLastPara="1" rIns="91425" wrap="square" tIns="45700">
            <a:noAutofit/>
          </a:bodyPr>
          <a:lstStyle/>
          <a:p>
            <a:pPr indent="0" lvl="0" marL="0" marR="0" rtl="1" algn="just">
              <a:lnSpc>
                <a:spcPct val="120833"/>
              </a:lnSpc>
              <a:spcBef>
                <a:spcPts val="0"/>
              </a:spcBef>
              <a:spcAft>
                <a:spcPts val="0"/>
              </a:spcAft>
              <a:buClr>
                <a:srgbClr val="CC0000"/>
              </a:buClr>
              <a:buSzPts val="2400"/>
              <a:buFont typeface="Times New Roman"/>
              <a:buNone/>
            </a:pPr>
            <a:r>
              <a:rPr b="0" i="0" lang="en-US" sz="2400" u="none">
                <a:solidFill>
                  <a:srgbClr val="CC0000"/>
                </a:solidFill>
                <a:latin typeface="Times New Roman"/>
                <a:ea typeface="Times New Roman"/>
                <a:cs typeface="Times New Roman"/>
                <a:sym typeface="Times New Roman"/>
              </a:rPr>
              <a:t>רש"י דברים פרק ה'</a:t>
            </a:r>
            <a:endParaRPr b="0" i="0" sz="2400" u="none">
              <a:solidFill>
                <a:srgbClr val="CC0000"/>
              </a:solidFill>
              <a:latin typeface="Times New Roman"/>
              <a:ea typeface="Times New Roman"/>
              <a:cs typeface="Times New Roman"/>
              <a:sym typeface="Times New Roman"/>
            </a:endParaRPr>
          </a:p>
          <a:p>
            <a:pPr indent="0" lvl="0" marL="0" marR="0" rtl="1" algn="just">
              <a:lnSpc>
                <a:spcPct val="145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וזכרת כי עבד היית וגו' - על מנת כן פדאך שתהיה לו עבד ותשמור מצותיו:</a:t>
            </a:r>
            <a:endParaRPr b="0" i="0" sz="2000" u="none">
              <a:solidFill>
                <a:schemeClr val="dk1"/>
              </a:solidFill>
              <a:latin typeface="Times New Roman"/>
              <a:ea typeface="Times New Roman"/>
              <a:cs typeface="Times New Roman"/>
              <a:sym typeface="Times New Roman"/>
            </a:endParaRPr>
          </a:p>
          <a:p>
            <a:pPr indent="0" lvl="0" marL="0" marR="0" rtl="1" algn="just">
              <a:lnSpc>
                <a:spcPct val="120833"/>
              </a:lnSpc>
              <a:spcBef>
                <a:spcPts val="1200"/>
              </a:spcBef>
              <a:spcAft>
                <a:spcPts val="0"/>
              </a:spcAft>
              <a:buClr>
                <a:srgbClr val="CC0000"/>
              </a:buClr>
              <a:buSzPts val="2400"/>
              <a:buFont typeface="Times New Roman"/>
              <a:buNone/>
            </a:pPr>
            <a:r>
              <a:rPr b="0" i="0" lang="en-US" sz="2400" u="none">
                <a:solidFill>
                  <a:srgbClr val="CC0000"/>
                </a:solidFill>
                <a:latin typeface="Times New Roman"/>
                <a:ea typeface="Times New Roman"/>
                <a:cs typeface="Times New Roman"/>
                <a:sym typeface="Times New Roman"/>
              </a:rPr>
              <a:t>רש"י שמות פרק כ'</a:t>
            </a:r>
            <a:endParaRPr b="0" i="0" sz="2400" u="none">
              <a:solidFill>
                <a:srgbClr val="CC0000"/>
              </a:solidFill>
              <a:latin typeface="Times New Roman"/>
              <a:ea typeface="Times New Roman"/>
              <a:cs typeface="Times New Roman"/>
              <a:sym typeface="Times New Roman"/>
            </a:endParaRPr>
          </a:p>
          <a:p>
            <a:pPr indent="0" lvl="0" marL="0" marR="0" rtl="1" algn="just">
              <a:lnSpc>
                <a:spcPct val="120833"/>
              </a:lnSpc>
              <a:spcBef>
                <a:spcPts val="120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ח) ועשית כל מלאכתך - כשתבא שבת, יהא בעיניך כאלו מלאכתך עשויה, שלא תהרהר אחר מלאכה:</a:t>
            </a:r>
            <a:r>
              <a:rPr b="0" i="0" lang="en-US" sz="2400" u="none">
                <a:solidFill>
                  <a:srgbClr val="CC0000"/>
                </a:solidFill>
                <a:latin typeface="Times New Roman"/>
                <a:ea typeface="Times New Roman"/>
                <a:cs typeface="Times New Roman"/>
                <a:sym typeface="Times New Roman"/>
              </a:rPr>
              <a:t>ט) אתה ובנך ובתך - אלו קטנים. או אינו אלא גדולים, אמרת הרי כבר מוזהרים הם, אלא לא בא אלא להזהיר גדולים על שביתת הקטנים, וזו ששנינו (שבת קכא א) קטן שבא לכבות אין שומעין לו, מפני ששביתתו עליך:</a:t>
            </a:r>
            <a:endParaRPr b="0" i="0" sz="2400" u="none">
              <a:solidFill>
                <a:srgbClr val="CC0000"/>
              </a:solidFill>
              <a:latin typeface="Times New Roman"/>
              <a:ea typeface="Times New Roman"/>
              <a:cs typeface="Times New Roman"/>
              <a:sym typeface="Times New Roman"/>
            </a:endParaRPr>
          </a:p>
          <a:p>
            <a:pPr indent="0" lvl="0" marL="0" marR="0" rtl="1" algn="ctr">
              <a:lnSpc>
                <a:spcPct val="120833"/>
              </a:lnSpc>
              <a:spcBef>
                <a:spcPts val="1200"/>
              </a:spcBef>
              <a:spcAft>
                <a:spcPts val="0"/>
              </a:spcAft>
              <a:buClr>
                <a:srgbClr val="660066"/>
              </a:buClr>
              <a:buSzPts val="2400"/>
              <a:buFont typeface="Times New Roman"/>
              <a:buNone/>
            </a:pPr>
            <a:r>
              <a:rPr b="1" i="0" lang="en-US" sz="2400" u="none">
                <a:solidFill>
                  <a:srgbClr val="660066"/>
                </a:solidFill>
                <a:latin typeface="Times New Roman"/>
                <a:ea typeface="Times New Roman"/>
                <a:cs typeface="Times New Roman"/>
                <a:sym typeface="Times New Roman"/>
              </a:rPr>
              <a:t>"למען" –מנוחת העבד איננה התכלית אלא היא מסייעת ל"וזכרת כי עבד".</a:t>
            </a:r>
            <a:endParaRPr b="1" i="0" sz="2400" u="none">
              <a:solidFill>
                <a:srgbClr val="660066"/>
              </a:solidFill>
              <a:latin typeface="Times New Roman"/>
              <a:ea typeface="Times New Roman"/>
              <a:cs typeface="Times New Roman"/>
              <a:sym typeface="Times New Roman"/>
            </a:endParaRPr>
          </a:p>
          <a:p>
            <a:pPr indent="0" lvl="0" marL="0" marR="0" rtl="1" algn="just">
              <a:lnSpc>
                <a:spcPct val="120833"/>
              </a:lnSpc>
              <a:spcBef>
                <a:spcPts val="1200"/>
              </a:spcBef>
              <a:spcAft>
                <a:spcPts val="0"/>
              </a:spcAft>
              <a:buClr>
                <a:srgbClr val="000066"/>
              </a:buClr>
              <a:buSzPts val="2400"/>
              <a:buFont typeface="Times New Roman"/>
              <a:buNone/>
            </a:pPr>
            <a:r>
              <a:rPr b="0" i="0" lang="en-US" sz="2400" u="none">
                <a:solidFill>
                  <a:srgbClr val="000066"/>
                </a:solidFill>
                <a:latin typeface="Times New Roman"/>
                <a:ea typeface="Times New Roman"/>
                <a:cs typeface="Times New Roman"/>
                <a:sym typeface="Times New Roman"/>
              </a:rPr>
              <a:t>רמב"ן פרק ה', פסוק י"ג </a:t>
            </a:r>
            <a:endParaRPr/>
          </a:p>
          <a:p>
            <a:pPr indent="0" lvl="0" marL="0" marR="0" rtl="1" algn="just">
              <a:lnSpc>
                <a:spcPct val="131818"/>
              </a:lnSpc>
              <a:spcBef>
                <a:spcPts val="1100"/>
              </a:spcBef>
              <a:spcAft>
                <a:spcPts val="0"/>
              </a:spcAft>
              <a:buClr>
                <a:schemeClr val="dk1"/>
              </a:buClr>
              <a:buSzPts val="2200"/>
              <a:buFont typeface="Times New Roman"/>
              <a:buNone/>
            </a:pPr>
            <a:r>
              <a:rPr b="0" i="0" lang="en-US" sz="2200" u="none">
                <a:solidFill>
                  <a:schemeClr val="dk1"/>
                </a:solidFill>
                <a:latin typeface="Times New Roman"/>
                <a:ea typeface="Times New Roman"/>
                <a:cs typeface="Times New Roman"/>
                <a:sym typeface="Times New Roman"/>
              </a:rPr>
              <a:t>אמר כאן למען ינוח עבדך ואמתך כמוך וזכרת כי עבד היית וגו' - לבאר כי בו יצוה במנוחת העבד כמוך בעבור שהיית עבד והניח לך השם, וגם אתה תניח לעבדך, והנה טעמו כשינוח עבדך ואמתך כמוך תזכור כי עבד היית וגו':</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42"/>
                                        </p:tgtEl>
                                        <p:attrNameLst>
                                          <p:attrName>style.visibility</p:attrName>
                                        </p:attrNameLst>
                                      </p:cBhvr>
                                      <p:to>
                                        <p:strVal val="visible"/>
                                      </p:to>
                                    </p:set>
                                    <p:anim calcmode="lin" valueType="num">
                                      <p:cBhvr additive="base">
                                        <p:cTn dur="500"/>
                                        <p:tgtEl>
                                          <p:spTgt spid="14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5"/>
          <p:cNvSpPr txBox="1"/>
          <p:nvPr/>
        </p:nvSpPr>
        <p:spPr>
          <a:xfrm>
            <a:off x="76200" y="76200"/>
            <a:ext cx="8991600" cy="6691312"/>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CC0000"/>
              </a:buClr>
              <a:buSzPts val="2400"/>
              <a:buFont typeface="Times New Roman"/>
              <a:buNone/>
            </a:pPr>
            <a:r>
              <a:rPr b="1" i="0" lang="en-US" sz="2400" u="none">
                <a:solidFill>
                  <a:srgbClr val="CC0000"/>
                </a:solidFill>
                <a:latin typeface="Times New Roman"/>
                <a:ea typeface="Times New Roman"/>
                <a:cs typeface="Times New Roman"/>
                <a:sym typeface="Times New Roman"/>
              </a:rPr>
              <a:t>השוני בטעם מצות השבת בין דברות ראשונות לדברות אחרונות:</a:t>
            </a:r>
            <a:endParaRPr b="1" i="0" sz="2400" u="none">
              <a:solidFill>
                <a:srgbClr val="CC0000"/>
              </a:solidFill>
              <a:latin typeface="Times New Roman"/>
              <a:ea typeface="Times New Roman"/>
              <a:cs typeface="Times New Roman"/>
              <a:sym typeface="Times New Roman"/>
            </a:endParaRPr>
          </a:p>
          <a:p>
            <a:pPr indent="0" lvl="0" marL="0" marR="0" rtl="1" algn="r">
              <a:lnSpc>
                <a:spcPct val="130000"/>
              </a:lnSpc>
              <a:spcBef>
                <a:spcPts val="1000"/>
              </a:spcBef>
              <a:spcAft>
                <a:spcPts val="0"/>
              </a:spcAft>
              <a:buClr>
                <a:srgbClr val="660066"/>
              </a:buClr>
              <a:buSzPts val="2000"/>
              <a:buFont typeface="Times New Roman"/>
              <a:buNone/>
            </a:pPr>
            <a:r>
              <a:rPr b="1" i="0" lang="en-US" sz="2000" u="none">
                <a:solidFill>
                  <a:srgbClr val="660066"/>
                </a:solidFill>
                <a:latin typeface="Times New Roman"/>
                <a:ea typeface="Times New Roman"/>
                <a:cs typeface="Times New Roman"/>
                <a:sym typeface="Times New Roman"/>
              </a:rPr>
              <a:t>רמב"ן דברים פרק ה פסוק י"ד </a:t>
            </a:r>
            <a:endParaRPr/>
          </a:p>
          <a:p>
            <a:pPr indent="0" lvl="0" marL="0" marR="0" rtl="1" algn="just">
              <a:lnSpc>
                <a:spcPct val="144444"/>
              </a:lnSpc>
              <a:spcBef>
                <a:spcPts val="90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וטעם על כן צוך לעשות את יום השבת - צוה שתעשה כן ביום השבת, </a:t>
            </a:r>
            <a:r>
              <a:rPr b="1" i="0" lang="en-US" sz="1800" u="none">
                <a:solidFill>
                  <a:srgbClr val="660033"/>
                </a:solidFill>
                <a:latin typeface="Times New Roman"/>
                <a:ea typeface="Times New Roman"/>
                <a:cs typeface="Times New Roman"/>
                <a:sym typeface="Times New Roman"/>
              </a:rPr>
              <a:t>כך פירש ר"א.</a:t>
            </a:r>
            <a:r>
              <a:rPr b="0" i="0" lang="en-US" sz="1800" u="none">
                <a:solidFill>
                  <a:schemeClr val="dk1"/>
                </a:solidFill>
                <a:latin typeface="Times New Roman"/>
                <a:ea typeface="Times New Roman"/>
                <a:cs typeface="Times New Roman"/>
                <a:sym typeface="Times New Roman"/>
              </a:rPr>
              <a:t> </a:t>
            </a:r>
            <a:r>
              <a:rPr b="1" i="0" lang="en-US" sz="1800" u="none">
                <a:solidFill>
                  <a:srgbClr val="003366"/>
                </a:solidFill>
                <a:latin typeface="Times New Roman"/>
                <a:ea typeface="Times New Roman"/>
                <a:cs typeface="Times New Roman"/>
                <a:sym typeface="Times New Roman"/>
              </a:rPr>
              <a:t>ואינו נכון,</a:t>
            </a:r>
            <a:r>
              <a:rPr b="0" i="0" lang="en-US" sz="1800" u="none">
                <a:solidFill>
                  <a:schemeClr val="dk1"/>
                </a:solidFill>
                <a:latin typeface="Times New Roman"/>
                <a:ea typeface="Times New Roman"/>
                <a:cs typeface="Times New Roman"/>
                <a:sym typeface="Times New Roman"/>
              </a:rPr>
              <a:t> ואנו אומרים בקִדוּש היום "כִּי יום זה תחלה למקראי קדש זכר ליציאת מצרים" כאשר נאמר בו "זכר למעשה בראשית". </a:t>
            </a:r>
            <a:r>
              <a:rPr b="1" i="0" lang="en-US" sz="1800" u="none">
                <a:solidFill>
                  <a:srgbClr val="800080"/>
                </a:solidFill>
                <a:latin typeface="Times New Roman"/>
                <a:ea typeface="Times New Roman"/>
                <a:cs typeface="Times New Roman"/>
                <a:sym typeface="Times New Roman"/>
              </a:rPr>
              <a:t>והרב אמר בספר המורה</a:t>
            </a:r>
            <a:r>
              <a:rPr b="0" i="0" lang="en-US" sz="1800" u="none">
                <a:solidFill>
                  <a:schemeClr val="dk1"/>
                </a:solidFill>
                <a:latin typeface="Times New Roman"/>
                <a:ea typeface="Times New Roman"/>
                <a:cs typeface="Times New Roman"/>
                <a:sym typeface="Times New Roman"/>
              </a:rPr>
              <a:t> (ב', ל"א) כי המאמר הראשון הוא כבוד היום והִדוּרוֹ וכאשר אמר (שמות כ י"א) על כן ברך ה' את יום השבת ויקדשהו, ועל כן הזכיר טעם "כי ששת ימים עשה ה'", אבל בכאן יזהיר אותנו לשמור השבת, בעבור היותנו עבדים במצרים עובדים כל היום על כרחנו ולא היתה לנו מנוחה, והוא יצונו עתה לשבות ולנוח, כדי שנזכיר חסדי השם עלינו בהוציאו אותנו מעבדות למנוחה: והנה בשבת בכללה שני טעמים, להאמין בחידוש העולם כי יש אלוה בורא, ולזכור עוד החסד הגדול שעשה עמנו שאנחנו עבדיו אשר קנה אותנו לו לעבדים. גם זה אינו מחוור אצלי, כי בהיותנו שובתים ולא נעשה מלאכה ביום השביעי אין לנו בזה זכרון ליציאת מצרים, ואין לרואה אותנו בטלים ממלאכה ידיעה בזה. רק היא כשאר כל המצות. אבל יהיה בו זכר למעשה בראשית שנשבות ביום ששבת השם וינפש. והראוי יותר לומר כי בעבור היות יציאת מצרים מורה על אלוה קדמון מחדש חפץ ויכול כאשר פירשתי בדבור הראשון (שם שם ב), על כן אמר בכאן אם יעלה בלבך ספק על השבת המורה על החִדוּש והחפץ והיכולת תזכור מה שראו עיניך ביציאת מצרים שהיא לך לראיה ולזכר. הנה השבת זכר ליציאת מצרים, ויציאת מצרים זכר לשבת כי יזכרו בו ויאמרו השם הוא מחדש בכל אותות ומופתים ועושה בכל כרצונו, כי הוא אשר ברא הכל במעשה בראשית, וזה טעם על כן צוך ה' אלהיך לעשות את יום השבת. והנה לא פירש כאן טעם השביתה כי ששת ימים עשה ה' וגו', שכבר הוזכר זה פעמים רבות בתורה, אבל אמר בקצרה "ויום השביעי שבת לה' אלהיך" שהוא יתברך שבת בו וינפש, ובאר להם כי מיציאת מצרים ידעו שהוא אמר והיה העולם ושבת ממנו.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500"/>
                                        <p:tgtEl>
                                          <p:spTgt spid="14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6"/>
          <p:cNvSpPr txBox="1"/>
          <p:nvPr/>
        </p:nvSpPr>
        <p:spPr>
          <a:xfrm>
            <a:off x="228600" y="428625"/>
            <a:ext cx="8610600" cy="612775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660033"/>
              </a:buClr>
              <a:buSzPts val="2400"/>
              <a:buFont typeface="Times New Roman"/>
              <a:buNone/>
            </a:pPr>
            <a:r>
              <a:rPr b="1" i="0" lang="en-US" sz="2400" u="none">
                <a:solidFill>
                  <a:srgbClr val="660033"/>
                </a:solidFill>
                <a:latin typeface="Times New Roman"/>
                <a:ea typeface="Times New Roman"/>
                <a:cs typeface="Times New Roman"/>
                <a:sym typeface="Times New Roman"/>
              </a:rPr>
              <a:t>סיכום הרמב"ן</a:t>
            </a:r>
            <a:endParaRPr b="0" i="0" sz="1800" u="none">
              <a:solidFill>
                <a:schemeClr val="dk1"/>
              </a:solidFill>
              <a:latin typeface="Times New Roman"/>
              <a:ea typeface="Times New Roman"/>
              <a:cs typeface="Times New Roman"/>
              <a:sym typeface="Times New Roman"/>
            </a:endParaRPr>
          </a:p>
          <a:p>
            <a:pPr indent="0" lvl="0" marL="0" marR="0" rtl="1" algn="just">
              <a:lnSpc>
                <a:spcPct val="150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טעמו של ראב"ע ודחייתו - טעמו של הרמב"ם (במורה נבוכים) ודחייתו. הסברו של רמב"ן [מ"והראוי יותר לומר"]: יש זיקה בין שבת ליציאת מצרים – שניהם עדות על חידוש העולם. הטעם לשביתה בשבת, מפורש רק בדברות ראשונות -  השביתה בבריאת העולם. בפרשתנו הטעם רק רמוז במילים "שבת לה' אלוקיך".</a:t>
            </a:r>
            <a:endParaRPr/>
          </a:p>
          <a:p>
            <a:pPr indent="0" lvl="0" marL="0" marR="0" rtl="1" algn="just">
              <a:lnSpc>
                <a:spcPct val="150000"/>
              </a:lnSpc>
              <a:spcBef>
                <a:spcPts val="10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0" lvl="0" marL="0" marR="0" rtl="1" algn="just">
              <a:lnSpc>
                <a:spcPct val="136363"/>
              </a:lnSpc>
              <a:spcBef>
                <a:spcPts val="1100"/>
              </a:spcBef>
              <a:spcAft>
                <a:spcPts val="0"/>
              </a:spcAft>
              <a:buClr>
                <a:srgbClr val="000066"/>
              </a:buClr>
              <a:buSzPts val="2200"/>
              <a:buFont typeface="Times New Roman"/>
              <a:buNone/>
            </a:pPr>
            <a:r>
              <a:rPr b="1" i="0" lang="en-US" sz="2200" u="none">
                <a:solidFill>
                  <a:srgbClr val="000066"/>
                </a:solidFill>
                <a:latin typeface="Times New Roman"/>
                <a:ea typeface="Times New Roman"/>
                <a:cs typeface="Times New Roman"/>
                <a:sym typeface="Times New Roman"/>
              </a:rPr>
              <a:t>כבוד אב ואם למען יאריכון ימיך</a:t>
            </a:r>
            <a:endParaRPr b="1" i="0" sz="2200" u="none">
              <a:solidFill>
                <a:srgbClr val="000066"/>
              </a:solidFill>
              <a:latin typeface="Times New Roman"/>
              <a:ea typeface="Times New Roman"/>
              <a:cs typeface="Times New Roman"/>
              <a:sym typeface="Times New Roman"/>
            </a:endParaRPr>
          </a:p>
          <a:p>
            <a:pPr indent="0" lvl="0" marL="0" marR="0" rtl="1" algn="just">
              <a:lnSpc>
                <a:spcPct val="150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(ט"ו) כַּבֵּד אֶת אָבִיךָ וְאֶת אִמֶּךָ כַּאֲשֶׁר צִוְּךָ ה' אֱלֹהֶיךָ לְמַעַן יַאֲרִיכֻן יָמֶיךָ וּלְמַעַן יִיטַב לָךְ עַל הָאֲדָמָה אֲשֶׁר ה' אֱלֹהֶיךָ נֹתֵן לָךְ: </a:t>
            </a:r>
            <a:endParaRPr/>
          </a:p>
          <a:p>
            <a:pPr indent="0" lvl="0" marL="0" marR="0" rtl="1" algn="just">
              <a:lnSpc>
                <a:spcPct val="150000"/>
              </a:lnSpc>
              <a:spcBef>
                <a:spcPts val="10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0" lvl="0" marL="0" marR="0" rtl="1" algn="just">
              <a:lnSpc>
                <a:spcPct val="136363"/>
              </a:lnSpc>
              <a:spcBef>
                <a:spcPts val="1100"/>
              </a:spcBef>
              <a:spcAft>
                <a:spcPts val="0"/>
              </a:spcAft>
              <a:buClr>
                <a:srgbClr val="000066"/>
              </a:buClr>
              <a:buSzPts val="2200"/>
              <a:buFont typeface="Times New Roman"/>
              <a:buNone/>
            </a:pPr>
            <a:r>
              <a:rPr b="1" i="0" lang="en-US" sz="2200" u="none">
                <a:solidFill>
                  <a:srgbClr val="000066"/>
                </a:solidFill>
                <a:latin typeface="Times New Roman"/>
                <a:ea typeface="Times New Roman"/>
                <a:cs typeface="Times New Roman"/>
                <a:sym typeface="Times New Roman"/>
              </a:rPr>
              <a:t>רש"י שמות פרק כ</a:t>
            </a:r>
            <a:endParaRPr b="1" i="0" sz="2200" u="none">
              <a:solidFill>
                <a:srgbClr val="000066"/>
              </a:solidFill>
              <a:latin typeface="Times New Roman"/>
              <a:ea typeface="Times New Roman"/>
              <a:cs typeface="Times New Roman"/>
              <a:sym typeface="Times New Roman"/>
            </a:endParaRPr>
          </a:p>
          <a:p>
            <a:pPr indent="0" lvl="0" marL="0" marR="0" rtl="1" algn="just">
              <a:lnSpc>
                <a:spcPct val="150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למען יאריכון ימיך - אם תכבד יאריכון, ואם לאו יקצרון, שדברי תורה נוטריקון הם נדרשין מכלל הן לאו ומכלל לאו הן:</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7"/>
          <p:cNvSpPr txBox="1"/>
          <p:nvPr/>
        </p:nvSpPr>
        <p:spPr>
          <a:xfrm>
            <a:off x="152400" y="839787"/>
            <a:ext cx="8839200" cy="5275262"/>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66"/>
              </a:buClr>
              <a:buSzPts val="2400"/>
              <a:buFont typeface="Times New Roman"/>
              <a:buNone/>
            </a:pPr>
            <a:r>
              <a:rPr b="1" i="0" lang="en-US" sz="2400" u="none">
                <a:solidFill>
                  <a:srgbClr val="000066"/>
                </a:solidFill>
                <a:latin typeface="Times New Roman"/>
                <a:ea typeface="Times New Roman"/>
                <a:cs typeface="Times New Roman"/>
                <a:sym typeface="Times New Roman"/>
              </a:rPr>
              <a:t>איסורי רציחה, ניאוף, גניבת נפשות</a:t>
            </a:r>
            <a:endParaRPr b="1" i="0" sz="2400" u="none">
              <a:solidFill>
                <a:srgbClr val="000066"/>
              </a:solidFill>
              <a:latin typeface="Times New Roman"/>
              <a:ea typeface="Times New Roman"/>
              <a:cs typeface="Times New Roman"/>
              <a:sym typeface="Times New Roman"/>
            </a:endParaRPr>
          </a:p>
          <a:p>
            <a:pPr indent="0" lvl="0" marL="0" marR="0" rtl="1" algn="r">
              <a:lnSpc>
                <a:spcPct val="100000"/>
              </a:lnSpc>
              <a:spcBef>
                <a:spcPts val="120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a:t>
            </a:r>
            <a:r>
              <a:rPr b="0" i="0" lang="en-US" sz="2000" u="none">
                <a:solidFill>
                  <a:schemeClr val="dk1"/>
                </a:solidFill>
                <a:latin typeface="Times New Roman"/>
                <a:ea typeface="Times New Roman"/>
                <a:cs typeface="Times New Roman"/>
                <a:sym typeface="Times New Roman"/>
              </a:rPr>
              <a:t>ט"ז) לֹא תִּרְצָח </a:t>
            </a:r>
            <a:r>
              <a:rPr b="1" i="0" lang="en-US" sz="2400" u="none">
                <a:solidFill>
                  <a:srgbClr val="003366"/>
                </a:solidFill>
                <a:latin typeface="Times New Roman"/>
                <a:ea typeface="Times New Roman"/>
                <a:cs typeface="Times New Roman"/>
                <a:sym typeface="Times New Roman"/>
              </a:rPr>
              <a:t>ס</a:t>
            </a:r>
            <a:r>
              <a:rPr b="0" i="0" lang="en-US" sz="2000" u="none">
                <a:solidFill>
                  <a:schemeClr val="dk1"/>
                </a:solidFill>
                <a:latin typeface="Times New Roman"/>
                <a:ea typeface="Times New Roman"/>
                <a:cs typeface="Times New Roman"/>
                <a:sym typeface="Times New Roman"/>
              </a:rPr>
              <a:t> וְלֹא תִּנְאָף </a:t>
            </a:r>
            <a:r>
              <a:rPr b="1" i="0" lang="en-US" sz="2400" u="none">
                <a:solidFill>
                  <a:srgbClr val="003366"/>
                </a:solidFill>
                <a:latin typeface="Times New Roman"/>
                <a:ea typeface="Times New Roman"/>
                <a:cs typeface="Times New Roman"/>
                <a:sym typeface="Times New Roman"/>
              </a:rPr>
              <a:t>ס</a:t>
            </a:r>
            <a:r>
              <a:rPr b="0" i="0" lang="en-US" sz="2000" u="none">
                <a:solidFill>
                  <a:schemeClr val="dk1"/>
                </a:solidFill>
                <a:latin typeface="Times New Roman"/>
                <a:ea typeface="Times New Roman"/>
                <a:cs typeface="Times New Roman"/>
                <a:sym typeface="Times New Roman"/>
              </a:rPr>
              <a:t> וְלֹא תִּגְנֹב </a:t>
            </a:r>
            <a:r>
              <a:rPr b="1" i="0" lang="en-US" sz="2400" u="none">
                <a:solidFill>
                  <a:srgbClr val="003366"/>
                </a:solidFill>
                <a:latin typeface="Times New Roman"/>
                <a:ea typeface="Times New Roman"/>
                <a:cs typeface="Times New Roman"/>
                <a:sym typeface="Times New Roman"/>
              </a:rPr>
              <a:t>ס</a:t>
            </a:r>
            <a:r>
              <a:rPr b="0" i="0" lang="en-US" sz="2000" u="none">
                <a:solidFill>
                  <a:schemeClr val="dk1"/>
                </a:solidFill>
                <a:latin typeface="Times New Roman"/>
                <a:ea typeface="Times New Roman"/>
                <a:cs typeface="Times New Roman"/>
                <a:sym typeface="Times New Roman"/>
              </a:rPr>
              <a:t> וְלֹא תַעֲנֶה בְרֵעֲךָ עֵד שָׁוְא: </a:t>
            </a:r>
            <a:endParaRPr/>
          </a:p>
          <a:p>
            <a:pPr indent="0" lvl="0" marL="0" marR="0" rtl="1" algn="r">
              <a:lnSpc>
                <a:spcPct val="100000"/>
              </a:lnSpc>
              <a:spcBef>
                <a:spcPts val="10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0" lvl="0" marL="0" marR="0" rtl="1" algn="ctr">
              <a:lnSpc>
                <a:spcPct val="100000"/>
              </a:lnSpc>
              <a:spcBef>
                <a:spcPts val="1200"/>
              </a:spcBef>
              <a:spcAft>
                <a:spcPts val="0"/>
              </a:spcAft>
              <a:buClr>
                <a:srgbClr val="000066"/>
              </a:buClr>
              <a:buSzPts val="2400"/>
              <a:buFont typeface="Times New Roman"/>
              <a:buNone/>
            </a:pPr>
            <a:r>
              <a:rPr b="1" i="0" lang="en-US" sz="2400" u="none">
                <a:solidFill>
                  <a:srgbClr val="000066"/>
                </a:solidFill>
                <a:latin typeface="Times New Roman"/>
                <a:ea typeface="Times New Roman"/>
                <a:cs typeface="Times New Roman"/>
                <a:sym typeface="Times New Roman"/>
              </a:rPr>
              <a:t>עדות שקר, חימוד של השייך לאחר</a:t>
            </a:r>
            <a:endParaRPr b="1" i="0" sz="2400" u="none">
              <a:solidFill>
                <a:srgbClr val="000066"/>
              </a:solidFill>
              <a:latin typeface="Times New Roman"/>
              <a:ea typeface="Times New Roman"/>
              <a:cs typeface="Times New Roman"/>
              <a:sym typeface="Times New Roman"/>
            </a:endParaRPr>
          </a:p>
          <a:p>
            <a:pPr indent="0" lvl="0" marL="0" marR="0" rtl="1" algn="r">
              <a:lnSpc>
                <a:spcPct val="100000"/>
              </a:lnSpc>
              <a:spcBef>
                <a:spcPts val="120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 </a:t>
            </a:r>
            <a:r>
              <a:rPr b="1" i="0" lang="en-US" sz="1900" u="none">
                <a:solidFill>
                  <a:schemeClr val="dk1"/>
                </a:solidFill>
                <a:latin typeface="Times New Roman"/>
                <a:ea typeface="Times New Roman"/>
                <a:cs typeface="Times New Roman"/>
                <a:sym typeface="Times New Roman"/>
              </a:rPr>
              <a:t>(י"ז) וְלֹא תַחְמֹד אֵשֶׁת רֵעֶךָ </a:t>
            </a:r>
            <a:r>
              <a:rPr b="1" i="0" lang="en-US" sz="2400" u="none">
                <a:solidFill>
                  <a:srgbClr val="003366"/>
                </a:solidFill>
                <a:latin typeface="Times New Roman"/>
                <a:ea typeface="Times New Roman"/>
                <a:cs typeface="Times New Roman"/>
                <a:sym typeface="Times New Roman"/>
              </a:rPr>
              <a:t>ס</a:t>
            </a:r>
            <a:r>
              <a:rPr b="1" i="0" lang="en-US" sz="1900" u="none">
                <a:solidFill>
                  <a:schemeClr val="dk1"/>
                </a:solidFill>
                <a:latin typeface="Times New Roman"/>
                <a:ea typeface="Times New Roman"/>
                <a:cs typeface="Times New Roman"/>
                <a:sym typeface="Times New Roman"/>
              </a:rPr>
              <a:t> וְלֹא תִתְאַוֶּה בֵּית רֵעֶךָ שָׂדֵהוּ וְעַבְדּוֹ וַאֲמָתוֹ שׁוֹרוֹ וַחֲמֹרוֹ וְכֹל אֲשֶׁר לְרֵעֶךָ:</a:t>
            </a:r>
            <a:r>
              <a:rPr b="0" i="0" lang="en-US" sz="1800" u="none">
                <a:solidFill>
                  <a:schemeClr val="dk1"/>
                </a:solidFill>
                <a:latin typeface="Times New Roman"/>
                <a:ea typeface="Times New Roman"/>
                <a:cs typeface="Times New Roman"/>
                <a:sym typeface="Times New Roman"/>
              </a:rPr>
              <a:t>   </a:t>
            </a:r>
            <a:endParaRPr/>
          </a:p>
          <a:p>
            <a:pPr indent="0" lvl="0" marL="0" marR="0" rtl="1" algn="r">
              <a:lnSpc>
                <a:spcPct val="100000"/>
              </a:lnSpc>
              <a:spcBef>
                <a:spcPts val="900"/>
              </a:spcBef>
              <a:spcAft>
                <a:spcPts val="0"/>
              </a:spcAft>
              <a:buClr>
                <a:schemeClr val="dk1"/>
              </a:buClr>
              <a:buSzPts val="1800"/>
              <a:buFont typeface="Times New Roman"/>
              <a:buNone/>
            </a:pPr>
            <a:r>
              <a:t/>
            </a:r>
            <a:endParaRPr b="0"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1200"/>
              </a:spcBef>
              <a:spcAft>
                <a:spcPts val="0"/>
              </a:spcAft>
              <a:buClr>
                <a:srgbClr val="660033"/>
              </a:buClr>
              <a:buSzPts val="2400"/>
              <a:buFont typeface="Times New Roman"/>
              <a:buNone/>
            </a:pPr>
            <a:r>
              <a:rPr b="1" i="0" lang="en-US" sz="2400" u="none">
                <a:solidFill>
                  <a:srgbClr val="660033"/>
                </a:solidFill>
                <a:latin typeface="Times New Roman"/>
                <a:ea typeface="Times New Roman"/>
                <a:cs typeface="Times New Roman"/>
                <a:sym typeface="Times New Roman"/>
              </a:rPr>
              <a:t>רש"י שמות פרק כ'</a:t>
            </a:r>
            <a:endParaRPr b="1" i="0" sz="2400" u="none">
              <a:solidFill>
                <a:srgbClr val="660033"/>
              </a:solidFill>
              <a:latin typeface="Times New Roman"/>
              <a:ea typeface="Times New Roman"/>
              <a:cs typeface="Times New Roman"/>
              <a:sym typeface="Times New Roman"/>
            </a:endParaRPr>
          </a:p>
          <a:p>
            <a:pPr indent="0" lvl="0" marL="0" marR="0" rtl="1" algn="just">
              <a:lnSpc>
                <a:spcPct val="129166"/>
              </a:lnSpc>
              <a:spcBef>
                <a:spcPts val="120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לא תגנב - בגונב נפשות הכתוב מדבר. לא תגנובו (ויקרא י"ט י"א) בגונב ממון. או אינו אלא זה בגונב ממון, ולהלן בגונב נפשות, אמרת דבר הלמד מענינו, מה לא תרצח, לא תנאף, מדבר בדבר שחייבין עליהם מיתת בית דין, אף לא תגנוב דבר שחייב עליו מיתת בית דין:</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txBox="1"/>
          <p:nvPr/>
        </p:nvSpPr>
        <p:spPr>
          <a:xfrm>
            <a:off x="381000" y="381000"/>
            <a:ext cx="8382000" cy="6213475"/>
          </a:xfrm>
          <a:prstGeom prst="rect">
            <a:avLst/>
          </a:prstGeom>
          <a:noFill/>
          <a:ln>
            <a:noFill/>
          </a:ln>
        </p:spPr>
        <p:txBody>
          <a:bodyPr anchorCtr="0" anchor="t" bIns="45700" lIns="91425" spcFirstLastPara="1" rIns="91425" wrap="square" tIns="45700">
            <a:noAutofit/>
          </a:bodyPr>
          <a:lstStyle/>
          <a:p>
            <a:pPr indent="0" lvl="0" marL="0" marR="0" rtl="1" algn="ctr">
              <a:lnSpc>
                <a:spcPct val="129166"/>
              </a:lnSpc>
              <a:spcBef>
                <a:spcPts val="0"/>
              </a:spcBef>
              <a:spcAft>
                <a:spcPts val="0"/>
              </a:spcAft>
              <a:buClr>
                <a:srgbClr val="000066"/>
              </a:buClr>
              <a:buSzPts val="2400"/>
              <a:buFont typeface="Times New Roman"/>
              <a:buNone/>
            </a:pPr>
            <a:r>
              <a:rPr b="1" i="0" lang="en-US" sz="2400" u="none">
                <a:solidFill>
                  <a:srgbClr val="000066"/>
                </a:solidFill>
                <a:latin typeface="Times New Roman"/>
                <a:ea typeface="Times New Roman"/>
                <a:cs typeface="Times New Roman"/>
                <a:sym typeface="Times New Roman"/>
              </a:rPr>
              <a:t>קוֹל גָּדוֹל וְלֹא יָסָף </a:t>
            </a:r>
            <a:endParaRPr/>
          </a:p>
          <a:p>
            <a:pPr indent="0" lvl="0" marL="0" marR="0" rtl="1" algn="just">
              <a:lnSpc>
                <a:spcPct val="155000"/>
              </a:lnSpc>
              <a:spcBef>
                <a:spcPts val="1000"/>
              </a:spcBef>
              <a:spcAft>
                <a:spcPts val="0"/>
              </a:spcAft>
              <a:buClr>
                <a:srgbClr val="660033"/>
              </a:buClr>
              <a:buSzPts val="2000"/>
              <a:buFont typeface="Times New Roman"/>
              <a:buNone/>
            </a:pPr>
            <a:r>
              <a:rPr b="1" i="0" lang="en-US" sz="2000" u="none">
                <a:solidFill>
                  <a:srgbClr val="660033"/>
                </a:solidFill>
                <a:latin typeface="Times New Roman"/>
                <a:ea typeface="Times New Roman"/>
                <a:cs typeface="Times New Roman"/>
                <a:sym typeface="Times New Roman"/>
              </a:rPr>
              <a:t>דברים פרק ה', י"ח</a:t>
            </a:r>
            <a:endParaRPr b="1" i="0" sz="2000" u="none">
              <a:solidFill>
                <a:srgbClr val="660033"/>
              </a:solidFill>
              <a:latin typeface="Times New Roman"/>
              <a:ea typeface="Times New Roman"/>
              <a:cs typeface="Times New Roman"/>
              <a:sym typeface="Times New Roman"/>
            </a:endParaRPr>
          </a:p>
          <a:p>
            <a:pPr indent="0" lvl="0" marL="0" marR="0" rtl="1" algn="just">
              <a:lnSpc>
                <a:spcPct val="155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אֶת הַדְּבָרִים הָאֵלֶּה דִּבֶּר ה' אֶל כָּל קְהַלְכֶם בָּהָר מִתּוֹךְ הָאֵשׁ הֶעָנָן וְהָעֲרָפֶל קוֹל גָּדוֹל וְלֹא יָסָף וַיִּכְתְּבֵם עַל שְׁנֵי לֻחֹת אֲבָנִים וַיִּתְּנֵם אֵלָי:</a:t>
            </a:r>
            <a:endParaRPr/>
          </a:p>
          <a:p>
            <a:pPr indent="0" lvl="0" marL="0" marR="0" rtl="1" algn="just">
              <a:lnSpc>
                <a:spcPct val="155000"/>
              </a:lnSpc>
              <a:spcBef>
                <a:spcPts val="10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0" lvl="0" marL="0" marR="0" rtl="1" algn="just">
              <a:lnSpc>
                <a:spcPct val="165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אבן עזרא דברים פרק ה - הקול היה חד פעמי. הפסוקים הבאים מבארים מדוע  היה כך.</a:t>
            </a:r>
            <a:endParaRPr b="0" i="0" sz="2000" u="none">
              <a:solidFill>
                <a:schemeClr val="dk1"/>
              </a:solidFill>
              <a:latin typeface="Times New Roman"/>
              <a:ea typeface="Times New Roman"/>
              <a:cs typeface="Times New Roman"/>
              <a:sym typeface="Times New Roman"/>
            </a:endParaRPr>
          </a:p>
          <a:p>
            <a:pPr indent="0" lvl="0" marL="0" marR="0" rtl="1" algn="just">
              <a:lnSpc>
                <a:spcPct val="165000"/>
              </a:lnSpc>
              <a:spcBef>
                <a:spcPts val="1000"/>
              </a:spcBef>
              <a:spcAft>
                <a:spcPts val="0"/>
              </a:spcAft>
              <a:buClr>
                <a:srgbClr val="660033"/>
              </a:buClr>
              <a:buSzPts val="2000"/>
              <a:buFont typeface="Times New Roman"/>
              <a:buNone/>
            </a:pPr>
            <a:r>
              <a:rPr b="1" i="0" lang="en-US" sz="2000" u="none">
                <a:solidFill>
                  <a:srgbClr val="660033"/>
                </a:solidFill>
                <a:latin typeface="Times New Roman"/>
                <a:ea typeface="Times New Roman"/>
                <a:cs typeface="Times New Roman"/>
                <a:sym typeface="Times New Roman"/>
              </a:rPr>
              <a:t>קול גדול</a:t>
            </a:r>
            <a:r>
              <a:rPr b="0" i="0" lang="en-US" sz="2000" u="none">
                <a:solidFill>
                  <a:schemeClr val="dk1"/>
                </a:solidFill>
                <a:latin typeface="Times New Roman"/>
                <a:ea typeface="Times New Roman"/>
                <a:cs typeface="Times New Roman"/>
                <a:sym typeface="Times New Roman"/>
              </a:rPr>
              <a:t> - שלא שמעו כמוהו. </a:t>
            </a:r>
            <a:r>
              <a:rPr b="1" i="0" lang="en-US" sz="2000" u="none">
                <a:solidFill>
                  <a:srgbClr val="660033"/>
                </a:solidFill>
                <a:latin typeface="Times New Roman"/>
                <a:ea typeface="Times New Roman"/>
                <a:cs typeface="Times New Roman"/>
                <a:sym typeface="Times New Roman"/>
              </a:rPr>
              <a:t>ולא יסף -</a:t>
            </a:r>
            <a:r>
              <a:rPr b="0" i="0" lang="en-US" sz="2000" u="none">
                <a:solidFill>
                  <a:schemeClr val="dk1"/>
                </a:solidFill>
                <a:latin typeface="Times New Roman"/>
                <a:ea typeface="Times New Roman"/>
                <a:cs typeface="Times New Roman"/>
                <a:sym typeface="Times New Roman"/>
              </a:rPr>
              <a:t> כי זה היה פעם אחת. והנה ביאר למה לא יסף, והוא: ויהי כשמעכם:</a:t>
            </a:r>
            <a:endParaRPr/>
          </a:p>
          <a:p>
            <a:pPr indent="0" lvl="0" marL="0" marR="0" rtl="1" algn="just">
              <a:lnSpc>
                <a:spcPct val="165000"/>
              </a:lnSpc>
              <a:spcBef>
                <a:spcPts val="1000"/>
              </a:spcBef>
              <a:spcAft>
                <a:spcPts val="0"/>
              </a:spcAft>
              <a:buClr>
                <a:schemeClr val="dk1"/>
              </a:buClr>
              <a:buSzPts val="2000"/>
              <a:buFont typeface="Times New Roman"/>
              <a:buNone/>
            </a:pPr>
            <a:r>
              <a:t/>
            </a:r>
            <a:endParaRPr b="0" i="0" sz="2000" u="none">
              <a:solidFill>
                <a:schemeClr val="dk1"/>
              </a:solidFill>
              <a:latin typeface="Times New Roman"/>
              <a:ea typeface="Times New Roman"/>
              <a:cs typeface="Times New Roman"/>
              <a:sym typeface="Times New Roman"/>
            </a:endParaRPr>
          </a:p>
          <a:p>
            <a:pPr indent="0" lvl="0" marL="0" marR="0" rtl="1" algn="just">
              <a:lnSpc>
                <a:spcPct val="165000"/>
              </a:lnSpc>
              <a:spcBef>
                <a:spcPts val="1000"/>
              </a:spcBef>
              <a:spcAft>
                <a:spcPts val="0"/>
              </a:spcAft>
              <a:buClr>
                <a:srgbClr val="660033"/>
              </a:buClr>
              <a:buSzPts val="2000"/>
              <a:buFont typeface="Times New Roman"/>
              <a:buNone/>
            </a:pPr>
            <a:r>
              <a:rPr b="1" i="0" lang="en-US" sz="2000" u="none">
                <a:solidFill>
                  <a:srgbClr val="660033"/>
                </a:solidFill>
                <a:latin typeface="Times New Roman"/>
                <a:ea typeface="Times New Roman"/>
                <a:cs typeface="Times New Roman"/>
                <a:sym typeface="Times New Roman"/>
              </a:rPr>
              <a:t>רש"י דברים פרק ה</a:t>
            </a:r>
            <a:endParaRPr b="1" i="0" sz="2000" u="none">
              <a:solidFill>
                <a:srgbClr val="660033"/>
              </a:solidFill>
              <a:latin typeface="Times New Roman"/>
              <a:ea typeface="Times New Roman"/>
              <a:cs typeface="Times New Roman"/>
              <a:sym typeface="Times New Roman"/>
            </a:endParaRPr>
          </a:p>
          <a:p>
            <a:pPr indent="0" lvl="0" marL="0" marR="0" rtl="1" algn="just">
              <a:lnSpc>
                <a:spcPct val="165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 (י"ח) ולא יסף - מתרגמינן ולא פסק כי קולו חזק וקיים לעולם. דבר אחר ולא יסף לא הוסיף להראות באותו פומבי:</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9"/>
          <p:cNvSpPr txBox="1"/>
          <p:nvPr/>
        </p:nvSpPr>
        <p:spPr>
          <a:xfrm>
            <a:off x="228600" y="609600"/>
            <a:ext cx="8610600" cy="5565775"/>
          </a:xfrm>
          <a:prstGeom prst="rect">
            <a:avLst/>
          </a:prstGeom>
          <a:noFill/>
          <a:ln>
            <a:noFill/>
          </a:ln>
        </p:spPr>
        <p:txBody>
          <a:bodyPr anchorCtr="0" anchor="t" bIns="45700" lIns="91425" spcFirstLastPara="1" rIns="91425" wrap="square" tIns="45700">
            <a:noAutofit/>
          </a:bodyPr>
          <a:lstStyle/>
          <a:p>
            <a:pPr indent="0" lvl="0" marL="0" marR="0" rtl="1" algn="just">
              <a:lnSpc>
                <a:spcPct val="185000"/>
              </a:lnSpc>
              <a:spcBef>
                <a:spcPts val="0"/>
              </a:spcBef>
              <a:spcAft>
                <a:spcPts val="0"/>
              </a:spcAft>
              <a:buClr>
                <a:srgbClr val="003366"/>
              </a:buClr>
              <a:buSzPts val="2000"/>
              <a:buFont typeface="Times New Roman"/>
              <a:buNone/>
            </a:pPr>
            <a:r>
              <a:rPr b="1" i="0" lang="en-US" sz="2000" u="none">
                <a:solidFill>
                  <a:srgbClr val="003366"/>
                </a:solidFill>
                <a:latin typeface="Times New Roman"/>
                <a:ea typeface="Times New Roman"/>
                <a:cs typeface="Times New Roman"/>
                <a:sym typeface="Times New Roman"/>
              </a:rPr>
              <a:t>רמב"ן דברים פרק ה</a:t>
            </a:r>
            <a:endParaRPr b="1" i="0" sz="2000" u="none">
              <a:solidFill>
                <a:srgbClr val="003366"/>
              </a:solidFill>
              <a:latin typeface="Times New Roman"/>
              <a:ea typeface="Times New Roman"/>
              <a:cs typeface="Times New Roman"/>
              <a:sym typeface="Times New Roman"/>
            </a:endParaRPr>
          </a:p>
          <a:p>
            <a:pPr indent="0" lvl="0" marL="0" marR="0" rtl="1" algn="just">
              <a:lnSpc>
                <a:spcPct val="185000"/>
              </a:lnSpc>
              <a:spcBef>
                <a:spcPts val="100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קול גדול ולא יסף - </a:t>
            </a:r>
            <a:r>
              <a:rPr b="1" i="0" lang="en-US" sz="2000" u="none">
                <a:solidFill>
                  <a:srgbClr val="003366"/>
                </a:solidFill>
                <a:latin typeface="Times New Roman"/>
                <a:ea typeface="Times New Roman"/>
                <a:cs typeface="Times New Roman"/>
                <a:sym typeface="Times New Roman"/>
              </a:rPr>
              <a:t>מתרגמינן</a:t>
            </a:r>
            <a:r>
              <a:rPr b="0" i="0" lang="en-US" sz="2000" u="none">
                <a:solidFill>
                  <a:schemeClr val="dk1"/>
                </a:solidFill>
                <a:latin typeface="Times New Roman"/>
                <a:ea typeface="Times New Roman"/>
                <a:cs typeface="Times New Roman"/>
                <a:sym typeface="Times New Roman"/>
              </a:rPr>
              <a:t> ולא פסק, לפי שמדת בשר ודם אינן יכולין לדבר דבריהם בנשימה אחת, ומדת הקב"ה אינו כן, לא היה פוסק ומשלא היה פוסק לא היה מוסיף לפי שקולו חזק וקיים לעולם. </a:t>
            </a:r>
            <a:r>
              <a:rPr b="1" i="0" lang="en-US" sz="2000" u="none">
                <a:solidFill>
                  <a:srgbClr val="003366"/>
                </a:solidFill>
                <a:latin typeface="Times New Roman"/>
                <a:ea typeface="Times New Roman"/>
                <a:cs typeface="Times New Roman"/>
                <a:sym typeface="Times New Roman"/>
              </a:rPr>
              <a:t>ד"א</a:t>
            </a:r>
            <a:r>
              <a:rPr b="0" i="0" lang="en-US" sz="2000" u="none">
                <a:solidFill>
                  <a:schemeClr val="dk1"/>
                </a:solidFill>
                <a:latin typeface="Times New Roman"/>
                <a:ea typeface="Times New Roman"/>
                <a:cs typeface="Times New Roman"/>
                <a:sym typeface="Times New Roman"/>
              </a:rPr>
              <a:t> לא יסף, לא הוסיף להראות באותו פומבי, </a:t>
            </a:r>
            <a:r>
              <a:rPr b="1" i="0" lang="en-US" sz="2000" u="none">
                <a:solidFill>
                  <a:srgbClr val="003366"/>
                </a:solidFill>
                <a:latin typeface="Times New Roman"/>
                <a:ea typeface="Times New Roman"/>
                <a:cs typeface="Times New Roman"/>
                <a:sym typeface="Times New Roman"/>
              </a:rPr>
              <a:t>לשון רש"י.</a:t>
            </a:r>
            <a:r>
              <a:rPr b="0" i="0" lang="en-US" sz="2000" u="none">
                <a:solidFill>
                  <a:schemeClr val="dk1"/>
                </a:solidFill>
                <a:latin typeface="Times New Roman"/>
                <a:ea typeface="Times New Roman"/>
                <a:cs typeface="Times New Roman"/>
                <a:sym typeface="Times New Roman"/>
              </a:rPr>
              <a:t> והכתוב אמר (שמות י"ט, י"ט) ויהי קול השופר הולך וחזק מאד, ואמרו (מכילתא יתרו ד') למה רך בתחלה לשכך את האוזן במה שיכולה לשמוע. ואולי בקול השופר היה כן, אבל קול השם בעשרת הדברות היה שוה:</a:t>
            </a:r>
            <a:endParaRPr b="0" i="0" sz="2000" u="none">
              <a:solidFill>
                <a:schemeClr val="dk1"/>
              </a:solidFill>
              <a:latin typeface="Times New Roman"/>
              <a:ea typeface="Times New Roman"/>
              <a:cs typeface="Times New Roman"/>
              <a:sym typeface="Times New Roman"/>
            </a:endParaRPr>
          </a:p>
          <a:p>
            <a:pPr indent="0" lvl="0" marL="0" marR="0" rtl="1" algn="just">
              <a:lnSpc>
                <a:spcPct val="185000"/>
              </a:lnSpc>
              <a:spcBef>
                <a:spcPts val="1000"/>
              </a:spcBef>
              <a:spcAft>
                <a:spcPts val="0"/>
              </a:spcAft>
              <a:buClr>
                <a:srgbClr val="003366"/>
              </a:buClr>
              <a:buSzPts val="2000"/>
              <a:buFont typeface="Times New Roman"/>
              <a:buNone/>
            </a:pPr>
            <a:r>
              <a:rPr b="1" i="0" lang="en-US" sz="2000" u="none">
                <a:solidFill>
                  <a:srgbClr val="003366"/>
                </a:solidFill>
                <a:latin typeface="Times New Roman"/>
                <a:ea typeface="Times New Roman"/>
                <a:cs typeface="Times New Roman"/>
                <a:sym typeface="Times New Roman"/>
              </a:rPr>
              <a:t>והנכון כי</a:t>
            </a:r>
            <a:r>
              <a:rPr b="0" i="0" lang="en-US" sz="2000" u="none">
                <a:solidFill>
                  <a:schemeClr val="dk1"/>
                </a:solidFill>
                <a:latin typeface="Times New Roman"/>
                <a:ea typeface="Times New Roman"/>
                <a:cs typeface="Times New Roman"/>
                <a:sym typeface="Times New Roman"/>
              </a:rPr>
              <a:t> האומר לא פסק, עשה יסף, מן 'ונאספה שמחה וגיל' (ירמיה מח לג), תוסף רוחם יגועון (תהלים ק"ד כ"ט), שענינם לדעתו, המנע הדבר, יאמר כי לא נמנע גדלו ותקפו עד שהשלים כל הדברות, וכן אמר ויתנבאו ולא יספו (במדבר י"א כ"ה). ועל דרך הפשט ולא יסף, שלא יסף להיות עוד גדול כמוהו.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0"/>
          <p:cNvSpPr txBox="1"/>
          <p:nvPr/>
        </p:nvSpPr>
        <p:spPr>
          <a:xfrm>
            <a:off x="457200" y="685800"/>
            <a:ext cx="8382000" cy="5005387"/>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660033"/>
              </a:buClr>
              <a:buSzPts val="2400"/>
              <a:buFont typeface="Times New Roman"/>
              <a:buNone/>
            </a:pPr>
            <a:r>
              <a:rPr b="1" i="0" lang="en-US" sz="2400" u="none">
                <a:solidFill>
                  <a:srgbClr val="660033"/>
                </a:solidFill>
                <a:latin typeface="Times New Roman"/>
                <a:ea typeface="Times New Roman"/>
                <a:cs typeface="Times New Roman"/>
                <a:sym typeface="Times New Roman"/>
              </a:rPr>
              <a:t>משמעות "מי יתן" בפסוק ה' וסוגיית הבחירה החופשית.</a:t>
            </a:r>
            <a:endParaRPr b="1" i="0" sz="2400" u="none">
              <a:solidFill>
                <a:srgbClr val="660033"/>
              </a:solidFill>
              <a:latin typeface="Times New Roman"/>
              <a:ea typeface="Times New Roman"/>
              <a:cs typeface="Times New Roman"/>
              <a:sym typeface="Times New Roman"/>
            </a:endParaRPr>
          </a:p>
          <a:p>
            <a:pPr indent="0" lvl="0" marL="0" marR="0" rtl="1" algn="just">
              <a:lnSpc>
                <a:spcPct val="112500"/>
              </a:lnSpc>
              <a:spcBef>
                <a:spcPts val="1200"/>
              </a:spcBef>
              <a:spcAft>
                <a:spcPts val="0"/>
              </a:spcAft>
              <a:buClr>
                <a:schemeClr val="dk1"/>
              </a:buClr>
              <a:buSzPts val="2400"/>
              <a:buFont typeface="Times New Roman"/>
              <a:buNone/>
            </a:pPr>
            <a:r>
              <a:t/>
            </a:r>
            <a:endParaRPr b="1" i="0" sz="2400" u="none">
              <a:solidFill>
                <a:srgbClr val="660033"/>
              </a:solidFill>
              <a:latin typeface="Times New Roman"/>
              <a:ea typeface="Times New Roman"/>
              <a:cs typeface="Times New Roman"/>
              <a:sym typeface="Times New Roman"/>
            </a:endParaRPr>
          </a:p>
          <a:p>
            <a:pPr indent="0" lvl="0" marL="0" marR="0" rtl="1" algn="just">
              <a:lnSpc>
                <a:spcPct val="150000"/>
              </a:lnSpc>
              <a:spcBef>
                <a:spcPts val="1200"/>
              </a:spcBef>
              <a:spcAft>
                <a:spcPts val="0"/>
              </a:spcAft>
              <a:buClr>
                <a:srgbClr val="003366"/>
              </a:buClr>
              <a:buSzPts val="2400"/>
              <a:buFont typeface="Times New Roman"/>
              <a:buNone/>
            </a:pPr>
            <a:r>
              <a:rPr b="1" i="0" lang="en-US" sz="2400" u="none">
                <a:solidFill>
                  <a:srgbClr val="003366"/>
                </a:solidFill>
                <a:latin typeface="Times New Roman"/>
                <a:ea typeface="Times New Roman"/>
                <a:cs typeface="Times New Roman"/>
                <a:sym typeface="Times New Roman"/>
              </a:rPr>
              <a:t>רמב"ן דברים פרק ה' פסוק כ"ה </a:t>
            </a:r>
            <a:endParaRPr/>
          </a:p>
          <a:p>
            <a:pPr indent="0" lvl="0" marL="0" marR="0" rtl="1" algn="just">
              <a:lnSpc>
                <a:spcPct val="150000"/>
              </a:lnSpc>
              <a:spcBef>
                <a:spcPts val="120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מי יתן והיה לבבם זה להם ליראה אותי - בעבור היות רשות האדם בידו להצדיק ולהרשיע, והכל בידי שמים חוץ מיראת שמים, יאמר הכתוב כן, והוא כלשון בני אדם. ועל דרך האמת הוא כמו ויאמר לאדם הן יראת אדני היא חכמה וסור מרע בינה (איוב כ"ח, כ"ח). וכך אמרו בשכרן של מצות (מנחות כ"ט ע"ב), ראה שחותכין בשרו של ר' עקיבא במקולין, אמר לו רבונו של עולם זו תורה וזה שכרה, השיב לו הקב"ה שתוק כך עלה במחשבה לפני. ותבין זה ממה שאמר (פסוק כח) ואתה פה עמוד עמדי:</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descr="C:\Documents and Settings\ישי\My Documents\תמונות ואיקונים\שאלה למחשבה.jpg" id="177" name="Google Shape;177;p31"/>
          <p:cNvPicPr preferRelativeResize="0"/>
          <p:nvPr/>
        </p:nvPicPr>
        <p:blipFill rotWithShape="1">
          <a:blip r:embed="rId3">
            <a:alphaModFix/>
          </a:blip>
          <a:srcRect b="0" l="0" r="0" t="0"/>
          <a:stretch/>
        </p:blipFill>
        <p:spPr>
          <a:xfrm>
            <a:off x="5334000" y="152400"/>
            <a:ext cx="493712" cy="1176337"/>
          </a:xfrm>
          <a:prstGeom prst="rect">
            <a:avLst/>
          </a:prstGeom>
          <a:noFill/>
          <a:ln>
            <a:noFill/>
          </a:ln>
        </p:spPr>
      </p:pic>
      <p:pic>
        <p:nvPicPr>
          <p:cNvPr descr="C:\Documents and Settings\ישי\My Documents\תמונות ואיקונים\שאלות 3.jpg" id="178" name="Google Shape;178;p31"/>
          <p:cNvPicPr preferRelativeResize="0"/>
          <p:nvPr/>
        </p:nvPicPr>
        <p:blipFill rotWithShape="1">
          <a:blip r:embed="rId4">
            <a:alphaModFix/>
          </a:blip>
          <a:srcRect b="0" l="0" r="0" t="0"/>
          <a:stretch/>
        </p:blipFill>
        <p:spPr>
          <a:xfrm>
            <a:off x="3657600" y="304800"/>
            <a:ext cx="1447800" cy="750887"/>
          </a:xfrm>
          <a:prstGeom prst="rect">
            <a:avLst/>
          </a:prstGeom>
          <a:noFill/>
          <a:ln>
            <a:noFill/>
          </a:ln>
        </p:spPr>
      </p:pic>
      <p:sp>
        <p:nvSpPr>
          <p:cNvPr id="179" name="Google Shape;179;p31"/>
          <p:cNvSpPr txBox="1"/>
          <p:nvPr/>
        </p:nvSpPr>
        <p:spPr>
          <a:xfrm>
            <a:off x="381000" y="1371600"/>
            <a:ext cx="7620000" cy="5126037"/>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chemeClr val="dk1"/>
              </a:buClr>
              <a:buSzPts val="2000"/>
              <a:buFont typeface="Times New Roman"/>
              <a:buNone/>
            </a:pPr>
            <a:r>
              <a:rPr b="1" i="0" lang="en-US" sz="2000" u="none">
                <a:solidFill>
                  <a:schemeClr val="dk1"/>
                </a:solidFill>
                <a:latin typeface="Times New Roman"/>
                <a:ea typeface="Times New Roman"/>
                <a:cs typeface="Times New Roman"/>
                <a:sym typeface="Times New Roman"/>
              </a:rPr>
              <a:t>עיין בעשרת הדברות בספר דברים:</a:t>
            </a:r>
            <a:endParaRPr b="1" i="0" sz="2000" u="none">
              <a:solidFill>
                <a:schemeClr val="dk1"/>
              </a:solidFill>
              <a:latin typeface="Times New Roman"/>
              <a:ea typeface="Times New Roman"/>
              <a:cs typeface="Times New Roman"/>
              <a:sym typeface="Times New Roman"/>
            </a:endParaRPr>
          </a:p>
          <a:p>
            <a:pPr indent="0" lvl="0" marL="0" marR="0" rtl="1" algn="r">
              <a:lnSpc>
                <a:spcPct val="100000"/>
              </a:lnSpc>
              <a:spcBef>
                <a:spcPts val="1000"/>
              </a:spcBef>
              <a:spcAft>
                <a:spcPts val="0"/>
              </a:spcAft>
              <a:buClr>
                <a:schemeClr val="dk1"/>
              </a:buClr>
              <a:buSzPts val="2000"/>
              <a:buFont typeface="Times New Roman"/>
              <a:buNone/>
            </a:pPr>
            <a:r>
              <a:rPr b="1" i="0" lang="en-US" sz="2000" u="none">
                <a:solidFill>
                  <a:schemeClr val="dk1"/>
                </a:solidFill>
                <a:latin typeface="Times New Roman"/>
                <a:ea typeface="Times New Roman"/>
                <a:cs typeface="Times New Roman"/>
                <a:sym typeface="Times New Roman"/>
              </a:rPr>
              <a:t>עיין בדברי אבן עזרא בפרושו לדברים פרק ה' פסוק ט"ז</a:t>
            </a:r>
            <a:endParaRPr b="1" i="0" sz="2000" u="none">
              <a:solidFill>
                <a:schemeClr val="dk1"/>
              </a:solidFill>
              <a:latin typeface="Times New Roman"/>
              <a:ea typeface="Times New Roman"/>
              <a:cs typeface="Times New Roman"/>
              <a:sym typeface="Times New Roman"/>
            </a:endParaRPr>
          </a:p>
          <a:p>
            <a:pPr indent="0" lvl="0" marL="0" marR="0" rtl="1" algn="r">
              <a:lnSpc>
                <a:spcPct val="95000"/>
              </a:lnSpc>
              <a:spcBef>
                <a:spcPts val="1000"/>
              </a:spcBef>
              <a:spcAft>
                <a:spcPts val="0"/>
              </a:spcAft>
              <a:buClr>
                <a:schemeClr val="dk1"/>
              </a:buClr>
              <a:buSzPts val="2000"/>
              <a:buFont typeface="Times New Roman"/>
              <a:buNone/>
            </a:pPr>
            <a:r>
              <a:t/>
            </a:r>
            <a:endParaRPr b="1" i="0" sz="2000" u="none">
              <a:solidFill>
                <a:schemeClr val="dk1"/>
              </a:solidFill>
              <a:latin typeface="Times New Roman"/>
              <a:ea typeface="Times New Roman"/>
              <a:cs typeface="Times New Roman"/>
              <a:sym typeface="Times New Roman"/>
            </a:endParaRPr>
          </a:p>
          <a:p>
            <a:pPr indent="0" lvl="0" marL="0" marR="0" rtl="1" algn="just">
              <a:lnSpc>
                <a:spcPct val="160000"/>
              </a:lnSpc>
              <a:spcBef>
                <a:spcPts val="1000"/>
              </a:spcBef>
              <a:spcAft>
                <a:spcPts val="0"/>
              </a:spcAft>
              <a:buClr>
                <a:schemeClr val="dk1"/>
              </a:buClr>
              <a:buSzPts val="2000"/>
              <a:buFont typeface="Times New Roman"/>
              <a:buNone/>
            </a:pPr>
            <a:r>
              <a:rPr b="1" i="0" lang="en-US" sz="2000" u="none">
                <a:solidFill>
                  <a:schemeClr val="dk1"/>
                </a:solidFill>
                <a:latin typeface="Times New Roman"/>
                <a:ea typeface="Times New Roman"/>
                <a:cs typeface="Times New Roman"/>
                <a:sym typeface="Times New Roman"/>
              </a:rPr>
              <a:t>"דע, כי דעת כל הקדמונים כי הַדִּבּוּר הראשון הוא אָנֹכִי. ואם יש לשאול למה הפסיק המפסיק לא יהיה לך וכבר פירש עשרת הדברים, כי סָמַכְתִּי עַל דעתם. רק (אבל) הישר בעיני שמלת אנכי איננו מהעשָׂרָה, כי דבור אנכי הוא הַמְּצַוֶּה, ועיקַּר המצות כאשר פירשתי כּבר".  </a:t>
            </a:r>
            <a:endParaRPr b="1" i="0" sz="2000" u="none">
              <a:solidFill>
                <a:schemeClr val="dk1"/>
              </a:solidFill>
              <a:latin typeface="Times New Roman"/>
              <a:ea typeface="Times New Roman"/>
              <a:cs typeface="Times New Roman"/>
              <a:sym typeface="Times New Roman"/>
            </a:endParaRPr>
          </a:p>
          <a:p>
            <a:pPr indent="0" lvl="0" marL="0" marR="0" rtl="1" algn="r">
              <a:lnSpc>
                <a:spcPct val="100000"/>
              </a:lnSpc>
              <a:spcBef>
                <a:spcPts val="1000"/>
              </a:spcBef>
              <a:spcAft>
                <a:spcPts val="0"/>
              </a:spcAft>
              <a:buClr>
                <a:schemeClr val="dk1"/>
              </a:buClr>
              <a:buSzPts val="2000"/>
              <a:buFont typeface="Times New Roman"/>
              <a:buNone/>
            </a:pPr>
            <a:r>
              <a:t/>
            </a:r>
            <a:endParaRPr b="1" i="0" sz="2000" u="none">
              <a:solidFill>
                <a:schemeClr val="dk1"/>
              </a:solidFill>
              <a:latin typeface="Times New Roman"/>
              <a:ea typeface="Times New Roman"/>
              <a:cs typeface="Times New Roman"/>
              <a:sym typeface="Times New Roman"/>
            </a:endParaRPr>
          </a:p>
          <a:p>
            <a:pPr indent="0" lvl="0" marL="0" marR="0" rtl="1" algn="r">
              <a:lnSpc>
                <a:spcPct val="100000"/>
              </a:lnSpc>
              <a:spcBef>
                <a:spcPts val="1200"/>
              </a:spcBef>
              <a:spcAft>
                <a:spcPts val="0"/>
              </a:spcAft>
              <a:buClr>
                <a:srgbClr val="003366"/>
              </a:buClr>
              <a:buSzPts val="2400"/>
              <a:buFont typeface="Times New Roman"/>
              <a:buNone/>
            </a:pPr>
            <a:r>
              <a:rPr b="1" i="0" lang="en-US" sz="2400" u="none">
                <a:solidFill>
                  <a:srgbClr val="003366"/>
                </a:solidFill>
                <a:latin typeface="Times New Roman"/>
                <a:ea typeface="Times New Roman"/>
                <a:cs typeface="Times New Roman"/>
                <a:sym typeface="Times New Roman"/>
              </a:rPr>
              <a:t>א.</a:t>
            </a:r>
            <a:r>
              <a:rPr b="0" i="0" lang="en-US" sz="1800" u="none">
                <a:solidFill>
                  <a:schemeClr val="dk1"/>
                </a:solidFill>
                <a:latin typeface="Times New Roman"/>
                <a:ea typeface="Times New Roman"/>
                <a:cs typeface="Times New Roman"/>
                <a:sym typeface="Times New Roman"/>
              </a:rPr>
              <a:t> מה הן שתי הדעות המובאות בפרוש האבע"ז</a:t>
            </a:r>
            <a:endParaRPr b="0"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1200"/>
              </a:spcBef>
              <a:spcAft>
                <a:spcPts val="0"/>
              </a:spcAft>
              <a:buClr>
                <a:srgbClr val="003366"/>
              </a:buClr>
              <a:buSzPts val="2400"/>
              <a:buFont typeface="Times New Roman"/>
              <a:buNone/>
            </a:pPr>
            <a:r>
              <a:rPr b="1" i="0" lang="en-US" sz="2400" u="none">
                <a:solidFill>
                  <a:srgbClr val="003366"/>
                </a:solidFill>
                <a:latin typeface="Times New Roman"/>
                <a:ea typeface="Times New Roman"/>
                <a:cs typeface="Times New Roman"/>
                <a:sym typeface="Times New Roman"/>
              </a:rPr>
              <a:t>ב.</a:t>
            </a:r>
            <a:r>
              <a:rPr b="0" i="0" lang="en-US" sz="1800" u="none">
                <a:solidFill>
                  <a:schemeClr val="dk1"/>
                </a:solidFill>
                <a:latin typeface="Times New Roman"/>
                <a:ea typeface="Times New Roman"/>
                <a:cs typeface="Times New Roman"/>
                <a:sym typeface="Times New Roman"/>
              </a:rPr>
              <a:t> כיצד מסביר אבע"ז את דעתו, וכיצד יסבירו בעלי הדעה האחרת את דעתם?</a:t>
            </a:r>
            <a:endParaRPr b="0"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1200"/>
              </a:spcBef>
              <a:spcAft>
                <a:spcPts val="0"/>
              </a:spcAft>
              <a:buClr>
                <a:srgbClr val="003366"/>
              </a:buClr>
              <a:buSzPts val="2400"/>
              <a:buFont typeface="Times New Roman"/>
              <a:buNone/>
            </a:pPr>
            <a:r>
              <a:rPr b="1" i="0" lang="en-US" sz="2400" u="none">
                <a:solidFill>
                  <a:srgbClr val="003366"/>
                </a:solidFill>
                <a:latin typeface="Times New Roman"/>
                <a:ea typeface="Times New Roman"/>
                <a:cs typeface="Times New Roman"/>
                <a:sym typeface="Times New Roman"/>
              </a:rPr>
              <a:t>ג.</a:t>
            </a:r>
            <a:r>
              <a:rPr b="0" i="0" lang="en-US" sz="1800" u="none">
                <a:solidFill>
                  <a:schemeClr val="dk1"/>
                </a:solidFill>
                <a:latin typeface="Times New Roman"/>
                <a:ea typeface="Times New Roman"/>
                <a:cs typeface="Times New Roman"/>
                <a:sym typeface="Times New Roman"/>
              </a:rPr>
              <a:t> כיצד יִמְנֶה אבע"ז את עשרת הדברות?</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77"/>
                                        </p:tgtEl>
                                        <p:attrNameLst>
                                          <p:attrName>style.visibility</p:attrName>
                                        </p:attrNameLst>
                                      </p:cBhvr>
                                      <p:to>
                                        <p:strVal val="visible"/>
                                      </p:to>
                                    </p:set>
                                    <p:anim calcmode="lin" valueType="num">
                                      <p:cBhvr additive="base">
                                        <p:cTn dur="500"/>
                                        <p:tgtEl>
                                          <p:spTgt spid="17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78"/>
                                        </p:tgtEl>
                                        <p:attrNameLst>
                                          <p:attrName>style.visibility</p:attrName>
                                        </p:attrNameLst>
                                      </p:cBhvr>
                                      <p:to>
                                        <p:strVal val="visible"/>
                                      </p:to>
                                    </p:set>
                                    <p:anim calcmode="lin" valueType="num">
                                      <p:cBhvr additive="base">
                                        <p:cTn dur="500"/>
                                        <p:tgtEl>
                                          <p:spTgt spid="17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9"/>
                                        </p:tgtEl>
                                        <p:attrNameLst>
                                          <p:attrName>style.visibility</p:attrName>
                                        </p:attrNameLst>
                                      </p:cBhvr>
                                      <p:to>
                                        <p:strVal val="visible"/>
                                      </p:to>
                                    </p:set>
                                    <p:anim calcmode="lin" valueType="num">
                                      <p:cBhvr additive="base">
                                        <p:cTn dur="500"/>
                                        <p:tgtEl>
                                          <p:spTgt spid="17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2"/>
          <p:cNvSpPr txBox="1"/>
          <p:nvPr/>
        </p:nvSpPr>
        <p:spPr>
          <a:xfrm>
            <a:off x="0" y="241300"/>
            <a:ext cx="8839200" cy="3155950"/>
          </a:xfrm>
          <a:prstGeom prst="rect">
            <a:avLst/>
          </a:prstGeom>
          <a:noFill/>
          <a:ln>
            <a:noFill/>
          </a:ln>
        </p:spPr>
        <p:txBody>
          <a:bodyPr anchorCtr="0" anchor="t" bIns="45700" lIns="91425" spcFirstLastPara="1" rIns="91425" wrap="square" tIns="45700">
            <a:noAutofit/>
          </a:bodyPr>
          <a:lstStyle/>
          <a:p>
            <a:pPr indent="0" lvl="0" marL="0" marR="0" rtl="1" algn="just">
              <a:lnSpc>
                <a:spcPct val="100000"/>
              </a:lnSpc>
              <a:spcBef>
                <a:spcPts val="0"/>
              </a:spcBef>
              <a:spcAft>
                <a:spcPts val="0"/>
              </a:spcAft>
              <a:buClr>
                <a:srgbClr val="000066"/>
              </a:buClr>
              <a:buSzPts val="2000"/>
              <a:buFont typeface="Times New Roman"/>
              <a:buNone/>
            </a:pPr>
            <a:r>
              <a:rPr b="1" i="0" lang="en-US" sz="2000" u="none">
                <a:solidFill>
                  <a:srgbClr val="000066"/>
                </a:solidFill>
                <a:latin typeface="Times New Roman"/>
                <a:ea typeface="Times New Roman"/>
                <a:cs typeface="Times New Roman"/>
                <a:sym typeface="Times New Roman"/>
              </a:rPr>
              <a:t>עיין בדברים ה'</a:t>
            </a:r>
            <a:endParaRPr b="0" i="0" sz="2000" u="non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000"/>
              <a:buFont typeface="Times New Roman"/>
              <a:buNone/>
            </a:pPr>
            <a:r>
              <a:rPr b="1" i="0" lang="en-US" sz="2000" u="none">
                <a:solidFill>
                  <a:srgbClr val="000000"/>
                </a:solidFill>
                <a:latin typeface="Times New Roman"/>
                <a:ea typeface="Times New Roman"/>
                <a:cs typeface="Times New Roman"/>
                <a:sym typeface="Times New Roman"/>
              </a:rPr>
              <a:t>עיין בדברי רמב"ן  בפרושו לדברים פרק ה פסוק ו</a:t>
            </a:r>
            <a:endParaRPr b="0" i="0" sz="2000" u="non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chemeClr val="dk1"/>
              </a:buClr>
              <a:buSzPts val="2000"/>
              <a:buFont typeface="Times New Roman"/>
              <a:buNone/>
            </a:pPr>
            <a:r>
              <a:rPr b="0" i="0" lang="en-US" sz="2000" u="none">
                <a:solidFill>
                  <a:schemeClr val="dk1"/>
                </a:solidFill>
                <a:latin typeface="Times New Roman"/>
                <a:ea typeface="Times New Roman"/>
                <a:cs typeface="Times New Roman"/>
                <a:sym typeface="Times New Roman"/>
              </a:rPr>
              <a:t> </a:t>
            </a:r>
            <a:endParaRPr b="0" i="0" sz="2000" u="none">
              <a:solidFill>
                <a:schemeClr val="dk1"/>
              </a:solidFill>
              <a:latin typeface="Times New Roman"/>
              <a:ea typeface="Times New Roman"/>
              <a:cs typeface="Times New Roman"/>
              <a:sym typeface="Times New Roman"/>
            </a:endParaRPr>
          </a:p>
          <a:p>
            <a:pPr indent="0" lvl="0" marL="0" marR="0" rtl="1" algn="r">
              <a:lnSpc>
                <a:spcPct val="165000"/>
              </a:lnSpc>
              <a:spcBef>
                <a:spcPts val="0"/>
              </a:spcBef>
              <a:spcAft>
                <a:spcPts val="0"/>
              </a:spcAft>
              <a:buClr>
                <a:srgbClr val="000000"/>
              </a:buClr>
              <a:buSzPts val="2000"/>
              <a:buFont typeface="Times New Roman"/>
              <a:buNone/>
            </a:pPr>
            <a:r>
              <a:rPr b="0" i="0" lang="en-US" sz="2000" u="none">
                <a:solidFill>
                  <a:srgbClr val="000000"/>
                </a:solidFill>
                <a:latin typeface="Times New Roman"/>
                <a:ea typeface="Times New Roman"/>
                <a:cs typeface="Times New Roman"/>
                <a:sym typeface="Times New Roman"/>
              </a:rPr>
              <a:t>"</a:t>
            </a:r>
            <a:r>
              <a:rPr b="1" i="0" lang="en-US" sz="2000" u="none">
                <a:solidFill>
                  <a:srgbClr val="003366"/>
                </a:solidFill>
                <a:latin typeface="Times New Roman"/>
                <a:ea typeface="Times New Roman"/>
                <a:cs typeface="Times New Roman"/>
                <a:sym typeface="Times New Roman"/>
              </a:rPr>
              <a:t>ועתה יתחיל במשנה תורה, יאמר להם עשרת הדברות. ולא שנה ולא באר כלום באנכי ה' ולא יהיה לך, כי מפי הגבורה שמעום". </a:t>
            </a:r>
            <a:endParaRPr/>
          </a:p>
          <a:p>
            <a:pPr indent="0" lvl="0" marL="0" marR="0" rtl="1" algn="r">
              <a:lnSpc>
                <a:spcPct val="100000"/>
              </a:lnSpc>
              <a:spcBef>
                <a:spcPts val="0"/>
              </a:spcBef>
              <a:spcAft>
                <a:spcPts val="0"/>
              </a:spcAft>
              <a:buClr>
                <a:schemeClr val="dk1"/>
              </a:buClr>
              <a:buSzPts val="2000"/>
              <a:buFont typeface="Times New Roman"/>
              <a:buNone/>
            </a:pPr>
            <a:r>
              <a:t/>
            </a:r>
            <a:endParaRPr b="1" i="0" sz="2000" u="none">
              <a:solidFill>
                <a:srgbClr val="003366"/>
              </a:solidFill>
              <a:latin typeface="Times New Roman"/>
              <a:ea typeface="Times New Roman"/>
              <a:cs typeface="Times New Roman"/>
              <a:sym typeface="Times New Roman"/>
            </a:endParaRPr>
          </a:p>
          <a:p>
            <a:pPr indent="0" lvl="0" marL="0" marR="0" rtl="1" algn="just">
              <a:lnSpc>
                <a:spcPct val="187500"/>
              </a:lnSpc>
              <a:spcBef>
                <a:spcPts val="0"/>
              </a:spcBef>
              <a:spcAft>
                <a:spcPts val="0"/>
              </a:spcAft>
              <a:buClr>
                <a:srgbClr val="000066"/>
              </a:buClr>
              <a:buSzPts val="1600"/>
              <a:buFont typeface="Times New Roman"/>
              <a:buNone/>
            </a:pPr>
            <a:r>
              <a:rPr b="1" i="0" lang="en-US" sz="1600" u="none">
                <a:solidFill>
                  <a:srgbClr val="000066"/>
                </a:solidFill>
                <a:latin typeface="Times New Roman"/>
                <a:ea typeface="Times New Roman"/>
                <a:cs typeface="Times New Roman"/>
                <a:sym typeface="Times New Roman"/>
              </a:rPr>
              <a:t>א. מהו הבסיס </a:t>
            </a:r>
            <a:r>
              <a:rPr b="1" i="0" lang="en-US" sz="1600" u="none">
                <a:solidFill>
                  <a:srgbClr val="333333"/>
                </a:solidFill>
                <a:latin typeface="Times New Roman"/>
                <a:ea typeface="Times New Roman"/>
                <a:cs typeface="Times New Roman"/>
                <a:sym typeface="Times New Roman"/>
              </a:rPr>
              <a:t>הלשוני</a:t>
            </a:r>
            <a:r>
              <a:rPr b="1" i="0" lang="en-US" sz="1600" u="none">
                <a:solidFill>
                  <a:srgbClr val="000066"/>
                </a:solidFill>
                <a:latin typeface="Times New Roman"/>
                <a:ea typeface="Times New Roman"/>
                <a:cs typeface="Times New Roman"/>
                <a:sym typeface="Times New Roman"/>
              </a:rPr>
              <a:t> בפסוקים לדברי חז"ל המובאין ברמב"ן  שְׁ "אנכי", ו"לא יהיה לך", "מפי הגבורה שמעום"?</a:t>
            </a:r>
            <a:endParaRPr b="0" i="0" sz="1600" u="none">
              <a:solidFill>
                <a:schemeClr val="dk1"/>
              </a:solidFill>
              <a:latin typeface="Times New Roman"/>
              <a:ea typeface="Times New Roman"/>
              <a:cs typeface="Times New Roman"/>
              <a:sym typeface="Times New Roman"/>
            </a:endParaRPr>
          </a:p>
          <a:p>
            <a:pPr indent="0" lvl="0" marL="0" marR="0" rtl="1" algn="just">
              <a:lnSpc>
                <a:spcPct val="187500"/>
              </a:lnSpc>
              <a:spcBef>
                <a:spcPts val="0"/>
              </a:spcBef>
              <a:spcAft>
                <a:spcPts val="0"/>
              </a:spcAft>
              <a:buClr>
                <a:srgbClr val="000066"/>
              </a:buClr>
              <a:buSzPts val="1600"/>
              <a:buFont typeface="Times New Roman"/>
              <a:buNone/>
            </a:pPr>
            <a:r>
              <a:rPr b="1" i="0" lang="en-US" sz="1600" u="none">
                <a:solidFill>
                  <a:srgbClr val="000066"/>
                </a:solidFill>
                <a:latin typeface="Times New Roman"/>
                <a:ea typeface="Times New Roman"/>
                <a:cs typeface="Times New Roman"/>
                <a:sym typeface="Times New Roman"/>
              </a:rPr>
              <a:t>ב. הסבר את המילה "בֵּאֵר", בדברי הרמב"ן וציין שלושה דברות אותם "בֵּאֵר" משה.</a:t>
            </a:r>
            <a:endParaRPr b="0" i="0" sz="1600" u="non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None/>
            </a:pPr>
            <a:r>
              <a:t/>
            </a:r>
            <a:endParaRPr b="0" i="0" sz="1600" u="none">
              <a:solidFill>
                <a:schemeClr val="dk1"/>
              </a:solidFill>
              <a:latin typeface="Times New Roman"/>
              <a:ea typeface="Times New Roman"/>
              <a:cs typeface="Times New Roman"/>
              <a:sym typeface="Times New Roman"/>
            </a:endParaRPr>
          </a:p>
        </p:txBody>
      </p:sp>
      <p:pic>
        <p:nvPicPr>
          <p:cNvPr descr="סימן שאלה ירוק" id="185" name="Google Shape;185;p32"/>
          <p:cNvPicPr preferRelativeResize="0"/>
          <p:nvPr/>
        </p:nvPicPr>
        <p:blipFill rotWithShape="1">
          <a:blip r:embed="rId3">
            <a:alphaModFix/>
          </a:blip>
          <a:srcRect b="0" l="0" r="0" t="0"/>
          <a:stretch/>
        </p:blipFill>
        <p:spPr>
          <a:xfrm>
            <a:off x="8761412" y="152400"/>
            <a:ext cx="382587" cy="530225"/>
          </a:xfrm>
          <a:prstGeom prst="rect">
            <a:avLst/>
          </a:prstGeom>
          <a:noFill/>
          <a:ln>
            <a:noFill/>
          </a:ln>
        </p:spPr>
      </p:pic>
      <p:sp>
        <p:nvSpPr>
          <p:cNvPr id="186" name="Google Shape;186;p32"/>
          <p:cNvSpPr txBox="1"/>
          <p:nvPr/>
        </p:nvSpPr>
        <p:spPr>
          <a:xfrm>
            <a:off x="609600" y="3352800"/>
            <a:ext cx="7924800" cy="3265487"/>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 </a:t>
            </a:r>
            <a:r>
              <a:rPr b="1" i="0" lang="en-US" sz="2000" u="none">
                <a:solidFill>
                  <a:schemeClr val="dk1"/>
                </a:solidFill>
                <a:latin typeface="Times New Roman"/>
                <a:ea typeface="Times New Roman"/>
                <a:cs typeface="Times New Roman"/>
                <a:sym typeface="Times New Roman"/>
              </a:rPr>
              <a:t>עיין בדברים פרק ה', פסוקים א-ה ופסוקים י"ט – כ"ו.</a:t>
            </a:r>
            <a:endParaRPr b="1" i="0" sz="2000" u="none">
              <a:solidFill>
                <a:schemeClr val="dk1"/>
              </a:solidFill>
              <a:latin typeface="Times New Roman"/>
              <a:ea typeface="Times New Roman"/>
              <a:cs typeface="Times New Roman"/>
              <a:sym typeface="Times New Roman"/>
            </a:endParaRPr>
          </a:p>
          <a:p>
            <a:pPr indent="0" lvl="0" marL="0" marR="0" rtl="1" algn="r">
              <a:lnSpc>
                <a:spcPct val="100000"/>
              </a:lnSpc>
              <a:spcBef>
                <a:spcPts val="1000"/>
              </a:spcBef>
              <a:spcAft>
                <a:spcPts val="0"/>
              </a:spcAft>
              <a:buClr>
                <a:schemeClr val="dk1"/>
              </a:buClr>
              <a:buSzPts val="2000"/>
              <a:buFont typeface="Times New Roman"/>
              <a:buNone/>
            </a:pPr>
            <a:r>
              <a:rPr b="1" i="0" lang="en-US" sz="2000" u="none">
                <a:solidFill>
                  <a:schemeClr val="dk1"/>
                </a:solidFill>
                <a:latin typeface="Times New Roman"/>
                <a:ea typeface="Times New Roman"/>
                <a:cs typeface="Times New Roman"/>
                <a:sym typeface="Times New Roman"/>
              </a:rPr>
              <a:t>עיין בדברי האברבנאל:</a:t>
            </a:r>
            <a:endParaRPr b="1" i="0" sz="2000" u="none">
              <a:solidFill>
                <a:schemeClr val="dk1"/>
              </a:solidFill>
              <a:latin typeface="Times New Roman"/>
              <a:ea typeface="Times New Roman"/>
              <a:cs typeface="Times New Roman"/>
              <a:sym typeface="Times New Roman"/>
            </a:endParaRPr>
          </a:p>
          <a:p>
            <a:pPr indent="0" lvl="0" marL="0" marR="0" rtl="1" algn="r">
              <a:lnSpc>
                <a:spcPct val="100000"/>
              </a:lnSpc>
              <a:spcBef>
                <a:spcPts val="90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"וְהִנֵּה ראה משה רבנוּ ע"ה שׁיהיו נופלים בדברי הַתּוֹרָה שני ספקות: האחד – אם עבר זמַנָּה (שֶׁל התורה), רוֹצֶה לוֹמַר, שֶׁלֹּא נִתְּנָה אלא לאותו דור המדבר שקבלו אותה בסיני ושאר הדורות לא יהיו מחֻיבים בה, והשני – כי אם הייתה זאת התורה מאלקים, למה מקצתהּ שמעו ישראל מפי ה' יתברך, והוא החלק המעט ממנה, עשרת הדברות, וקצתהּ שהוא החלק היוֹתר גדול, לא שׁמעו כי אם מפי משה".</a:t>
            </a:r>
            <a:endParaRPr b="0" i="0" sz="1800" u="none">
              <a:solidFill>
                <a:schemeClr val="dk1"/>
              </a:solidFill>
              <a:latin typeface="Times New Roman"/>
              <a:ea typeface="Times New Roman"/>
              <a:cs typeface="Times New Roman"/>
              <a:sym typeface="Times New Roman"/>
            </a:endParaRPr>
          </a:p>
          <a:p>
            <a:pPr indent="0" lvl="0" marL="0" marR="0" rtl="1" algn="r">
              <a:lnSpc>
                <a:spcPct val="166666"/>
              </a:lnSpc>
              <a:spcBef>
                <a:spcPts val="90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מה הן שתי התשובות שהתורה משיבה לשאלות, שלדעת האברבנאל עלולות להתעורר אצל העם? בסס דבריך על הכתובים! </a:t>
            </a:r>
            <a:endParaRPr/>
          </a:p>
        </p:txBody>
      </p:sp>
      <p:pic>
        <p:nvPicPr>
          <p:cNvPr descr="סימן שאלה ירוק" id="187" name="Google Shape;187;p32"/>
          <p:cNvPicPr preferRelativeResize="0"/>
          <p:nvPr/>
        </p:nvPicPr>
        <p:blipFill rotWithShape="1">
          <a:blip r:embed="rId3">
            <a:alphaModFix/>
          </a:blip>
          <a:srcRect b="0" l="0" r="0" t="0"/>
          <a:stretch/>
        </p:blipFill>
        <p:spPr>
          <a:xfrm>
            <a:off x="8534400" y="3276600"/>
            <a:ext cx="382587" cy="530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85"/>
                                        </p:tgtEl>
                                        <p:attrNameLst>
                                          <p:attrName>style.visibility</p:attrName>
                                        </p:attrNameLst>
                                      </p:cBhvr>
                                      <p:to>
                                        <p:strVal val="visible"/>
                                      </p:to>
                                    </p:set>
                                    <p:anim calcmode="lin" valueType="num">
                                      <p:cBhvr additive="base">
                                        <p:cTn dur="500"/>
                                        <p:tgtEl>
                                          <p:spTgt spid="18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4"/>
                                        </p:tgtEl>
                                        <p:attrNameLst>
                                          <p:attrName>style.visibility</p:attrName>
                                        </p:attrNameLst>
                                      </p:cBhvr>
                                      <p:to>
                                        <p:strVal val="visible"/>
                                      </p:to>
                                    </p:set>
                                    <p:anim calcmode="lin" valueType="num">
                                      <p:cBhvr additive="base">
                                        <p:cTn dur="500"/>
                                        <p:tgtEl>
                                          <p:spTgt spid="18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500"/>
                                        <p:tgtEl>
                                          <p:spTgt spid="18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6"/>
                                        </p:tgtEl>
                                        <p:attrNameLst>
                                          <p:attrName>style.visibility</p:attrName>
                                        </p:attrNameLst>
                                      </p:cBhvr>
                                      <p:to>
                                        <p:strVal val="visible"/>
                                      </p:to>
                                    </p:set>
                                    <p:anim calcmode="lin" valueType="num">
                                      <p:cBhvr additive="base">
                                        <p:cTn dur="500"/>
                                        <p:tgtEl>
                                          <p:spTgt spid="18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descr="..\תמונות ואיקונים\סימן שאלה ירוק.gif" id="192" name="Google Shape;192;p33"/>
          <p:cNvPicPr preferRelativeResize="0"/>
          <p:nvPr/>
        </p:nvPicPr>
        <p:blipFill rotWithShape="1">
          <a:blip r:embed="rId3">
            <a:alphaModFix/>
          </a:blip>
          <a:srcRect b="0" l="0" r="0" t="0"/>
          <a:stretch/>
        </p:blipFill>
        <p:spPr>
          <a:xfrm>
            <a:off x="8686800" y="228600"/>
            <a:ext cx="293687" cy="350837"/>
          </a:xfrm>
          <a:prstGeom prst="rect">
            <a:avLst/>
          </a:prstGeom>
          <a:noFill/>
          <a:ln>
            <a:noFill/>
          </a:ln>
        </p:spPr>
      </p:pic>
      <p:sp>
        <p:nvSpPr>
          <p:cNvPr id="193" name="Google Shape;193;p33"/>
          <p:cNvSpPr txBox="1"/>
          <p:nvPr/>
        </p:nvSpPr>
        <p:spPr>
          <a:xfrm>
            <a:off x="0" y="762000"/>
            <a:ext cx="8915400" cy="5756275"/>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chemeClr val="dk1"/>
              </a:buClr>
              <a:buSzPts val="1800"/>
              <a:buFont typeface="Times New Roman"/>
              <a:buNone/>
            </a:pPr>
            <a:r>
              <a:rPr b="1" i="0" lang="en-US" sz="1800" u="none">
                <a:solidFill>
                  <a:schemeClr val="dk1"/>
                </a:solidFill>
                <a:latin typeface="Times New Roman"/>
                <a:ea typeface="Times New Roman"/>
                <a:cs typeface="Times New Roman"/>
                <a:sym typeface="Times New Roman"/>
              </a:rPr>
              <a:t>עיין בדברים פרק ה'</a:t>
            </a:r>
            <a:r>
              <a:rPr b="0" i="0" lang="en-US" sz="1800" u="none">
                <a:solidFill>
                  <a:schemeClr val="dk1"/>
                </a:solidFill>
                <a:latin typeface="Times New Roman"/>
                <a:ea typeface="Times New Roman"/>
                <a:cs typeface="Times New Roman"/>
                <a:sym typeface="Times New Roman"/>
              </a:rPr>
              <a:t> </a:t>
            </a:r>
            <a:endParaRPr/>
          </a:p>
          <a:p>
            <a:pPr indent="0" lvl="0" marL="0" marR="0" rtl="1" algn="r">
              <a:lnSpc>
                <a:spcPct val="100000"/>
              </a:lnSpc>
              <a:spcBef>
                <a:spcPts val="900"/>
              </a:spcBef>
              <a:spcAft>
                <a:spcPts val="0"/>
              </a:spcAft>
              <a:buClr>
                <a:schemeClr val="dk1"/>
              </a:buClr>
              <a:buSzPts val="1800"/>
              <a:buFont typeface="Times New Roman"/>
              <a:buNone/>
            </a:pPr>
            <a:r>
              <a:t/>
            </a:r>
            <a:endParaRPr b="0"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90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א. עיין בפסוקים י"ט-כ"ה</a:t>
            </a:r>
            <a:endParaRPr b="0" i="0" sz="1800" u="none">
              <a:solidFill>
                <a:schemeClr val="dk1"/>
              </a:solidFill>
              <a:latin typeface="Times New Roman"/>
              <a:ea typeface="Times New Roman"/>
              <a:cs typeface="Times New Roman"/>
              <a:sym typeface="Times New Roman"/>
            </a:endParaRPr>
          </a:p>
          <a:p>
            <a:pPr indent="0" lvl="0" marL="0" marR="0" rtl="1" algn="r">
              <a:lnSpc>
                <a:spcPct val="155555"/>
              </a:lnSpc>
              <a:spcBef>
                <a:spcPts val="90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(כ"ג) קְרַב אַתָּה וּשֲׁמָע אֵת כָּל אֲשֶׁר יֹאמַר ה'  אֱלֹהֵינוּ וְאַתְּ תְּדַבֵּר אֵלֵינוּ אֵת כָּל אֲשֶׁר יְדַבֵּר ה'  אֱלֹהֵינוּ אֵלֶיךָ וְשָׁמַעְנוּ וְעָשִׂינוּ:</a:t>
            </a:r>
            <a:endParaRPr b="0"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900"/>
              </a:spcBef>
              <a:spcAft>
                <a:spcPts val="0"/>
              </a:spcAft>
              <a:buClr>
                <a:schemeClr val="dk1"/>
              </a:buClr>
              <a:buSzPts val="1800"/>
              <a:buFont typeface="Times New Roman"/>
              <a:buNone/>
            </a:pPr>
            <a:r>
              <a:t/>
            </a:r>
            <a:endParaRPr b="0"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90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יש פרשנים הסבורים שדברים אלה נאמרו על-ידי ישראל למשה לְאַחַר שְׁנֵי הדברות הראשונים.</a:t>
            </a:r>
            <a:endParaRPr b="0"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90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הסבר כיצד אפשר לבסס דעה זו על ההבדל הלשוני בּין שני הדברות הראשונים לבין הדיברות האחרונים.</a:t>
            </a:r>
            <a:endParaRPr b="0"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90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הָבֵא דֻּגְמָה לדבריך מלשון הכתוב בדיבר השני ובאחד מהדיברות האחרים.</a:t>
            </a:r>
            <a:endParaRPr/>
          </a:p>
          <a:p>
            <a:pPr indent="0" lvl="0" marL="0" marR="0" rtl="1" algn="r">
              <a:lnSpc>
                <a:spcPct val="100000"/>
              </a:lnSpc>
              <a:spcBef>
                <a:spcPts val="900"/>
              </a:spcBef>
              <a:spcAft>
                <a:spcPts val="0"/>
              </a:spcAft>
              <a:buClr>
                <a:schemeClr val="dk1"/>
              </a:buClr>
              <a:buSzPts val="1800"/>
              <a:buFont typeface="Times New Roman"/>
              <a:buNone/>
            </a:pPr>
            <a:r>
              <a:t/>
            </a:r>
            <a:endParaRPr b="0"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900"/>
              </a:spcBef>
              <a:spcAft>
                <a:spcPts val="0"/>
              </a:spcAft>
              <a:buClr>
                <a:schemeClr val="dk1"/>
              </a:buClr>
              <a:buSzPts val="1800"/>
              <a:buFont typeface="Times New Roman"/>
              <a:buNone/>
            </a:pPr>
            <a:r>
              <a:rPr b="1" i="0" lang="en-US" sz="1800" u="none">
                <a:solidFill>
                  <a:schemeClr val="dk1"/>
                </a:solidFill>
                <a:latin typeface="Times New Roman"/>
                <a:ea typeface="Times New Roman"/>
                <a:cs typeface="Times New Roman"/>
                <a:sym typeface="Times New Roman"/>
              </a:rPr>
              <a:t>ב. עיין בפסוקים א-ה</a:t>
            </a:r>
            <a:endParaRPr b="1"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900"/>
              </a:spcBef>
              <a:spcAft>
                <a:spcPts val="0"/>
              </a:spcAft>
              <a:buClr>
                <a:schemeClr val="dk1"/>
              </a:buClr>
              <a:buSzPts val="1800"/>
              <a:buFont typeface="Times New Roman"/>
              <a:buNone/>
            </a:pPr>
            <a:r>
              <a:rPr b="0" i="0" lang="en-US" sz="1800" u="none">
                <a:solidFill>
                  <a:schemeClr val="dk1"/>
                </a:solidFill>
                <a:latin typeface="Times New Roman"/>
                <a:ea typeface="Times New Roman"/>
                <a:cs typeface="Times New Roman"/>
                <a:sym typeface="Times New Roman"/>
              </a:rPr>
              <a:t>מהי הסתירה לכאורה שיש בפסוקים ד-ה, וכיצד אפשר ליישב אותה לפי דעת הפרשנים המוזכרת בסעיף </a:t>
            </a:r>
            <a:r>
              <a:rPr b="0" i="0" lang="en-US" sz="1800" u="none">
                <a:solidFill>
                  <a:srgbClr val="000000"/>
                </a:solidFill>
                <a:latin typeface="Times New Roman"/>
                <a:ea typeface="Times New Roman"/>
                <a:cs typeface="Times New Roman"/>
                <a:sym typeface="Times New Roman"/>
              </a:rPr>
              <a:t>א'.</a:t>
            </a:r>
            <a:endParaRPr b="0"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900"/>
              </a:spcBef>
              <a:spcAft>
                <a:spcPts val="0"/>
              </a:spcAft>
              <a:buClr>
                <a:schemeClr val="dk1"/>
              </a:buClr>
              <a:buSzPts val="1800"/>
              <a:buFont typeface="Times New Roman"/>
              <a:buNone/>
            </a:pPr>
            <a:r>
              <a:t/>
            </a:r>
            <a:endParaRPr b="0" i="0" sz="1800" u="non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None/>
            </a:pPr>
            <a:r>
              <a:t/>
            </a:r>
            <a:endParaRPr b="0" i="0" sz="1800" u="none">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92"/>
                                        </p:tgtEl>
                                        <p:attrNameLst>
                                          <p:attrName>style.visibility</p:attrName>
                                        </p:attrNameLst>
                                      </p:cBhvr>
                                      <p:to>
                                        <p:strVal val="visible"/>
                                      </p:to>
                                    </p:set>
                                    <p:anim calcmode="lin" valueType="num">
                                      <p:cBhvr additive="base">
                                        <p:cTn dur="500"/>
                                        <p:tgtEl>
                                          <p:spTgt spid="19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3"/>
                                        </p:tgtEl>
                                        <p:attrNameLst>
                                          <p:attrName>style.visibility</p:attrName>
                                        </p:attrNameLst>
                                      </p:cBhvr>
                                      <p:to>
                                        <p:strVal val="visible"/>
                                      </p:to>
                                    </p:set>
                                    <p:anim calcmode="lin" valueType="num">
                                      <p:cBhvr additive="base">
                                        <p:cTn dur="500"/>
                                        <p:tgtEl>
                                          <p:spTgt spid="19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עיצוב ברירת מחדל">
  <a:themeElements>
    <a:clrScheme name="עיצוב ברירת מחדל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