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58" r:id="rId6"/>
    <p:sldId id="265" r:id="rId7"/>
    <p:sldId id="266" r:id="rId8"/>
    <p:sldId id="259" r:id="rId9"/>
    <p:sldId id="267" r:id="rId10"/>
    <p:sldId id="271" r:id="rId11"/>
    <p:sldId id="260" r:id="rId12"/>
    <p:sldId id="268" r:id="rId13"/>
    <p:sldId id="272" r:id="rId14"/>
    <p:sldId id="261" r:id="rId15"/>
    <p:sldId id="269" r:id="rId16"/>
    <p:sldId id="273" r:id="rId17"/>
    <p:sldId id="262" r:id="rId18"/>
    <p:sldId id="270" r:id="rId19"/>
    <p:sldId id="274" r:id="rId20"/>
    <p:sldId id="275" r:id="rId2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332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011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979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2967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7730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0412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268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0204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646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1624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423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27F03-6B49-42BC-81D8-8819937ED480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4F023-B884-449A-92CD-605E564F22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987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" Target="slide5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" Target="slide8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" Target="slide1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" Target="slide14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" Target="slide1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slide" Target="slide20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אתר אנימציה, ל&quot;ג בעומ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1498065" y="1052736"/>
            <a:ext cx="61702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משחק לל"ג בעומר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he-IL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התאמת כמות למספר</a:t>
            </a:r>
            <a:endParaRPr lang="he-IL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2176959" y="3834914"/>
            <a:ext cx="479009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הזכויות שמורות 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he-I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למוריה </a:t>
            </a:r>
            <a:r>
              <a:rPr lang="he-IL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שטרובך</a:t>
            </a:r>
            <a:endParaRPr lang="he-I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076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השטחים בתל אביב בהם מותרת הבערת מדורות ל&quot;ג בעומר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0" r="19393"/>
          <a:stretch/>
        </p:blipFill>
        <p:spPr bwMode="auto">
          <a:xfrm>
            <a:off x="6131866" y="2916137"/>
            <a:ext cx="1488134" cy="133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השטחים בתל אביב בהם מותרת הבערת מדורות ל&quot;ג בעומר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0" r="19393"/>
          <a:stretch/>
        </p:blipFill>
        <p:spPr bwMode="auto">
          <a:xfrm>
            <a:off x="5940152" y="348319"/>
            <a:ext cx="2540000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השטחים בתל אביב בהם מותרת הבערת מדורות ל&quot;ג בעומר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0" r="19393"/>
          <a:stretch/>
        </p:blipFill>
        <p:spPr bwMode="auto">
          <a:xfrm>
            <a:off x="3334726" y="2721901"/>
            <a:ext cx="2063680" cy="184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השטחים בתל אביב בהם מותרת הבערת מדורות ל&quot;ג בעומר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0" r="19393"/>
          <a:stretch/>
        </p:blipFill>
        <p:spPr bwMode="auto">
          <a:xfrm>
            <a:off x="839822" y="2405235"/>
            <a:ext cx="1139889" cy="102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השטחים בתל אביב בהם מותרת הבערת מדורות ל&quot;ג בעומר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0" r="19393"/>
          <a:stretch/>
        </p:blipFill>
        <p:spPr bwMode="auto">
          <a:xfrm>
            <a:off x="2699792" y="751012"/>
            <a:ext cx="2008241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השטחים בתל אביב בהם מותרת הבערת מדורות ל&quot;ג בעומר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0" r="19393"/>
          <a:stretch/>
        </p:blipFill>
        <p:spPr bwMode="auto">
          <a:xfrm>
            <a:off x="653683" y="430695"/>
            <a:ext cx="1512168" cy="135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hlinkClick r:id="rId8" action="ppaction://hlinksldjump"/>
          </p:cNvPr>
          <p:cNvSpPr txBox="1"/>
          <p:nvPr/>
        </p:nvSpPr>
        <p:spPr>
          <a:xfrm>
            <a:off x="6300192" y="4869160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6</a:t>
            </a:r>
            <a:endParaRPr lang="he-IL" sz="9600" b="1" dirty="0"/>
          </a:p>
        </p:txBody>
      </p:sp>
      <p:sp>
        <p:nvSpPr>
          <p:cNvPr id="9" name="TextBox 8">
            <a:hlinkClick r:id="rId9" action="ppaction://hlinksldjump"/>
          </p:cNvPr>
          <p:cNvSpPr txBox="1"/>
          <p:nvPr/>
        </p:nvSpPr>
        <p:spPr>
          <a:xfrm>
            <a:off x="3707904" y="4941168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8</a:t>
            </a:r>
            <a:endParaRPr lang="he-IL" sz="9600" b="1" dirty="0"/>
          </a:p>
        </p:txBody>
      </p:sp>
      <p:sp>
        <p:nvSpPr>
          <p:cNvPr id="12" name="TextBox 11">
            <a:hlinkClick r:id="rId9" action="ppaction://hlinksldjump"/>
          </p:cNvPr>
          <p:cNvSpPr txBox="1"/>
          <p:nvPr/>
        </p:nvSpPr>
        <p:spPr>
          <a:xfrm>
            <a:off x="899592" y="4869160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5</a:t>
            </a:r>
            <a:endParaRPr lang="he-IL" sz="9600" b="1" dirty="0"/>
          </a:p>
        </p:txBody>
      </p:sp>
    </p:spTree>
    <p:extLst>
      <p:ext uri="{BB962C8B-B14F-4D97-AF65-F5344CB8AC3E}">
        <p14:creationId xmlns:p14="http://schemas.microsoft.com/office/powerpoint/2010/main" val="215350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22307" y="332656"/>
            <a:ext cx="52918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כל הכבוד!</a:t>
            </a:r>
          </a:p>
        </p:txBody>
      </p:sp>
      <p:pic>
        <p:nvPicPr>
          <p:cNvPr id="1026" name="Picture 2" descr="תוצאת תמונה עבור סמיילי שמ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8380" y="1969229"/>
            <a:ext cx="4267867" cy="3459227"/>
          </a:xfrm>
          <a:prstGeom prst="rect">
            <a:avLst/>
          </a:prstGeom>
          <a:noFill/>
        </p:spPr>
      </p:pic>
      <p:sp>
        <p:nvSpPr>
          <p:cNvPr id="4" name="חץ ימינה 3">
            <a:hlinkClick r:id="rId5" action="ppaction://hlinksldjump"/>
          </p:cNvPr>
          <p:cNvSpPr/>
          <p:nvPr/>
        </p:nvSpPr>
        <p:spPr>
          <a:xfrm>
            <a:off x="899592" y="5068416"/>
            <a:ext cx="1700160" cy="7200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מחיאות כפיים.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7989" y="5013176"/>
            <a:ext cx="4572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2609" y="6165304"/>
            <a:ext cx="579122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143484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98766" y="188640"/>
            <a:ext cx="50321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e-IL" sz="9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נסה שנית</a:t>
            </a:r>
          </a:p>
        </p:txBody>
      </p:sp>
      <p:sp>
        <p:nvSpPr>
          <p:cNvPr id="16386" name="AutoShape 2" descr="תוצאת תמונה עבור סמיילי שמח"/>
          <p:cNvSpPr>
            <a:spLocks noChangeAspect="1" noChangeArrowheads="1"/>
          </p:cNvSpPr>
          <p:nvPr/>
        </p:nvSpPr>
        <p:spPr bwMode="auto">
          <a:xfrm>
            <a:off x="7835504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6388" name="Picture 4" descr="תוצאת תמונה עבור סמיילי עצו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4680" y="2060848"/>
            <a:ext cx="2880320" cy="3336815"/>
          </a:xfrm>
          <a:prstGeom prst="rect">
            <a:avLst/>
          </a:prstGeom>
          <a:noFill/>
        </p:spPr>
      </p:pic>
      <p:sp>
        <p:nvSpPr>
          <p:cNvPr id="5" name="חץ ימינה 4">
            <a:hlinkClick r:id="rId3" action="ppaction://hlinksldjump"/>
          </p:cNvPr>
          <p:cNvSpPr/>
          <p:nvPr/>
        </p:nvSpPr>
        <p:spPr>
          <a:xfrm>
            <a:off x="1187624" y="4869160"/>
            <a:ext cx="1746194" cy="720080"/>
          </a:xfrm>
          <a:prstGeom prst="rightArrow">
            <a:avLst/>
          </a:prstGeom>
          <a:solidFill>
            <a:srgbClr val="002060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1741721" y="6093296"/>
            <a:ext cx="554623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23509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עושה חשבון פשוט - חידת גפרורים חגיגית: הזיזו גפרור אחד כדי... | Facebo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t="27377" r="76784" b="30046"/>
          <a:stretch/>
        </p:blipFill>
        <p:spPr bwMode="auto">
          <a:xfrm>
            <a:off x="899592" y="1700808"/>
            <a:ext cx="1771171" cy="23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עושה חשבון פשוט - חידת גפרורים חגיגית: הזיזו גפרור אחד כדי... | Facebo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t="27377" r="76784" b="30046"/>
          <a:stretch/>
        </p:blipFill>
        <p:spPr bwMode="auto">
          <a:xfrm>
            <a:off x="2843808" y="823166"/>
            <a:ext cx="1771171" cy="23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עושה חשבון פשוט - חידת גפרורים חגיגית: הזיזו גפרור אחד כדי... | Facebo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t="27377" r="76784" b="30046"/>
          <a:stretch/>
        </p:blipFill>
        <p:spPr bwMode="auto">
          <a:xfrm>
            <a:off x="4788024" y="1674281"/>
            <a:ext cx="1771171" cy="23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עושה חשבון פשוט - חידת גפרורים חגיגית: הזיזו גפרור אחד כדי... | Facebo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" t="27377" r="76784" b="30046"/>
          <a:stretch/>
        </p:blipFill>
        <p:spPr bwMode="auto">
          <a:xfrm>
            <a:off x="6761269" y="834052"/>
            <a:ext cx="1771171" cy="234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4089433" y="4869160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7</a:t>
            </a:r>
            <a:endParaRPr lang="he-IL" sz="9600" b="1" dirty="0"/>
          </a:p>
        </p:txBody>
      </p:sp>
      <p:sp>
        <p:nvSpPr>
          <p:cNvPr id="7" name="TextBox 6">
            <a:hlinkClick r:id="rId3" action="ppaction://hlinksldjump"/>
          </p:cNvPr>
          <p:cNvSpPr txBox="1"/>
          <p:nvPr/>
        </p:nvSpPr>
        <p:spPr>
          <a:xfrm>
            <a:off x="6742247" y="4873961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10</a:t>
            </a:r>
            <a:endParaRPr lang="he-IL" sz="9600" b="1" dirty="0"/>
          </a:p>
        </p:txBody>
      </p:sp>
      <p:sp>
        <p:nvSpPr>
          <p:cNvPr id="8" name="TextBox 7">
            <a:hlinkClick r:id="rId4" action="ppaction://hlinksldjump"/>
          </p:cNvPr>
          <p:cNvSpPr txBox="1"/>
          <p:nvPr/>
        </p:nvSpPr>
        <p:spPr>
          <a:xfrm>
            <a:off x="1187624" y="4811668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8</a:t>
            </a:r>
            <a:endParaRPr lang="he-IL" sz="9600" b="1" dirty="0"/>
          </a:p>
        </p:txBody>
      </p:sp>
    </p:spTree>
    <p:extLst>
      <p:ext uri="{BB962C8B-B14F-4D97-AF65-F5344CB8AC3E}">
        <p14:creationId xmlns:p14="http://schemas.microsoft.com/office/powerpoint/2010/main" val="320555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22307" y="332656"/>
            <a:ext cx="52918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כל הכבוד!</a:t>
            </a:r>
          </a:p>
        </p:txBody>
      </p:sp>
      <p:pic>
        <p:nvPicPr>
          <p:cNvPr id="1026" name="Picture 2" descr="תוצאת תמונה עבור סמיילי שמ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8380" y="1969229"/>
            <a:ext cx="4267867" cy="3459227"/>
          </a:xfrm>
          <a:prstGeom prst="rect">
            <a:avLst/>
          </a:prstGeom>
          <a:noFill/>
        </p:spPr>
      </p:pic>
      <p:sp>
        <p:nvSpPr>
          <p:cNvPr id="4" name="חץ ימינה 3">
            <a:hlinkClick r:id="rId5" action="ppaction://hlinksldjump"/>
          </p:cNvPr>
          <p:cNvSpPr/>
          <p:nvPr/>
        </p:nvSpPr>
        <p:spPr>
          <a:xfrm>
            <a:off x="899592" y="5068416"/>
            <a:ext cx="1700160" cy="7200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מחיאות כפיים.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7989" y="5013176"/>
            <a:ext cx="4572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2609" y="6165304"/>
            <a:ext cx="579122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360643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98766" y="188640"/>
            <a:ext cx="50321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e-IL" sz="9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נסה שנית</a:t>
            </a:r>
          </a:p>
        </p:txBody>
      </p:sp>
      <p:sp>
        <p:nvSpPr>
          <p:cNvPr id="16386" name="AutoShape 2" descr="תוצאת תמונה עבור סמיילי שמח"/>
          <p:cNvSpPr>
            <a:spLocks noChangeAspect="1" noChangeArrowheads="1"/>
          </p:cNvSpPr>
          <p:nvPr/>
        </p:nvSpPr>
        <p:spPr bwMode="auto">
          <a:xfrm>
            <a:off x="7835504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6388" name="Picture 4" descr="תוצאת תמונה עבור סמיילי עצו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4680" y="2060848"/>
            <a:ext cx="2880320" cy="3336815"/>
          </a:xfrm>
          <a:prstGeom prst="rect">
            <a:avLst/>
          </a:prstGeom>
          <a:noFill/>
        </p:spPr>
      </p:pic>
      <p:sp>
        <p:nvSpPr>
          <p:cNvPr id="5" name="חץ ימינה 4">
            <a:hlinkClick r:id="rId3" action="ppaction://hlinksldjump"/>
          </p:cNvPr>
          <p:cNvSpPr/>
          <p:nvPr/>
        </p:nvSpPr>
        <p:spPr>
          <a:xfrm>
            <a:off x="1187624" y="4869160"/>
            <a:ext cx="1746194" cy="720080"/>
          </a:xfrm>
          <a:prstGeom prst="rightArrow">
            <a:avLst/>
          </a:prstGeom>
          <a:solidFill>
            <a:srgbClr val="002060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1741721" y="6093296"/>
            <a:ext cx="554623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344276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ממה עשוי מרשמלו? 10 דברים ששווה לדעת על הלהיט של המדור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47378"/>
            <a:ext cx="54292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80528" y="181089"/>
            <a:ext cx="964907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 smtClean="0"/>
              <a:t>כמה מרשמלו יש בתמונה?</a:t>
            </a:r>
            <a:endParaRPr lang="he-IL" sz="6000" b="1" dirty="0"/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3923928" y="4869160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5</a:t>
            </a:r>
            <a:endParaRPr lang="he-IL" sz="9600" b="1" dirty="0"/>
          </a:p>
        </p:txBody>
      </p:sp>
      <p:sp>
        <p:nvSpPr>
          <p:cNvPr id="5" name="TextBox 4">
            <a:hlinkClick r:id="rId4" action="ppaction://hlinksldjump"/>
          </p:cNvPr>
          <p:cNvSpPr txBox="1"/>
          <p:nvPr/>
        </p:nvSpPr>
        <p:spPr>
          <a:xfrm>
            <a:off x="1043608" y="4869160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6</a:t>
            </a:r>
            <a:endParaRPr lang="he-IL" sz="9600" b="1" dirty="0"/>
          </a:p>
        </p:txBody>
      </p:sp>
      <p:sp>
        <p:nvSpPr>
          <p:cNvPr id="6" name="TextBox 5">
            <a:hlinkClick r:id="rId4" action="ppaction://hlinksldjump"/>
          </p:cNvPr>
          <p:cNvSpPr txBox="1"/>
          <p:nvPr/>
        </p:nvSpPr>
        <p:spPr>
          <a:xfrm>
            <a:off x="6688882" y="4869160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3</a:t>
            </a:r>
            <a:endParaRPr lang="he-IL" sz="9600" b="1" dirty="0"/>
          </a:p>
        </p:txBody>
      </p:sp>
    </p:spTree>
    <p:extLst>
      <p:ext uri="{BB962C8B-B14F-4D97-AF65-F5344CB8AC3E}">
        <p14:creationId xmlns:p14="http://schemas.microsoft.com/office/powerpoint/2010/main" val="11575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22307" y="332656"/>
            <a:ext cx="52918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כל הכבוד!</a:t>
            </a:r>
          </a:p>
        </p:txBody>
      </p:sp>
      <p:pic>
        <p:nvPicPr>
          <p:cNvPr id="1026" name="Picture 2" descr="תוצאת תמונה עבור סמיילי שמ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8380" y="1969229"/>
            <a:ext cx="4267867" cy="3459227"/>
          </a:xfrm>
          <a:prstGeom prst="rect">
            <a:avLst/>
          </a:prstGeom>
          <a:noFill/>
        </p:spPr>
      </p:pic>
      <p:sp>
        <p:nvSpPr>
          <p:cNvPr id="4" name="חץ ימינה 3">
            <a:hlinkClick r:id="rId5" action="ppaction://hlinksldjump"/>
          </p:cNvPr>
          <p:cNvSpPr/>
          <p:nvPr/>
        </p:nvSpPr>
        <p:spPr>
          <a:xfrm>
            <a:off x="899592" y="5068416"/>
            <a:ext cx="1700160" cy="7200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מחיאות כפיים.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7989" y="5013176"/>
            <a:ext cx="4572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2609" y="6165304"/>
            <a:ext cx="579122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299668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98766" y="188640"/>
            <a:ext cx="50321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e-IL" sz="9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נסה שנית</a:t>
            </a:r>
          </a:p>
        </p:txBody>
      </p:sp>
      <p:sp>
        <p:nvSpPr>
          <p:cNvPr id="16386" name="AutoShape 2" descr="תוצאת תמונה עבור סמיילי שמח"/>
          <p:cNvSpPr>
            <a:spLocks noChangeAspect="1" noChangeArrowheads="1"/>
          </p:cNvSpPr>
          <p:nvPr/>
        </p:nvSpPr>
        <p:spPr bwMode="auto">
          <a:xfrm>
            <a:off x="7835504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6388" name="Picture 4" descr="תוצאת תמונה עבור סמיילי עצו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4680" y="2060848"/>
            <a:ext cx="2880320" cy="3336815"/>
          </a:xfrm>
          <a:prstGeom prst="rect">
            <a:avLst/>
          </a:prstGeom>
          <a:noFill/>
        </p:spPr>
      </p:pic>
      <p:sp>
        <p:nvSpPr>
          <p:cNvPr id="5" name="חץ ימינה 4">
            <a:hlinkClick r:id="rId3" action="ppaction://hlinksldjump"/>
          </p:cNvPr>
          <p:cNvSpPr/>
          <p:nvPr/>
        </p:nvSpPr>
        <p:spPr>
          <a:xfrm>
            <a:off x="1187624" y="4869160"/>
            <a:ext cx="1746194" cy="720080"/>
          </a:xfrm>
          <a:prstGeom prst="rightArrow">
            <a:avLst/>
          </a:prstGeom>
          <a:solidFill>
            <a:srgbClr val="002060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1741721" y="6093296"/>
            <a:ext cx="554623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21619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קרשי חיתוך בוצ'ר עץ - קיסר אירועי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76" y="291525"/>
            <a:ext cx="3411850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קרש חיתוך קטן עץ אגוז Zassenhaus - Zassenhaus - קרשי חיתוך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776" y="1988840"/>
            <a:ext cx="266080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קרש חיתוך קטן עץ אגוז Zassenhaus - Zassenhaus - קרשי חיתוך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195" y="8423"/>
            <a:ext cx="3023594" cy="261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קרש חיתוך קטן עץ אגוז Zassenhaus - Zassenhaus - קרשי חיתוך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86" y="2095989"/>
            <a:ext cx="1456123" cy="126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קרש חיתוך קטן עץ אגוז Zassenhaus - Zassenhaus - קרשי חיתוך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511"/>
            <a:ext cx="1942643" cy="168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קרש חיתוך קטן עץ אגוז Zassenhaus - Zassenhaus - קרשי חיתוך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20888"/>
            <a:ext cx="1942643" cy="168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hlinkClick r:id="rId5" action="ppaction://hlinksldjump"/>
          </p:cNvPr>
          <p:cNvSpPr txBox="1"/>
          <p:nvPr/>
        </p:nvSpPr>
        <p:spPr>
          <a:xfrm>
            <a:off x="3816089" y="4745969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6</a:t>
            </a:r>
            <a:endParaRPr lang="he-IL" sz="9600" b="1" dirty="0"/>
          </a:p>
        </p:txBody>
      </p:sp>
      <p:sp>
        <p:nvSpPr>
          <p:cNvPr id="10" name="TextBox 9">
            <a:hlinkClick r:id="rId5" action="ppaction://hlinksldjump"/>
          </p:cNvPr>
          <p:cNvSpPr txBox="1"/>
          <p:nvPr/>
        </p:nvSpPr>
        <p:spPr>
          <a:xfrm>
            <a:off x="1187624" y="4680655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9</a:t>
            </a:r>
            <a:endParaRPr lang="he-IL" sz="9600" b="1" dirty="0"/>
          </a:p>
        </p:txBody>
      </p: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>
            <a:off x="6343113" y="4725144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7</a:t>
            </a:r>
            <a:endParaRPr lang="he-IL" sz="9600" b="1" dirty="0"/>
          </a:p>
        </p:txBody>
      </p:sp>
    </p:spTree>
    <p:extLst>
      <p:ext uri="{BB962C8B-B14F-4D97-AF65-F5344CB8AC3E}">
        <p14:creationId xmlns:p14="http://schemas.microsoft.com/office/powerpoint/2010/main" val="236933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22307" y="332656"/>
            <a:ext cx="52918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כל הכבוד!</a:t>
            </a:r>
          </a:p>
        </p:txBody>
      </p:sp>
      <p:pic>
        <p:nvPicPr>
          <p:cNvPr id="1026" name="Picture 2" descr="תוצאת תמונה עבור סמיילי שמ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8380" y="1969229"/>
            <a:ext cx="4267867" cy="3459227"/>
          </a:xfrm>
          <a:prstGeom prst="rect">
            <a:avLst/>
          </a:prstGeom>
          <a:noFill/>
        </p:spPr>
      </p:pic>
      <p:sp>
        <p:nvSpPr>
          <p:cNvPr id="4" name="חץ ימינה 3">
            <a:hlinkClick r:id="rId5" action="ppaction://hlinksldjump"/>
          </p:cNvPr>
          <p:cNvSpPr/>
          <p:nvPr/>
        </p:nvSpPr>
        <p:spPr>
          <a:xfrm>
            <a:off x="899592" y="5068416"/>
            <a:ext cx="1700160" cy="7200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מחיאות כפיים.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7989" y="5013176"/>
            <a:ext cx="4572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2609" y="6165304"/>
            <a:ext cx="579122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101405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98766" y="188640"/>
            <a:ext cx="50321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e-IL" sz="9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נסה שנית</a:t>
            </a:r>
          </a:p>
        </p:txBody>
      </p:sp>
      <p:sp>
        <p:nvSpPr>
          <p:cNvPr id="16386" name="AutoShape 2" descr="תוצאת תמונה עבור סמיילי שמח"/>
          <p:cNvSpPr>
            <a:spLocks noChangeAspect="1" noChangeArrowheads="1"/>
          </p:cNvSpPr>
          <p:nvPr/>
        </p:nvSpPr>
        <p:spPr bwMode="auto">
          <a:xfrm>
            <a:off x="7835504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6388" name="Picture 4" descr="תוצאת תמונה עבור סמיילי עצו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4680" y="2060848"/>
            <a:ext cx="2880320" cy="3336815"/>
          </a:xfrm>
          <a:prstGeom prst="rect">
            <a:avLst/>
          </a:prstGeom>
          <a:noFill/>
        </p:spPr>
      </p:pic>
      <p:sp>
        <p:nvSpPr>
          <p:cNvPr id="5" name="חץ ימינה 4">
            <a:hlinkClick r:id="rId3" action="ppaction://hlinksldjump"/>
          </p:cNvPr>
          <p:cNvSpPr/>
          <p:nvPr/>
        </p:nvSpPr>
        <p:spPr>
          <a:xfrm>
            <a:off x="1187624" y="4869160"/>
            <a:ext cx="1746194" cy="720080"/>
          </a:xfrm>
          <a:prstGeom prst="rightArrow">
            <a:avLst/>
          </a:prstGeom>
          <a:solidFill>
            <a:srgbClr val="002060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1741721" y="6093296"/>
            <a:ext cx="554623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32672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76672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416" y="2053061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529" y="2420888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658" y="2571070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29072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36" y="2647532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9071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hlinkClick r:id="rId3" action="ppaction://hlinksldjump"/>
          </p:cNvPr>
          <p:cNvSpPr txBox="1"/>
          <p:nvPr/>
        </p:nvSpPr>
        <p:spPr>
          <a:xfrm>
            <a:off x="3855070" y="4723634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8</a:t>
            </a:r>
            <a:endParaRPr lang="he-IL" sz="9600" b="1" dirty="0"/>
          </a:p>
        </p:txBody>
      </p:sp>
      <p:sp>
        <p:nvSpPr>
          <p:cNvPr id="10" name="TextBox 9">
            <a:hlinkClick r:id="rId4" action="ppaction://hlinksldjump"/>
          </p:cNvPr>
          <p:cNvSpPr txBox="1"/>
          <p:nvPr/>
        </p:nvSpPr>
        <p:spPr>
          <a:xfrm>
            <a:off x="1217318" y="4723634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10</a:t>
            </a:r>
            <a:endParaRPr lang="he-IL" sz="9600" b="1" dirty="0"/>
          </a:p>
        </p:txBody>
      </p:sp>
      <p:sp>
        <p:nvSpPr>
          <p:cNvPr id="11" name="TextBox 10">
            <a:hlinkClick r:id="rId3" action="ppaction://hlinksldjump"/>
          </p:cNvPr>
          <p:cNvSpPr txBox="1"/>
          <p:nvPr/>
        </p:nvSpPr>
        <p:spPr>
          <a:xfrm>
            <a:off x="6444208" y="4725144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5</a:t>
            </a:r>
            <a:endParaRPr lang="he-IL" sz="9600" b="1" dirty="0"/>
          </a:p>
        </p:txBody>
      </p:sp>
      <p:pic>
        <p:nvPicPr>
          <p:cNvPr id="12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1" y="671987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623" y="468787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קורות חיים: לצוד טנק בחץ וקשת | Career Tips 4 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619" y="2248376"/>
            <a:ext cx="1014413" cy="142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97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22307" y="332656"/>
            <a:ext cx="52918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כל הכבוד!</a:t>
            </a:r>
          </a:p>
        </p:txBody>
      </p:sp>
      <p:pic>
        <p:nvPicPr>
          <p:cNvPr id="1026" name="Picture 2" descr="תוצאת תמונה עבור סמיילי שמ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8380" y="1969229"/>
            <a:ext cx="4267867" cy="3459227"/>
          </a:xfrm>
          <a:prstGeom prst="rect">
            <a:avLst/>
          </a:prstGeom>
          <a:noFill/>
        </p:spPr>
      </p:pic>
      <p:sp>
        <p:nvSpPr>
          <p:cNvPr id="4" name="חץ ימינה 3">
            <a:hlinkClick r:id="rId5" action="ppaction://hlinksldjump"/>
          </p:cNvPr>
          <p:cNvSpPr/>
          <p:nvPr/>
        </p:nvSpPr>
        <p:spPr>
          <a:xfrm>
            <a:off x="899592" y="5068416"/>
            <a:ext cx="1700160" cy="7200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מחיאות כפיים.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7989" y="5013176"/>
            <a:ext cx="4572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2609" y="6165304"/>
            <a:ext cx="579122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59117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98766" y="188640"/>
            <a:ext cx="50321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e-IL" sz="9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נסה שנית</a:t>
            </a:r>
          </a:p>
        </p:txBody>
      </p:sp>
      <p:sp>
        <p:nvSpPr>
          <p:cNvPr id="16386" name="AutoShape 2" descr="תוצאת תמונה עבור סמיילי שמח"/>
          <p:cNvSpPr>
            <a:spLocks noChangeAspect="1" noChangeArrowheads="1"/>
          </p:cNvSpPr>
          <p:nvPr/>
        </p:nvSpPr>
        <p:spPr bwMode="auto">
          <a:xfrm>
            <a:off x="7835504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6388" name="Picture 4" descr="תוצאת תמונה עבור סמיילי עצו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4680" y="2060848"/>
            <a:ext cx="2880320" cy="3336815"/>
          </a:xfrm>
          <a:prstGeom prst="rect">
            <a:avLst/>
          </a:prstGeom>
          <a:noFill/>
        </p:spPr>
      </p:pic>
      <p:sp>
        <p:nvSpPr>
          <p:cNvPr id="5" name="חץ ימינה 4">
            <a:hlinkClick r:id="rId3" action="ppaction://hlinksldjump"/>
          </p:cNvPr>
          <p:cNvSpPr/>
          <p:nvPr/>
        </p:nvSpPr>
        <p:spPr>
          <a:xfrm>
            <a:off x="1187624" y="4869160"/>
            <a:ext cx="1746194" cy="720080"/>
          </a:xfrm>
          <a:prstGeom prst="rightArrow">
            <a:avLst/>
          </a:prstGeom>
          <a:solidFill>
            <a:srgbClr val="002060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1741721" y="6093296"/>
            <a:ext cx="554623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43102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תפוח אדמה לב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4016"/>
            <a:ext cx="2962133" cy="272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תפוחי אדמה: כתבות ומתכונים לתפוח אדמה | השולח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34825"/>
            <a:ext cx="2179012" cy="217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תפוח אדמה לב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003" y="2019921"/>
            <a:ext cx="2962133" cy="272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תפוחי אדמה: כתבות ומתכונים לתפוח אדמה | השולח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0966"/>
            <a:ext cx="1400944" cy="140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תפוחי אדמה: כתבות ומתכונים לתפוח אדמה | השולח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9721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hlinkClick r:id="rId4" action="ppaction://hlinksldjump"/>
          </p:cNvPr>
          <p:cNvSpPr txBox="1"/>
          <p:nvPr/>
        </p:nvSpPr>
        <p:spPr>
          <a:xfrm>
            <a:off x="3868316" y="4941168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7</a:t>
            </a:r>
            <a:endParaRPr lang="he-IL" sz="9600" b="1" dirty="0"/>
          </a:p>
        </p:txBody>
      </p:sp>
      <p:sp>
        <p:nvSpPr>
          <p:cNvPr id="8" name="TextBox 7">
            <a:hlinkClick r:id="rId4" action="ppaction://hlinksldjump"/>
          </p:cNvPr>
          <p:cNvSpPr txBox="1"/>
          <p:nvPr/>
        </p:nvSpPr>
        <p:spPr>
          <a:xfrm>
            <a:off x="819831" y="4941168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4</a:t>
            </a:r>
            <a:endParaRPr lang="he-IL" sz="9600" b="1" dirty="0"/>
          </a:p>
        </p:txBody>
      </p:sp>
      <p:sp>
        <p:nvSpPr>
          <p:cNvPr id="9" name="TextBox 8">
            <a:hlinkClick r:id="rId5" action="ppaction://hlinksldjump"/>
          </p:cNvPr>
          <p:cNvSpPr txBox="1"/>
          <p:nvPr/>
        </p:nvSpPr>
        <p:spPr>
          <a:xfrm>
            <a:off x="6804248" y="4941168"/>
            <a:ext cx="1584176" cy="1569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 smtClean="0"/>
              <a:t>9</a:t>
            </a:r>
            <a:endParaRPr lang="he-IL" sz="9600" b="1" dirty="0"/>
          </a:p>
        </p:txBody>
      </p:sp>
    </p:spTree>
    <p:extLst>
      <p:ext uri="{BB962C8B-B14F-4D97-AF65-F5344CB8AC3E}">
        <p14:creationId xmlns:p14="http://schemas.microsoft.com/office/powerpoint/2010/main" val="124068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22307" y="332656"/>
            <a:ext cx="529183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כל הכבוד!</a:t>
            </a:r>
          </a:p>
        </p:txBody>
      </p:sp>
      <p:pic>
        <p:nvPicPr>
          <p:cNvPr id="1026" name="Picture 2" descr="תוצאת תמונה עבור סמיילי שמח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8380" y="1969229"/>
            <a:ext cx="4267867" cy="3459227"/>
          </a:xfrm>
          <a:prstGeom prst="rect">
            <a:avLst/>
          </a:prstGeom>
          <a:noFill/>
        </p:spPr>
      </p:pic>
      <p:sp>
        <p:nvSpPr>
          <p:cNvPr id="4" name="חץ ימינה 3">
            <a:hlinkClick r:id="rId5" action="ppaction://hlinksldjump"/>
          </p:cNvPr>
          <p:cNvSpPr/>
          <p:nvPr/>
        </p:nvSpPr>
        <p:spPr>
          <a:xfrm>
            <a:off x="899592" y="5068416"/>
            <a:ext cx="1700160" cy="7200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מחיאות כפיים.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7989" y="5013176"/>
            <a:ext cx="4572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2609" y="6165304"/>
            <a:ext cx="579122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47486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98766" y="188640"/>
            <a:ext cx="503214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e-IL" sz="9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נסה שנית</a:t>
            </a:r>
          </a:p>
        </p:txBody>
      </p:sp>
      <p:sp>
        <p:nvSpPr>
          <p:cNvPr id="16386" name="AutoShape 2" descr="תוצאת תמונה עבור סמיילי שמח"/>
          <p:cNvSpPr>
            <a:spLocks noChangeAspect="1" noChangeArrowheads="1"/>
          </p:cNvSpPr>
          <p:nvPr/>
        </p:nvSpPr>
        <p:spPr bwMode="auto">
          <a:xfrm>
            <a:off x="7835504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6388" name="Picture 4" descr="תוצאת תמונה עבור סמיילי עצו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4680" y="2060848"/>
            <a:ext cx="2880320" cy="3336815"/>
          </a:xfrm>
          <a:prstGeom prst="rect">
            <a:avLst/>
          </a:prstGeom>
          <a:noFill/>
        </p:spPr>
      </p:pic>
      <p:sp>
        <p:nvSpPr>
          <p:cNvPr id="5" name="חץ ימינה 4">
            <a:hlinkClick r:id="rId3" action="ppaction://hlinksldjump"/>
          </p:cNvPr>
          <p:cNvSpPr/>
          <p:nvPr/>
        </p:nvSpPr>
        <p:spPr>
          <a:xfrm>
            <a:off x="1187624" y="4869160"/>
            <a:ext cx="1746194" cy="720080"/>
          </a:xfrm>
          <a:prstGeom prst="rightArrow">
            <a:avLst/>
          </a:prstGeom>
          <a:solidFill>
            <a:srgbClr val="002060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1741721" y="6093296"/>
            <a:ext cx="554623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248005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420888"/>
            <a:ext cx="3115233" cy="2845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מלבן 2"/>
          <p:cNvSpPr/>
          <p:nvPr/>
        </p:nvSpPr>
        <p:spPr>
          <a:xfrm>
            <a:off x="1396395" y="188640"/>
            <a:ext cx="646843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כל הכבוד!</a:t>
            </a:r>
          </a:p>
          <a:p>
            <a:pPr algn="ctr"/>
            <a:r>
              <a:rPr lang="he-IL" sz="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סיימת את המשחק</a:t>
            </a:r>
          </a:p>
        </p:txBody>
      </p:sp>
      <p:pic>
        <p:nvPicPr>
          <p:cNvPr id="6" name="מחיאות כפיים.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87989" y="4725144"/>
            <a:ext cx="457200" cy="60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5949280"/>
            <a:ext cx="553122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/>
              <a:t>כל הזכויות שמורות למוריה </a:t>
            </a:r>
            <a:r>
              <a:rPr lang="he-IL" sz="2400" b="1" dirty="0" err="1"/>
              <a:t>שטרובך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209779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129</Words>
  <Application>Microsoft Office PowerPoint</Application>
  <PresentationFormat>‫הצגה על המסך (4:3)</PresentationFormat>
  <Paragraphs>48</Paragraphs>
  <Slides>20</Slides>
  <Notes>0</Notes>
  <HiddenSlides>12</HiddenSlides>
  <MMClips>7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1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‏‏משתמש Windows</dc:creator>
  <cp:lastModifiedBy>‏‏משתמש Windows</cp:lastModifiedBy>
  <cp:revision>9</cp:revision>
  <dcterms:created xsi:type="dcterms:W3CDTF">2021-04-18T13:40:47Z</dcterms:created>
  <dcterms:modified xsi:type="dcterms:W3CDTF">2021-04-18T15:03:43Z</dcterms:modified>
</cp:coreProperties>
</file>