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</p:sldIdLst>
  <p:sldSz cy="6858000" cx="12192000"/>
  <p:notesSz cx="6858000" cy="9144000"/>
  <p:embeddedFontLst>
    <p:embeddedFont>
      <p:font typeface="Tahoma"/>
      <p:regular r:id="rId56"/>
      <p:bold r:id="rId57"/>
    </p:embeddedFont>
    <p:embeddedFont>
      <p:font typeface="Century Gothic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1" Type="http://schemas.openxmlformats.org/officeDocument/2006/relationships/font" Target="fonts/CenturyGothic-bold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CenturyGothic-italic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font" Target="fonts/Tahoma-bold.fntdata"/><Relationship Id="rId12" Type="http://schemas.openxmlformats.org/officeDocument/2006/relationships/slide" Target="slides/slide8.xml"/><Relationship Id="rId56" Type="http://schemas.openxmlformats.org/officeDocument/2006/relationships/font" Target="fonts/Tahoma-regular.fntdata"/><Relationship Id="rId15" Type="http://schemas.openxmlformats.org/officeDocument/2006/relationships/slide" Target="slides/slide11.xml"/><Relationship Id="rId59" Type="http://schemas.openxmlformats.org/officeDocument/2006/relationships/font" Target="fonts/CenturyGothic-bold.fntdata"/><Relationship Id="rId14" Type="http://schemas.openxmlformats.org/officeDocument/2006/relationships/slide" Target="slides/slide10.xml"/><Relationship Id="rId58" Type="http://schemas.openxmlformats.org/officeDocument/2006/relationships/font" Target="fonts/CenturyGothic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44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44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 txBox="1"/>
          <p:nvPr>
            <p:ph idx="12" type="sldNum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4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2"/>
          <p:cNvGrpSpPr/>
          <p:nvPr/>
        </p:nvGrpSpPr>
        <p:grpSpPr>
          <a:xfrm flipH="1">
            <a:off x="3175" y="295863"/>
            <a:ext cx="12188827" cy="6323264"/>
            <a:chOff x="-2" y="295863"/>
            <a:chExt cx="12188827" cy="6323264"/>
          </a:xfrm>
        </p:grpSpPr>
        <p:sp>
          <p:nvSpPr>
            <p:cNvPr id="59" name="Google Shape;59;p2"/>
            <p:cNvSpPr/>
            <p:nvPr/>
          </p:nvSpPr>
          <p:spPr>
            <a:xfrm>
              <a:off x="-1" y="1905000"/>
              <a:ext cx="12188826" cy="3200400"/>
            </a:xfrm>
            <a:prstGeom prst="rect">
              <a:avLst/>
            </a:prstGeom>
            <a:gradFill>
              <a:gsLst>
                <a:gs pos="0">
                  <a:srgbClr val="CDB4DC">
                    <a:alpha val="49803"/>
                  </a:srgbClr>
                </a:gs>
                <a:gs pos="100000">
                  <a:srgbClr val="AD84C6">
                    <a:alpha val="49803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2" y="1795132"/>
              <a:ext cx="12188826" cy="73152"/>
            </a:xfrm>
            <a:prstGeom prst="rect">
              <a:avLst/>
            </a:prstGeom>
            <a:gradFill>
              <a:gsLst>
                <a:gs pos="0">
                  <a:srgbClr val="CDB4DC">
                    <a:alpha val="80000"/>
                  </a:srgbClr>
                </a:gs>
                <a:gs pos="100000">
                  <a:srgbClr val="AD84C6">
                    <a:alpha val="8000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2" y="5142116"/>
              <a:ext cx="12188826" cy="73152"/>
            </a:xfrm>
            <a:prstGeom prst="rect">
              <a:avLst/>
            </a:prstGeom>
            <a:gradFill>
              <a:gsLst>
                <a:gs pos="0">
                  <a:srgbClr val="CDB4DC">
                    <a:alpha val="80000"/>
                  </a:srgbClr>
                </a:gs>
                <a:gs pos="100000">
                  <a:srgbClr val="AD84C6">
                    <a:alpha val="8000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534293" y="5791419"/>
              <a:ext cx="716336" cy="739723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696482" y="5958903"/>
              <a:ext cx="106437" cy="109912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13400" y="5778215"/>
              <a:ext cx="310863" cy="321012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84358" y="5851489"/>
              <a:ext cx="40547" cy="41871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0486137" y="5404864"/>
              <a:ext cx="473052" cy="488496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0594263" y="5516520"/>
              <a:ext cx="65889" cy="68041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6575012" y="6214373"/>
              <a:ext cx="391957" cy="404754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6664554" y="6306838"/>
              <a:ext cx="54063" cy="55828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520863" y="5733822"/>
              <a:ext cx="391957" cy="404754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610405" y="5826287"/>
              <a:ext cx="54063" cy="55828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5845161" y="295863"/>
              <a:ext cx="716336" cy="739723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007350" y="463347"/>
              <a:ext cx="106437" cy="109912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5439688" y="630832"/>
              <a:ext cx="391957" cy="404754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5529230" y="723297"/>
              <a:ext cx="54063" cy="55828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575012" y="295863"/>
              <a:ext cx="391957" cy="404754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6664554" y="388328"/>
              <a:ext cx="54063" cy="55828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1218217" y="589639"/>
              <a:ext cx="554146" cy="572239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1344927" y="720486"/>
              <a:ext cx="79405" cy="81998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1312827" y="1372978"/>
              <a:ext cx="229768" cy="237270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66890" y="1428806"/>
              <a:ext cx="27032" cy="27914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303864" y="669938"/>
              <a:ext cx="554146" cy="572239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428885" y="799041"/>
              <a:ext cx="81095" cy="83742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871526" y="837422"/>
              <a:ext cx="391957" cy="404754"/>
            </a:xfrm>
            <a:prstGeom prst="ellipse">
              <a:avLst/>
            </a:prstGeom>
            <a:noFill/>
            <a:ln cap="flat" cmpd="sng" w="12700">
              <a:solidFill>
                <a:srgbClr val="59347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961068" y="929887"/>
              <a:ext cx="54063" cy="55828"/>
            </a:xfrm>
            <a:prstGeom prst="ellipse">
              <a:avLst/>
            </a:prstGeom>
            <a:solidFill>
              <a:srgbClr val="CDB4D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86" name="Google Shape;86;p2"/>
          <p:cNvSpPr txBox="1"/>
          <p:nvPr>
            <p:ph type="ctrTitle"/>
          </p:nvPr>
        </p:nvSpPr>
        <p:spPr>
          <a:xfrm flipH="1">
            <a:off x="1295400" y="2079812"/>
            <a:ext cx="9601200" cy="172409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Tahoma"/>
              <a:buNone/>
              <a:defRPr sz="54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"/>
          <p:cNvSpPr txBox="1"/>
          <p:nvPr>
            <p:ph idx="1" type="subTitle"/>
          </p:nvPr>
        </p:nvSpPr>
        <p:spPr>
          <a:xfrm flipH="1">
            <a:off x="1295400" y="3959352"/>
            <a:ext cx="960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2800"/>
            </a:lvl2pPr>
            <a:lvl3pPr lvl="2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920"/>
              <a:buNone/>
              <a:defRPr sz="2400"/>
            </a:lvl3pPr>
            <a:lvl4pPr lvl="3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2000"/>
            </a:lvl4pPr>
            <a:lvl5pPr lvl="4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2000"/>
            </a:lvl5pPr>
            <a:lvl6pPr lvl="5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2000"/>
            </a:lvl6pPr>
            <a:lvl7pPr lvl="6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2000"/>
            </a:lvl7pPr>
            <a:lvl8pPr lvl="7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2000"/>
            </a:lvl8pPr>
            <a:lvl9pPr lvl="8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2000"/>
            </a:lvl9pPr>
          </a:lstStyle>
          <a:p/>
        </p:txBody>
      </p:sp>
      <p:sp>
        <p:nvSpPr>
          <p:cNvPr id="88" name="Google Shape;88;p2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3"/>
          <p:cNvGrpSpPr/>
          <p:nvPr/>
        </p:nvGrpSpPr>
        <p:grpSpPr>
          <a:xfrm rot="10800000">
            <a:off x="1588" y="0"/>
            <a:ext cx="12188827" cy="377952"/>
            <a:chOff x="-1" y="6480048"/>
            <a:chExt cx="12188827" cy="377952"/>
          </a:xfrm>
        </p:grpSpPr>
        <p:sp>
          <p:nvSpPr>
            <p:cNvPr id="93" name="Google Shape;93;p3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>
              <a:gsLst>
                <a:gs pos="0">
                  <a:srgbClr val="CDB4DC">
                    <a:alpha val="49803"/>
                  </a:srgbClr>
                </a:gs>
                <a:gs pos="100000">
                  <a:srgbClr val="AD84C6">
                    <a:alpha val="49803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>
              <a:gsLst>
                <a:gs pos="0">
                  <a:srgbClr val="CDB4DC">
                    <a:alpha val="80000"/>
                  </a:srgbClr>
                </a:gs>
                <a:gs pos="100000">
                  <a:srgbClr val="AD84C6">
                    <a:alpha val="8000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95" name="Google Shape;95;p3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>
            <p:ph type="title"/>
          </p:nvPr>
        </p:nvSpPr>
        <p:spPr>
          <a:xfrm flipH="1">
            <a:off x="1341120" y="467360"/>
            <a:ext cx="9509760" cy="12334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"/>
          <p:cNvSpPr txBox="1"/>
          <p:nvPr>
            <p:ph idx="1" type="body"/>
          </p:nvPr>
        </p:nvSpPr>
        <p:spPr>
          <a:xfrm flipH="1">
            <a:off x="1341120" y="1901952"/>
            <a:ext cx="9509760" cy="4127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o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o"/>
              <a:defRPr/>
            </a:lvl2pPr>
            <a:lvl3pPr indent="-30988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Char char="o"/>
              <a:defRPr/>
            </a:lvl3pPr>
            <a:lvl4pPr indent="-299719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4pPr>
            <a:lvl5pPr indent="-29972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5pPr>
            <a:lvl6pPr indent="-29972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6pPr>
            <a:lvl7pPr indent="-29972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7pPr>
            <a:lvl8pPr indent="-29972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/>
            </a:lvl9pPr>
          </a:lstStyle>
          <a:p/>
        </p:txBody>
      </p:sp>
      <p:sp>
        <p:nvSpPr>
          <p:cNvPr id="101" name="Google Shape;101;p4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/>
          <p:nvPr>
            <p:ph type="title"/>
          </p:nvPr>
        </p:nvSpPr>
        <p:spPr>
          <a:xfrm flipH="1">
            <a:off x="1295400" y="2130552"/>
            <a:ext cx="9601200" cy="23591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Tahoma"/>
              <a:buNone/>
              <a:defRPr b="1"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5"/>
          <p:cNvSpPr txBox="1"/>
          <p:nvPr>
            <p:ph idx="1" type="body"/>
          </p:nvPr>
        </p:nvSpPr>
        <p:spPr>
          <a:xfrm flipH="1">
            <a:off x="1295400" y="4572000"/>
            <a:ext cx="96012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191919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5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5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5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>
            <p:ph type="title"/>
          </p:nvPr>
        </p:nvSpPr>
        <p:spPr>
          <a:xfrm flipH="1">
            <a:off x="1341120" y="467360"/>
            <a:ext cx="9509760" cy="12334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6"/>
          <p:cNvSpPr txBox="1"/>
          <p:nvPr>
            <p:ph idx="1" type="body"/>
          </p:nvPr>
        </p:nvSpPr>
        <p:spPr>
          <a:xfrm flipH="1">
            <a:off x="6278880" y="1901952"/>
            <a:ext cx="4572000" cy="41239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o"/>
              <a:defRPr>
                <a:latin typeface="Tahoma"/>
                <a:ea typeface="Tahoma"/>
                <a:cs typeface="Tahoma"/>
                <a:sym typeface="Tahoma"/>
              </a:defRPr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o"/>
              <a:defRPr>
                <a:latin typeface="Tahoma"/>
                <a:ea typeface="Tahoma"/>
                <a:cs typeface="Tahoma"/>
                <a:sym typeface="Tahoma"/>
              </a:defRPr>
            </a:lvl2pPr>
            <a:lvl3pPr indent="-30988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Char char="o"/>
              <a:defRPr>
                <a:latin typeface="Tahoma"/>
                <a:ea typeface="Tahoma"/>
                <a:cs typeface="Tahoma"/>
                <a:sym typeface="Tahoma"/>
              </a:defRPr>
            </a:lvl3pPr>
            <a:lvl4pPr indent="-299719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>
                <a:latin typeface="Tahoma"/>
                <a:ea typeface="Tahoma"/>
                <a:cs typeface="Tahoma"/>
                <a:sym typeface="Tahoma"/>
              </a:defRPr>
            </a:lvl4pPr>
            <a:lvl5pPr indent="-29972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>
                <a:latin typeface="Tahoma"/>
                <a:ea typeface="Tahoma"/>
                <a:cs typeface="Tahoma"/>
                <a:sym typeface="Tahoma"/>
              </a:defRPr>
            </a:lvl5pPr>
            <a:lvl6pPr indent="-29972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>
                <a:latin typeface="Tahoma"/>
                <a:ea typeface="Tahoma"/>
                <a:cs typeface="Tahoma"/>
                <a:sym typeface="Tahoma"/>
              </a:defRPr>
            </a:lvl6pPr>
            <a:lvl7pPr indent="-320039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o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o"/>
              <a:defRPr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/>
            </a:lvl9pPr>
          </a:lstStyle>
          <a:p/>
        </p:txBody>
      </p:sp>
      <p:sp>
        <p:nvSpPr>
          <p:cNvPr id="113" name="Google Shape;113;p6"/>
          <p:cNvSpPr txBox="1"/>
          <p:nvPr>
            <p:ph idx="2" type="body"/>
          </p:nvPr>
        </p:nvSpPr>
        <p:spPr>
          <a:xfrm flipH="1">
            <a:off x="1341120" y="1901952"/>
            <a:ext cx="4572000" cy="41239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o"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o"/>
              <a:defRPr sz="1800">
                <a:latin typeface="Tahoma"/>
                <a:ea typeface="Tahoma"/>
                <a:cs typeface="Tahoma"/>
                <a:sym typeface="Tahoma"/>
              </a:defRPr>
            </a:lvl2pPr>
            <a:lvl3pPr indent="-30988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Char char="o"/>
              <a:defRPr sz="1600">
                <a:latin typeface="Tahoma"/>
                <a:ea typeface="Tahoma"/>
                <a:cs typeface="Tahoma"/>
                <a:sym typeface="Tahoma"/>
              </a:defRPr>
            </a:lvl3pPr>
            <a:lvl4pPr indent="-299719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indent="-29972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>
                <a:latin typeface="Tahoma"/>
                <a:ea typeface="Tahoma"/>
                <a:cs typeface="Tahoma"/>
                <a:sym typeface="Tahoma"/>
              </a:defRPr>
            </a:lvl5pPr>
            <a:lvl6pPr indent="-29972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6pPr>
            <a:lvl7pPr indent="-29972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7pPr>
            <a:lvl8pPr indent="-29972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/>
            </a:lvl9pPr>
          </a:lstStyle>
          <a:p/>
        </p:txBody>
      </p:sp>
      <p:sp>
        <p:nvSpPr>
          <p:cNvPr id="114" name="Google Shape;114;p6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6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6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>
            <p:ph type="title"/>
          </p:nvPr>
        </p:nvSpPr>
        <p:spPr>
          <a:xfrm flipH="1">
            <a:off x="1341120" y="466344"/>
            <a:ext cx="950976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7"/>
          <p:cNvSpPr txBox="1"/>
          <p:nvPr>
            <p:ph idx="1" type="body"/>
          </p:nvPr>
        </p:nvSpPr>
        <p:spPr>
          <a:xfrm flipH="1">
            <a:off x="6278880" y="1837464"/>
            <a:ext cx="4572000" cy="766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 b="1" sz="22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0" name="Google Shape;120;p7"/>
          <p:cNvSpPr txBox="1"/>
          <p:nvPr>
            <p:ph idx="2" type="body"/>
          </p:nvPr>
        </p:nvSpPr>
        <p:spPr>
          <a:xfrm flipH="1">
            <a:off x="6278880" y="2740732"/>
            <a:ext cx="4572000" cy="3288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Char char="o"/>
              <a:defRPr sz="1800"/>
            </a:lvl1pPr>
            <a:lvl2pPr indent="-30988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80"/>
              <a:buChar char="o"/>
              <a:defRPr sz="1600"/>
            </a:lvl2pPr>
            <a:lvl3pPr indent="-299719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3pPr>
            <a:lvl4pPr indent="-28956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4pPr>
            <a:lvl5pPr indent="-28956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5pPr>
            <a:lvl6pPr indent="-28956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6pPr>
            <a:lvl7pPr indent="-28956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7pPr>
            <a:lvl8pPr indent="-289559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9pPr>
          </a:lstStyle>
          <a:p/>
        </p:txBody>
      </p:sp>
      <p:sp>
        <p:nvSpPr>
          <p:cNvPr id="121" name="Google Shape;121;p7"/>
          <p:cNvSpPr txBox="1"/>
          <p:nvPr>
            <p:ph idx="3" type="body"/>
          </p:nvPr>
        </p:nvSpPr>
        <p:spPr>
          <a:xfrm flipH="1">
            <a:off x="1341120" y="1837464"/>
            <a:ext cx="4572000" cy="7665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 b="1" sz="22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2" name="Google Shape;122;p7"/>
          <p:cNvSpPr txBox="1"/>
          <p:nvPr>
            <p:ph idx="4" type="body"/>
          </p:nvPr>
        </p:nvSpPr>
        <p:spPr>
          <a:xfrm flipH="1">
            <a:off x="1341120" y="2740732"/>
            <a:ext cx="4572000" cy="32888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Char char="o"/>
              <a:defRPr sz="1800"/>
            </a:lvl1pPr>
            <a:lvl2pPr indent="-30988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80"/>
              <a:buChar char="o"/>
              <a:defRPr sz="1600"/>
            </a:lvl2pPr>
            <a:lvl3pPr indent="-299719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3pPr>
            <a:lvl4pPr indent="-28956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4pPr>
            <a:lvl5pPr indent="-28956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5pPr>
            <a:lvl6pPr indent="-28956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6pPr>
            <a:lvl7pPr indent="-28956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7pPr>
            <a:lvl8pPr indent="-289559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Char char="o"/>
              <a:defRPr sz="12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60"/>
              <a:buNone/>
              <a:defRPr sz="1200"/>
            </a:lvl9pPr>
          </a:lstStyle>
          <a:p/>
        </p:txBody>
      </p:sp>
      <p:sp>
        <p:nvSpPr>
          <p:cNvPr id="123" name="Google Shape;123;p7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7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7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"/>
          <p:cNvSpPr txBox="1"/>
          <p:nvPr>
            <p:ph type="title"/>
          </p:nvPr>
        </p:nvSpPr>
        <p:spPr>
          <a:xfrm flipH="1">
            <a:off x="1341120" y="467360"/>
            <a:ext cx="9509760" cy="12334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8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8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8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9"/>
          <p:cNvGrpSpPr/>
          <p:nvPr/>
        </p:nvGrpSpPr>
        <p:grpSpPr>
          <a:xfrm rot="10800000">
            <a:off x="1588" y="0"/>
            <a:ext cx="12188827" cy="377952"/>
            <a:chOff x="-1" y="6480048"/>
            <a:chExt cx="12188827" cy="377952"/>
          </a:xfrm>
        </p:grpSpPr>
        <p:sp>
          <p:nvSpPr>
            <p:cNvPr id="133" name="Google Shape;133;p9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>
              <a:gsLst>
                <a:gs pos="0">
                  <a:srgbClr val="CDB4DC">
                    <a:alpha val="49803"/>
                  </a:srgbClr>
                </a:gs>
                <a:gs pos="100000">
                  <a:srgbClr val="AD84C6">
                    <a:alpha val="49803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>
              <a:gsLst>
                <a:gs pos="0">
                  <a:srgbClr val="CDB4DC">
                    <a:alpha val="80000"/>
                  </a:srgbClr>
                </a:gs>
                <a:gs pos="100000">
                  <a:srgbClr val="AD84C6">
                    <a:alpha val="8000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35" name="Google Shape;135;p9"/>
          <p:cNvSpPr txBox="1"/>
          <p:nvPr>
            <p:ph type="title"/>
          </p:nvPr>
        </p:nvSpPr>
        <p:spPr>
          <a:xfrm flipH="1">
            <a:off x="515112" y="2350008"/>
            <a:ext cx="4206240" cy="199339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 b="1" sz="3400"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9"/>
          <p:cNvSpPr txBox="1"/>
          <p:nvPr>
            <p:ph idx="1" type="body"/>
          </p:nvPr>
        </p:nvSpPr>
        <p:spPr>
          <a:xfrm flipH="1">
            <a:off x="5105400" y="758952"/>
            <a:ext cx="6629400" cy="53309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o"/>
              <a:defRPr sz="2000">
                <a:latin typeface="Tahoma"/>
                <a:ea typeface="Tahoma"/>
                <a:cs typeface="Tahoma"/>
                <a:sym typeface="Tahoma"/>
              </a:defRPr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o"/>
              <a:defRPr sz="1800">
                <a:latin typeface="Tahoma"/>
                <a:ea typeface="Tahoma"/>
                <a:cs typeface="Tahoma"/>
                <a:sym typeface="Tahoma"/>
              </a:defRPr>
            </a:lvl2pPr>
            <a:lvl3pPr indent="-30988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Char char="o"/>
              <a:defRPr sz="1600">
                <a:latin typeface="Tahoma"/>
                <a:ea typeface="Tahoma"/>
                <a:cs typeface="Tahoma"/>
                <a:sym typeface="Tahoma"/>
              </a:defRPr>
            </a:lvl3pPr>
            <a:lvl4pPr indent="-299719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>
                <a:latin typeface="Tahoma"/>
                <a:ea typeface="Tahoma"/>
                <a:cs typeface="Tahoma"/>
                <a:sym typeface="Tahoma"/>
              </a:defRPr>
            </a:lvl4pPr>
            <a:lvl5pPr indent="-29972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>
                <a:latin typeface="Tahoma"/>
                <a:ea typeface="Tahoma"/>
                <a:cs typeface="Tahoma"/>
                <a:sym typeface="Tahoma"/>
              </a:defRPr>
            </a:lvl5pPr>
            <a:lvl6pPr indent="-29972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6pPr>
            <a:lvl7pPr indent="-29972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7pPr>
            <a:lvl8pPr indent="-29972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 sz="14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None/>
              <a:defRPr sz="1400"/>
            </a:lvl9pPr>
          </a:lstStyle>
          <a:p/>
        </p:txBody>
      </p:sp>
      <p:sp>
        <p:nvSpPr>
          <p:cNvPr id="137" name="Google Shape;137;p9"/>
          <p:cNvSpPr txBox="1"/>
          <p:nvPr>
            <p:ph idx="2" type="body"/>
          </p:nvPr>
        </p:nvSpPr>
        <p:spPr>
          <a:xfrm flipH="1">
            <a:off x="515112" y="4361688"/>
            <a:ext cx="4206240" cy="1728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280"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38" name="Google Shape;138;p9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9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9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0"/>
          <p:cNvGrpSpPr/>
          <p:nvPr/>
        </p:nvGrpSpPr>
        <p:grpSpPr>
          <a:xfrm rot="10800000">
            <a:off x="1588" y="0"/>
            <a:ext cx="12188827" cy="377952"/>
            <a:chOff x="-1" y="6480048"/>
            <a:chExt cx="12188827" cy="377952"/>
          </a:xfrm>
        </p:grpSpPr>
        <p:sp>
          <p:nvSpPr>
            <p:cNvPr id="143" name="Google Shape;143;p10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>
              <a:gsLst>
                <a:gs pos="0">
                  <a:srgbClr val="CDB4DC">
                    <a:alpha val="49803"/>
                  </a:srgbClr>
                </a:gs>
                <a:gs pos="100000">
                  <a:srgbClr val="AD84C6">
                    <a:alpha val="49803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44" name="Google Shape;144;p10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>
              <a:gsLst>
                <a:gs pos="0">
                  <a:srgbClr val="CDB4DC">
                    <a:alpha val="80000"/>
                  </a:srgbClr>
                </a:gs>
                <a:gs pos="100000">
                  <a:srgbClr val="AD84C6">
                    <a:alpha val="80000"/>
                  </a:srgbClr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145" name="Google Shape;145;p10"/>
          <p:cNvSpPr txBox="1"/>
          <p:nvPr>
            <p:ph type="title"/>
          </p:nvPr>
        </p:nvSpPr>
        <p:spPr>
          <a:xfrm flipH="1">
            <a:off x="515112" y="2350008"/>
            <a:ext cx="4206240" cy="199339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 b="1" sz="3400"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מציין מיקום ריק להוספת תמונה. לחץ על מציין המיקום ובחר את התמונה שברצונך להוסיף" id="146" name="Google Shape;146;p10"/>
          <p:cNvSpPr/>
          <p:nvPr>
            <p:ph idx="2" type="pic"/>
          </p:nvPr>
        </p:nvSpPr>
        <p:spPr>
          <a:xfrm flipH="1">
            <a:off x="5183187" y="506104"/>
            <a:ext cx="6858002" cy="5843016"/>
          </a:xfrm>
          <a:prstGeom prst="rect">
            <a:avLst/>
          </a:prstGeom>
          <a:solidFill>
            <a:srgbClr val="DDCCE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None/>
              <a:defRPr b="0" i="0" sz="2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14DAA"/>
              </a:buClr>
              <a:buSzPts val="2240"/>
              <a:buFont typeface="Courier New"/>
              <a:buNone/>
              <a:defRPr b="0" i="0" sz="28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920"/>
              <a:buFont typeface="Courier New"/>
              <a:buNone/>
              <a:defRPr b="0" i="0" sz="24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None/>
              <a:defRPr b="0" i="0" sz="2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None/>
              <a:defRPr b="0" i="0" sz="2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None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7" name="Google Shape;147;p10"/>
          <p:cNvSpPr txBox="1"/>
          <p:nvPr>
            <p:ph idx="1" type="body"/>
          </p:nvPr>
        </p:nvSpPr>
        <p:spPr>
          <a:xfrm flipH="1">
            <a:off x="515112" y="4361688"/>
            <a:ext cx="4206240" cy="1728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280"/>
              <a:buNone/>
              <a:defRPr sz="1600">
                <a:latin typeface="Tahoma"/>
                <a:ea typeface="Tahoma"/>
                <a:cs typeface="Tahoma"/>
                <a:sym typeface="Tahoma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48" name="Google Shape;148;p10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0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0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/>
          <p:nvPr>
            <p:ph type="title"/>
          </p:nvPr>
        </p:nvSpPr>
        <p:spPr>
          <a:xfrm flipH="1">
            <a:off x="1341120" y="467360"/>
            <a:ext cx="9509760" cy="12334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1"/>
          <p:cNvSpPr txBox="1"/>
          <p:nvPr>
            <p:ph idx="1" type="body"/>
          </p:nvPr>
        </p:nvSpPr>
        <p:spPr>
          <a:xfrm flipH="1" rot="5400000">
            <a:off x="4032186" y="-789115"/>
            <a:ext cx="4127627" cy="9509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o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o"/>
              <a:defRPr/>
            </a:lvl2pPr>
            <a:lvl3pPr indent="-30988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Char char="o"/>
              <a:defRPr/>
            </a:lvl3pPr>
            <a:lvl4pPr indent="-299719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4pPr>
            <a:lvl5pPr indent="-29972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5pPr>
            <a:lvl6pPr indent="-29972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6pPr>
            <a:lvl7pPr indent="-29972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o"/>
              <a:defRPr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/>
            </a:lvl9pPr>
          </a:lstStyle>
          <a:p/>
        </p:txBody>
      </p:sp>
      <p:sp>
        <p:nvSpPr>
          <p:cNvPr id="154" name="Google Shape;154;p11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1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1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"/>
          <p:cNvSpPr txBox="1"/>
          <p:nvPr>
            <p:ph type="title"/>
          </p:nvPr>
        </p:nvSpPr>
        <p:spPr>
          <a:xfrm flipH="1" rot="5400000">
            <a:off x="-796131" y="1908969"/>
            <a:ext cx="5897562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12"/>
          <p:cNvSpPr txBox="1"/>
          <p:nvPr>
            <p:ph idx="1" type="body"/>
          </p:nvPr>
        </p:nvSpPr>
        <p:spPr>
          <a:xfrm flipH="1" rot="5400000">
            <a:off x="4537869" y="-643731"/>
            <a:ext cx="589756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00"/>
              <a:buChar char="o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40"/>
              <a:buChar char="o"/>
              <a:defRPr/>
            </a:lvl2pPr>
            <a:lvl3pPr indent="-30988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80"/>
              <a:buChar char="o"/>
              <a:defRPr/>
            </a:lvl3pPr>
            <a:lvl4pPr indent="-299719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4pPr>
            <a:lvl5pPr indent="-29972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120"/>
              <a:buChar char="o"/>
              <a:defRPr/>
            </a:lvl5pPr>
            <a:lvl6pPr indent="-320039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o"/>
              <a:defRPr/>
            </a:lvl6pPr>
            <a:lvl7pPr indent="-320039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o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o"/>
              <a:defRPr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/>
            </a:lvl9pPr>
          </a:lstStyle>
          <a:p/>
        </p:txBody>
      </p:sp>
      <p:sp>
        <p:nvSpPr>
          <p:cNvPr id="160" name="Google Shape;160;p12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2"/>
          <p:cNvSpPr txBox="1"/>
          <p:nvPr>
            <p:ph idx="10" type="dt"/>
          </p:nvPr>
        </p:nvSpPr>
        <p:spPr>
          <a:xfrm flipH="1">
            <a:off x="2214000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2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rtl="1" algn="l">
              <a:spcBef>
                <a:spcPts val="0"/>
              </a:spcBef>
              <a:buNone/>
              <a:defRPr sz="11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 flipH="1">
            <a:off x="-4826" y="-19258"/>
            <a:ext cx="12188953" cy="6869723"/>
            <a:chOff x="7873" y="-19258"/>
            <a:chExt cx="12188953" cy="6869723"/>
          </a:xfrm>
        </p:grpSpPr>
        <p:sp>
          <p:nvSpPr>
            <p:cNvPr id="11" name="Google Shape;11;p1"/>
            <p:cNvSpPr/>
            <p:nvPr/>
          </p:nvSpPr>
          <p:spPr>
            <a:xfrm>
              <a:off x="7873" y="-19258"/>
              <a:ext cx="12188952" cy="6858000"/>
            </a:xfrm>
            <a:prstGeom prst="rect">
              <a:avLst/>
            </a:prstGeom>
            <a:gradFill>
              <a:gsLst>
                <a:gs pos="0">
                  <a:srgbClr val="EDE5F3"/>
                </a:gs>
                <a:gs pos="74000">
                  <a:srgbClr val="DDCCE8"/>
                </a:gs>
                <a:gs pos="100000">
                  <a:srgbClr val="CDB4DC"/>
                </a:gs>
              </a:gsLst>
              <a:lin ang="5400000" scaled="0"/>
            </a:gradFill>
            <a:ln>
              <a:noFill/>
            </a:ln>
            <a:effectLst>
              <a:outerShdw blurRad="57150" rotWithShape="0" algn="ctr" dir="5400000" dist="19050">
                <a:srgbClr val="000000">
                  <a:alpha val="6274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12" name="Google Shape;12;p1"/>
            <p:cNvGrpSpPr/>
            <p:nvPr/>
          </p:nvGrpSpPr>
          <p:grpSpPr>
            <a:xfrm>
              <a:off x="7999" y="6472513"/>
              <a:ext cx="12188827" cy="377952"/>
              <a:chOff x="-1" y="6480048"/>
              <a:chExt cx="12188827" cy="377952"/>
            </a:xfrm>
          </p:grpSpPr>
          <p:sp>
            <p:nvSpPr>
              <p:cNvPr id="13" name="Google Shape;13;p1"/>
              <p:cNvSpPr/>
              <p:nvPr/>
            </p:nvSpPr>
            <p:spPr>
              <a:xfrm>
                <a:off x="0" y="6583680"/>
                <a:ext cx="12188826" cy="274320"/>
              </a:xfrm>
              <a:prstGeom prst="rect">
                <a:avLst/>
              </a:prstGeom>
              <a:gradFill>
                <a:gsLst>
                  <a:gs pos="0">
                    <a:srgbClr val="CDB4DC">
                      <a:alpha val="49803"/>
                    </a:srgbClr>
                  </a:gs>
                  <a:gs pos="100000">
                    <a:srgbClr val="AD84C6">
                      <a:alpha val="49803"/>
                    </a:srgbClr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-1" y="6480048"/>
                <a:ext cx="12188826" cy="73152"/>
              </a:xfrm>
              <a:prstGeom prst="rect">
                <a:avLst/>
              </a:prstGeom>
              <a:gradFill>
                <a:gsLst>
                  <a:gs pos="0">
                    <a:srgbClr val="CDB4DC">
                      <a:alpha val="80000"/>
                    </a:srgbClr>
                  </a:gs>
                  <a:gs pos="100000">
                    <a:srgbClr val="AD84C6">
                      <a:alpha val="80000"/>
                    </a:srgbClr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1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p:grpSp>
        <p:grpSp>
          <p:nvGrpSpPr>
            <p:cNvPr id="15" name="Google Shape;15;p1"/>
            <p:cNvGrpSpPr/>
            <p:nvPr/>
          </p:nvGrpSpPr>
          <p:grpSpPr>
            <a:xfrm>
              <a:off x="14350" y="-7605"/>
              <a:ext cx="11722100" cy="6536383"/>
              <a:chOff x="14350" y="-7605"/>
              <a:chExt cx="11722100" cy="6536383"/>
            </a:xfrm>
          </p:grpSpPr>
          <p:grpSp>
            <p:nvGrpSpPr>
              <p:cNvPr id="16" name="Google Shape;16;p1"/>
              <p:cNvGrpSpPr/>
              <p:nvPr/>
            </p:nvGrpSpPr>
            <p:grpSpPr>
              <a:xfrm>
                <a:off x="14350" y="5326395"/>
                <a:ext cx="673100" cy="673100"/>
                <a:chOff x="14350" y="5326395"/>
                <a:chExt cx="673100" cy="673100"/>
              </a:xfrm>
            </p:grpSpPr>
            <p:sp>
              <p:nvSpPr>
                <p:cNvPr id="17" name="Google Shape;17;p1"/>
                <p:cNvSpPr/>
                <p:nvPr/>
              </p:nvSpPr>
              <p:spPr>
                <a:xfrm>
                  <a:off x="14350" y="5326395"/>
                  <a:ext cx="673100" cy="6731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18" name="Google Shape;18;p1"/>
                <p:cNvSpPr/>
                <p:nvPr/>
              </p:nvSpPr>
              <p:spPr>
                <a:xfrm>
                  <a:off x="166750" y="5478795"/>
                  <a:ext cx="100013" cy="100013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19" name="Google Shape;19;p1"/>
              <p:cNvGrpSpPr/>
              <p:nvPr/>
            </p:nvGrpSpPr>
            <p:grpSpPr>
              <a:xfrm>
                <a:off x="547750" y="5859795"/>
                <a:ext cx="292100" cy="292100"/>
                <a:chOff x="547750" y="5859795"/>
                <a:chExt cx="292100" cy="292100"/>
              </a:xfrm>
            </p:grpSpPr>
            <p:sp>
              <p:nvSpPr>
                <p:cNvPr id="20" name="Google Shape;20;p1"/>
                <p:cNvSpPr/>
                <p:nvPr/>
              </p:nvSpPr>
              <p:spPr>
                <a:xfrm>
                  <a:off x="547750" y="5859795"/>
                  <a:ext cx="292100" cy="2921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" name="Google Shape;21;p1"/>
                <p:cNvSpPr/>
                <p:nvPr/>
              </p:nvSpPr>
              <p:spPr>
                <a:xfrm>
                  <a:off x="614425" y="5926470"/>
                  <a:ext cx="38100" cy="381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22" name="Google Shape;22;p1"/>
              <p:cNvGrpSpPr/>
              <p:nvPr/>
            </p:nvGrpSpPr>
            <p:grpSpPr>
              <a:xfrm>
                <a:off x="139763" y="6024895"/>
                <a:ext cx="444500" cy="444500"/>
                <a:chOff x="139763" y="6024895"/>
                <a:chExt cx="444500" cy="444500"/>
              </a:xfrm>
            </p:grpSpPr>
            <p:sp>
              <p:nvSpPr>
                <p:cNvPr id="23" name="Google Shape;23;p1"/>
                <p:cNvSpPr/>
                <p:nvPr/>
              </p:nvSpPr>
              <p:spPr>
                <a:xfrm>
                  <a:off x="139763" y="6024895"/>
                  <a:ext cx="444500" cy="4445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" name="Google Shape;24;p1"/>
                <p:cNvSpPr/>
                <p:nvPr/>
              </p:nvSpPr>
              <p:spPr>
                <a:xfrm>
                  <a:off x="241363" y="6126495"/>
                  <a:ext cx="61913" cy="61913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25" name="Google Shape;25;p1"/>
              <p:cNvGrpSpPr/>
              <p:nvPr/>
            </p:nvGrpSpPr>
            <p:grpSpPr>
              <a:xfrm>
                <a:off x="2484500" y="6160478"/>
                <a:ext cx="368300" cy="368300"/>
                <a:chOff x="2484500" y="6160478"/>
                <a:chExt cx="368300" cy="368300"/>
              </a:xfrm>
            </p:grpSpPr>
            <p:sp>
              <p:nvSpPr>
                <p:cNvPr id="26" name="Google Shape;26;p1"/>
                <p:cNvSpPr/>
                <p:nvPr/>
              </p:nvSpPr>
              <p:spPr>
                <a:xfrm>
                  <a:off x="2484500" y="6160478"/>
                  <a:ext cx="368300" cy="3683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7" name="Google Shape;27;p1"/>
                <p:cNvSpPr/>
                <p:nvPr/>
              </p:nvSpPr>
              <p:spPr>
                <a:xfrm>
                  <a:off x="2568638" y="6244616"/>
                  <a:ext cx="50800" cy="508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28" name="Google Shape;28;p1"/>
              <p:cNvGrpSpPr/>
              <p:nvPr/>
            </p:nvGrpSpPr>
            <p:grpSpPr>
              <a:xfrm>
                <a:off x="14350" y="4411995"/>
                <a:ext cx="368300" cy="368300"/>
                <a:chOff x="14350" y="4411995"/>
                <a:chExt cx="368300" cy="368300"/>
              </a:xfrm>
            </p:grpSpPr>
            <p:sp>
              <p:nvSpPr>
                <p:cNvPr id="29" name="Google Shape;29;p1"/>
                <p:cNvSpPr/>
                <p:nvPr/>
              </p:nvSpPr>
              <p:spPr>
                <a:xfrm>
                  <a:off x="14350" y="4411995"/>
                  <a:ext cx="368300" cy="3683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30" name="Google Shape;30;p1"/>
                <p:cNvSpPr/>
                <p:nvPr/>
              </p:nvSpPr>
              <p:spPr>
                <a:xfrm>
                  <a:off x="98488" y="4496133"/>
                  <a:ext cx="50800" cy="508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31" name="Google Shape;31;p1"/>
              <p:cNvGrpSpPr/>
              <p:nvPr/>
            </p:nvGrpSpPr>
            <p:grpSpPr>
              <a:xfrm>
                <a:off x="10682350" y="5794708"/>
                <a:ext cx="673100" cy="673100"/>
                <a:chOff x="10682350" y="5794708"/>
                <a:chExt cx="673100" cy="673100"/>
              </a:xfrm>
            </p:grpSpPr>
            <p:sp>
              <p:nvSpPr>
                <p:cNvPr id="32" name="Google Shape;32;p1"/>
                <p:cNvSpPr/>
                <p:nvPr/>
              </p:nvSpPr>
              <p:spPr>
                <a:xfrm>
                  <a:off x="10682350" y="5794708"/>
                  <a:ext cx="673100" cy="6731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33" name="Google Shape;33;p1"/>
                <p:cNvSpPr/>
                <p:nvPr/>
              </p:nvSpPr>
              <p:spPr>
                <a:xfrm>
                  <a:off x="10834750" y="5947108"/>
                  <a:ext cx="100013" cy="100013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34" name="Google Shape;34;p1"/>
              <p:cNvGrpSpPr/>
              <p:nvPr/>
            </p:nvGrpSpPr>
            <p:grpSpPr>
              <a:xfrm>
                <a:off x="10301350" y="6099508"/>
                <a:ext cx="368300" cy="368300"/>
                <a:chOff x="10301350" y="6099508"/>
                <a:chExt cx="368300" cy="368300"/>
              </a:xfrm>
            </p:grpSpPr>
            <p:sp>
              <p:nvSpPr>
                <p:cNvPr id="35" name="Google Shape;35;p1"/>
                <p:cNvSpPr/>
                <p:nvPr/>
              </p:nvSpPr>
              <p:spPr>
                <a:xfrm>
                  <a:off x="10301350" y="6099508"/>
                  <a:ext cx="368300" cy="3683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36" name="Google Shape;36;p1"/>
                <p:cNvSpPr/>
                <p:nvPr/>
              </p:nvSpPr>
              <p:spPr>
                <a:xfrm>
                  <a:off x="10385488" y="6183646"/>
                  <a:ext cx="50800" cy="508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37" name="Google Shape;37;p1"/>
              <p:cNvGrpSpPr/>
              <p:nvPr/>
            </p:nvGrpSpPr>
            <p:grpSpPr>
              <a:xfrm>
                <a:off x="11368150" y="5794708"/>
                <a:ext cx="368300" cy="368300"/>
                <a:chOff x="11368150" y="5794708"/>
                <a:chExt cx="368300" cy="368300"/>
              </a:xfrm>
            </p:grpSpPr>
            <p:sp>
              <p:nvSpPr>
                <p:cNvPr id="38" name="Google Shape;38;p1"/>
                <p:cNvSpPr/>
                <p:nvPr/>
              </p:nvSpPr>
              <p:spPr>
                <a:xfrm>
                  <a:off x="11368150" y="5794708"/>
                  <a:ext cx="368300" cy="3683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39" name="Google Shape;39;p1"/>
                <p:cNvSpPr/>
                <p:nvPr/>
              </p:nvSpPr>
              <p:spPr>
                <a:xfrm>
                  <a:off x="11452288" y="5878846"/>
                  <a:ext cx="50800" cy="508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40" name="Google Shape;40;p1"/>
              <p:cNvGrpSpPr/>
              <p:nvPr/>
            </p:nvGrpSpPr>
            <p:grpSpPr>
              <a:xfrm>
                <a:off x="11095100" y="1887997"/>
                <a:ext cx="520700" cy="520700"/>
                <a:chOff x="11095100" y="1887997"/>
                <a:chExt cx="520700" cy="520700"/>
              </a:xfrm>
            </p:grpSpPr>
            <p:sp>
              <p:nvSpPr>
                <p:cNvPr id="41" name="Google Shape;41;p1"/>
                <p:cNvSpPr/>
                <p:nvPr/>
              </p:nvSpPr>
              <p:spPr>
                <a:xfrm>
                  <a:off x="11095100" y="1887997"/>
                  <a:ext cx="520700" cy="5207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2" name="Google Shape;42;p1"/>
                <p:cNvSpPr/>
                <p:nvPr/>
              </p:nvSpPr>
              <p:spPr>
                <a:xfrm>
                  <a:off x="11214163" y="2007060"/>
                  <a:ext cx="74613" cy="74613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43" name="Google Shape;43;p1"/>
              <p:cNvGrpSpPr/>
              <p:nvPr/>
            </p:nvGrpSpPr>
            <p:grpSpPr>
              <a:xfrm>
                <a:off x="11184000" y="2600784"/>
                <a:ext cx="215900" cy="215900"/>
                <a:chOff x="11184000" y="2600784"/>
                <a:chExt cx="215900" cy="215900"/>
              </a:xfrm>
            </p:grpSpPr>
            <p:sp>
              <p:nvSpPr>
                <p:cNvPr id="44" name="Google Shape;44;p1"/>
                <p:cNvSpPr/>
                <p:nvPr/>
              </p:nvSpPr>
              <p:spPr>
                <a:xfrm>
                  <a:off x="11184000" y="2600784"/>
                  <a:ext cx="215900" cy="2159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5" name="Google Shape;45;p1"/>
                <p:cNvSpPr/>
                <p:nvPr/>
              </p:nvSpPr>
              <p:spPr>
                <a:xfrm>
                  <a:off x="11234800" y="2651584"/>
                  <a:ext cx="25400" cy="254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46" name="Google Shape;46;p1"/>
              <p:cNvGrpSpPr/>
              <p:nvPr/>
            </p:nvGrpSpPr>
            <p:grpSpPr>
              <a:xfrm>
                <a:off x="1385950" y="-7605"/>
                <a:ext cx="520700" cy="520700"/>
                <a:chOff x="1385950" y="-7605"/>
                <a:chExt cx="520700" cy="520700"/>
              </a:xfrm>
            </p:grpSpPr>
            <p:sp>
              <p:nvSpPr>
                <p:cNvPr id="47" name="Google Shape;47;p1"/>
                <p:cNvSpPr/>
                <p:nvPr/>
              </p:nvSpPr>
              <p:spPr>
                <a:xfrm>
                  <a:off x="1385950" y="-7605"/>
                  <a:ext cx="520700" cy="5207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48" name="Google Shape;48;p1"/>
                <p:cNvSpPr/>
                <p:nvPr/>
              </p:nvSpPr>
              <p:spPr>
                <a:xfrm>
                  <a:off x="1503425" y="109870"/>
                  <a:ext cx="76200" cy="762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49" name="Google Shape;49;p1"/>
              <p:cNvGrpSpPr/>
              <p:nvPr/>
            </p:nvGrpSpPr>
            <p:grpSpPr>
              <a:xfrm>
                <a:off x="1919350" y="144795"/>
                <a:ext cx="368300" cy="368300"/>
                <a:chOff x="1919350" y="144795"/>
                <a:chExt cx="368300" cy="368300"/>
              </a:xfrm>
            </p:grpSpPr>
            <p:sp>
              <p:nvSpPr>
                <p:cNvPr id="50" name="Google Shape;50;p1"/>
                <p:cNvSpPr/>
                <p:nvPr/>
              </p:nvSpPr>
              <p:spPr>
                <a:xfrm>
                  <a:off x="1919350" y="144795"/>
                  <a:ext cx="368300" cy="368300"/>
                </a:xfrm>
                <a:prstGeom prst="ellipse">
                  <a:avLst/>
                </a:prstGeom>
                <a:noFill/>
                <a:ln cap="flat" cmpd="sng" w="12700">
                  <a:solidFill>
                    <a:srgbClr val="59347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51" name="Google Shape;51;p1"/>
                <p:cNvSpPr/>
                <p:nvPr/>
              </p:nvSpPr>
              <p:spPr>
                <a:xfrm>
                  <a:off x="2003488" y="228933"/>
                  <a:ext cx="50800" cy="50800"/>
                </a:xfrm>
                <a:prstGeom prst="ellipse">
                  <a:avLst/>
                </a:prstGeom>
                <a:solidFill>
                  <a:srgbClr val="CDB4DC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1" algn="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</p:grpSp>
      </p:grpSp>
      <p:sp>
        <p:nvSpPr>
          <p:cNvPr id="52" name="Google Shape;52;p1"/>
          <p:cNvSpPr txBox="1"/>
          <p:nvPr>
            <p:ph type="title"/>
          </p:nvPr>
        </p:nvSpPr>
        <p:spPr>
          <a:xfrm flipH="1">
            <a:off x="1341120" y="467360"/>
            <a:ext cx="9509760" cy="12334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Tahoma"/>
              <a:buNone/>
              <a:defRPr b="1" i="0" sz="34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" name="Google Shape;53;p1"/>
          <p:cNvSpPr txBox="1"/>
          <p:nvPr>
            <p:ph idx="1" type="body"/>
          </p:nvPr>
        </p:nvSpPr>
        <p:spPr>
          <a:xfrm flipH="1">
            <a:off x="1341120" y="1901952"/>
            <a:ext cx="9509760" cy="4127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514DAA"/>
              </a:buClr>
              <a:buSzPts val="1600"/>
              <a:buFont typeface="Courier New"/>
              <a:buChar char="o"/>
              <a:defRPr b="0" i="0" sz="20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20040" lvl="1" marL="9144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14DAA"/>
              </a:buClr>
              <a:buSzPts val="1440"/>
              <a:buFont typeface="Courier New"/>
              <a:buChar char="o"/>
              <a:defRPr b="0" i="0" sz="18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09880" lvl="2" marL="13716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280"/>
              <a:buFont typeface="Courier New"/>
              <a:buChar char="o"/>
              <a:defRPr b="0" i="0" sz="16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99719" lvl="3" marL="18288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120"/>
              <a:buFont typeface="Courier New"/>
              <a:buChar char="o"/>
              <a:defRPr b="0" i="0" sz="14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99720" lvl="4" marL="22860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120"/>
              <a:buFont typeface="Courier New"/>
              <a:buChar char="o"/>
              <a:defRPr b="0" i="0" sz="1400" u="none" cap="none" strike="noStrik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99720" lvl="5" marL="27432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120"/>
              <a:buFont typeface="Courier New"/>
              <a:buChar char="o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120"/>
              <a:buFont typeface="Courier New"/>
              <a:buChar char="o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120"/>
              <a:buFont typeface="Courier New"/>
              <a:buChar char="o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28600" lvl="8" marL="41148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14DAA"/>
              </a:buClr>
              <a:buSzPts val="1120"/>
              <a:buFont typeface="Courier New"/>
              <a:buNone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4" name="Google Shape;54;p1"/>
          <p:cNvSpPr txBox="1"/>
          <p:nvPr>
            <p:ph idx="11" type="ftr"/>
          </p:nvPr>
        </p:nvSpPr>
        <p:spPr>
          <a:xfrm flipH="1">
            <a:off x="3691128" y="6598763"/>
            <a:ext cx="7159752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5" name="Google Shape;55;p1"/>
          <p:cNvSpPr txBox="1"/>
          <p:nvPr>
            <p:ph idx="10" type="dt"/>
          </p:nvPr>
        </p:nvSpPr>
        <p:spPr>
          <a:xfrm flipH="1">
            <a:off x="2215432" y="6598763"/>
            <a:ext cx="126000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6" name="Google Shape;56;p1"/>
          <p:cNvSpPr txBox="1"/>
          <p:nvPr>
            <p:ph idx="12" type="sldNum"/>
          </p:nvPr>
        </p:nvSpPr>
        <p:spPr>
          <a:xfrm flipH="1">
            <a:off x="1341120" y="6598763"/>
            <a:ext cx="640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/>
          <p:nvPr>
            <p:ph type="ctrTitle"/>
          </p:nvPr>
        </p:nvSpPr>
        <p:spPr>
          <a:xfrm flipH="1">
            <a:off x="1295400" y="2079812"/>
            <a:ext cx="9601200" cy="172409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Tahoma"/>
              <a:buNone/>
            </a:pPr>
            <a:r>
              <a:rPr lang="iw-IL"/>
              <a:t>מצגת לשיפור שטף הקריאה</a:t>
            </a:r>
            <a:endParaRPr/>
          </a:p>
        </p:txBody>
      </p:sp>
      <p:sp>
        <p:nvSpPr>
          <p:cNvPr id="169" name="Google Shape;169;p13"/>
          <p:cNvSpPr txBox="1"/>
          <p:nvPr>
            <p:ph idx="1" type="subTitle"/>
          </p:nvPr>
        </p:nvSpPr>
        <p:spPr>
          <a:xfrm flipH="1">
            <a:off x="1295400" y="3959352"/>
            <a:ext cx="960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b="1" lang="iw-IL" sz="2400"/>
              <a:t>בנושא: חג השבועות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iw-IL"/>
              <a:t>יצרה: מאיה עוזיאלי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/>
          <p:nvPr/>
        </p:nvSpPr>
        <p:spPr>
          <a:xfrm>
            <a:off x="2721507" y="2096467"/>
            <a:ext cx="6748983" cy="21507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3600"/>
              <a:buFont typeface="Tahoma"/>
              <a:buNone/>
            </a:pPr>
            <a:br>
              <a:rPr b="1" i="0" lang="iw-IL" sz="3600" u="none" cap="none" strike="noStrike">
                <a:solidFill>
                  <a:srgbClr val="080808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i="0" lang="iw-IL" sz="3600" u="none" cap="none" strike="noStrike">
                <a:solidFill>
                  <a:srgbClr val="080808"/>
                </a:solidFill>
                <a:latin typeface="Tahoma"/>
                <a:ea typeface="Tahoma"/>
                <a:cs typeface="Tahoma"/>
                <a:sym typeface="Tahoma"/>
              </a:rPr>
              <a:t>צַיְּרוּ/ כִּתְבוּ אֶת הַמִּלָּה הַמַּתְאִימָה לְהַשְׁלָמַת הַמִּשְׁפָּט</a:t>
            </a:r>
            <a:endParaRPr/>
          </a:p>
        </p:txBody>
      </p:sp>
      <p:sp>
        <p:nvSpPr>
          <p:cNvPr id="175" name="Google Shape;175;p14"/>
          <p:cNvSpPr txBox="1"/>
          <p:nvPr>
            <p:ph idx="1" type="subTitle"/>
          </p:nvPr>
        </p:nvSpPr>
        <p:spPr>
          <a:xfrm>
            <a:off x="4124816" y="4504360"/>
            <a:ext cx="3942367" cy="11418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iw-IL" sz="2000">
                <a:solidFill>
                  <a:srgbClr val="080808"/>
                </a:solidFill>
              </a:rPr>
              <a:t>בְּעֶזְרַת הַמִּלִּים מִמַּחְסָן הַמִּלִּים.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  <p:sp>
        <p:nvSpPr>
          <p:cNvPr id="181" name="Google Shape;181;p15"/>
          <p:cNvSpPr/>
          <p:nvPr/>
        </p:nvSpPr>
        <p:spPr>
          <a:xfrm>
            <a:off x="2412608" y="1371834"/>
            <a:ext cx="7766834" cy="18288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B592CC"/>
              </a:gs>
              <a:gs pos="50000">
                <a:srgbClr val="AD80C9"/>
              </a:gs>
              <a:gs pos="100000">
                <a:srgbClr val="996CB4"/>
              </a:gs>
            </a:gsLst>
            <a:lin ang="5400000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לִפְנֵי שֶׁנַּתְחִיל, נִקְרָא אֶת הַמִּלִּים בְּמַחְסַן הַמִּלִּים שֶׁיְּלַוּוּ אוֹתָנוּ לְאֹרֶךְ הַמִּשְׂחָק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6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בְּחַג הַשָּׁבוּעוֹת אוֹכְלִים מַאֲכַלֵי _____.</a:t>
            </a:r>
            <a:endParaRPr/>
          </a:p>
        </p:txBody>
      </p:sp>
      <p:sp>
        <p:nvSpPr>
          <p:cNvPr id="187" name="Google Shape;187;p16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חַג הַשָּׁבוּעוֹת חָל ____ שָׁבוּעוֹת אַחֲרֵי פֶּסַח.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9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חַג הַשָּׁבוּעוֹת נִקְרָא גַּם חַג ה_____.</a:t>
            </a:r>
            <a:endParaRPr/>
          </a:p>
        </p:txBody>
      </p:sp>
      <p:sp>
        <p:nvSpPr>
          <p:cNvPr id="209" name="Google Shape;209;p20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בְּחַג הַשָּׁבוּעוֹת _____ אֶת מְגִלַּת רוּת.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3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בְּחַג הַשָּׁבוּעוֹת נוֹהֲגִים לַעֲלוֹת ל_____.</a:t>
            </a:r>
            <a:endParaRPr/>
          </a:p>
        </p:txBody>
      </p:sp>
      <p:sp>
        <p:nvSpPr>
          <p:cNvPr id="231" name="Google Shape;231;p24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בְּחַג הַשָּׁבוּעוֹת ______ בְּגָדִים לְבָנִים.</a:t>
            </a:r>
            <a:endParaRPr/>
          </a:p>
        </p:txBody>
      </p:sp>
      <p:sp>
        <p:nvSpPr>
          <p:cNvPr id="242" name="Google Shape;242;p26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בַּחַג שָׁבוּעוֹת מְשַׂחֲקִים בְּמִשְׂחֲקֵי _____.</a:t>
            </a:r>
            <a:endParaRPr/>
          </a:p>
        </p:txBody>
      </p:sp>
      <p:sp>
        <p:nvSpPr>
          <p:cNvPr id="253" name="Google Shape;253;p28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9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 txBox="1"/>
          <p:nvPr/>
        </p:nvSpPr>
        <p:spPr>
          <a:xfrm>
            <a:off x="2482065" y="1708814"/>
            <a:ext cx="7547760" cy="646331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בְּחַג שָׁבוּעוֹת שָׁמַיִם ____ וּפֵרוֹת בַּטֶּנֶא.</a:t>
            </a:r>
            <a:endParaRPr/>
          </a:p>
        </p:txBody>
      </p:sp>
      <p:sp>
        <p:nvSpPr>
          <p:cNvPr id="264" name="Google Shape;264;p30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1"/>
          <p:cNvSpPr txBox="1"/>
          <p:nvPr/>
        </p:nvSpPr>
        <p:spPr>
          <a:xfrm>
            <a:off x="614362" y="4047172"/>
            <a:ext cx="10963275" cy="1200329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מַחְסָן מִלִּים: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חָלָב, קוֹרְאִים, לוֹבְשִׁים, שִׁבְעָה, בִּכּוּרִים, מַיִם , יְרָקוֹת, יְרוּשָׁלַיִם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2"/>
          <p:cNvSpPr/>
          <p:nvPr/>
        </p:nvSpPr>
        <p:spPr>
          <a:xfrm>
            <a:off x="123290" y="2136338"/>
            <a:ext cx="11465959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לִפְנֵיכֶם תּוֹפִיעַ תְּמוּנָה עִם פֵּרוֹת שׁוֹנִים. כִּתְּבוּ עַל הַלּוּחַ הַמָּחִיק שֶׁלָּכֶם אֶת הַפֵּרוֹת לְפִי הַהוֹרָאָה.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33"/>
          <p:cNvPicPr preferRelativeResize="0"/>
          <p:nvPr/>
        </p:nvPicPr>
        <p:blipFill rotWithShape="1">
          <a:blip r:embed="rId3">
            <a:alphaModFix/>
          </a:blip>
          <a:srcRect b="0" l="2459" r="19266" t="3694"/>
          <a:stretch/>
        </p:blipFill>
        <p:spPr>
          <a:xfrm>
            <a:off x="220391" y="434210"/>
            <a:ext cx="6689832" cy="6164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3"/>
          <p:cNvPicPr preferRelativeResize="0"/>
          <p:nvPr/>
        </p:nvPicPr>
        <p:blipFill rotWithShape="1">
          <a:blip r:embed="rId3">
            <a:alphaModFix/>
          </a:blip>
          <a:srcRect b="57143" l="80672" r="2725" t="1925"/>
          <a:stretch/>
        </p:blipFill>
        <p:spPr>
          <a:xfrm>
            <a:off x="2322487" y="434210"/>
            <a:ext cx="1355835" cy="2503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3"/>
          <p:cNvPicPr preferRelativeResize="0"/>
          <p:nvPr/>
        </p:nvPicPr>
        <p:blipFill rotWithShape="1">
          <a:blip r:embed="rId3">
            <a:alphaModFix/>
          </a:blip>
          <a:srcRect b="58128" l="27177" r="56958" t="18062"/>
          <a:stretch/>
        </p:blipFill>
        <p:spPr>
          <a:xfrm>
            <a:off x="3944220" y="4899790"/>
            <a:ext cx="1355835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3"/>
          <p:cNvSpPr/>
          <p:nvPr/>
        </p:nvSpPr>
        <p:spPr>
          <a:xfrm>
            <a:off x="7896225" y="1500187"/>
            <a:ext cx="3000375" cy="3857625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B592CC"/>
              </a:gs>
              <a:gs pos="50000">
                <a:srgbClr val="AD80C9"/>
              </a:gs>
              <a:gs pos="100000">
                <a:srgbClr val="996CB4"/>
              </a:gs>
            </a:gsLst>
            <a:lin ang="5400000" scaled="0"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ctr" dir="5400000" dist="19050">
              <a:srgbClr val="000000">
                <a:alpha val="6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לִפְנֵי שֶׁנַּתְחִיל, נִסְתַּכֵּל עַל תְּמוּנַת הַפֵּרוֹת וּנְוַדֵּא שֶׁאָנוּ מַכִּירִים אֶת כָּל הַפֵּרוֹת.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4"/>
          <p:cNvSpPr/>
          <p:nvPr/>
        </p:nvSpPr>
        <p:spPr>
          <a:xfrm>
            <a:off x="7953375" y="2070226"/>
            <a:ext cx="401790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כִּתְבוּ אֶת הַפֵּרוֹת שֶׁמַּתְחִילִים בָּאוֹת א'.</a:t>
            </a:r>
            <a:endParaRPr/>
          </a:p>
        </p:txBody>
      </p:sp>
      <p:grpSp>
        <p:nvGrpSpPr>
          <p:cNvPr id="288" name="Google Shape;288;p34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289" name="Google Shape;289;p34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34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34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35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297" name="Google Shape;297;p35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35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35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/>
          <p:nvPr/>
        </p:nvSpPr>
        <p:spPr>
          <a:xfrm>
            <a:off x="7553325" y="2079751"/>
            <a:ext cx="441795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כִּתְבוּ אֶת הַפָּרוֹת שֶׁיֵּשׁ בִּשְׁמָם שָׁלוֹשׁ אוֹתִיּוֹת.</a:t>
            </a:r>
            <a:endParaRPr/>
          </a:p>
        </p:txBody>
      </p:sp>
      <p:grpSp>
        <p:nvGrpSpPr>
          <p:cNvPr id="305" name="Google Shape;305;p36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06" name="Google Shape;306;p36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36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8" name="Google Shape;308;p36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" name="Google Shape;313;p37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14" name="Google Shape;314;p37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" name="Google Shape;315;p37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37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8"/>
          <p:cNvSpPr/>
          <p:nvPr/>
        </p:nvSpPr>
        <p:spPr>
          <a:xfrm>
            <a:off x="7562850" y="2070226"/>
            <a:ext cx="440843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כִּתְבוּ מַהוּ הַפְּרִי הֶחָמוּץ.</a:t>
            </a:r>
            <a:endParaRPr/>
          </a:p>
        </p:txBody>
      </p:sp>
      <p:grpSp>
        <p:nvGrpSpPr>
          <p:cNvPr id="322" name="Google Shape;322;p38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23" name="Google Shape;323;p38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4" name="Google Shape;324;p38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38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39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31" name="Google Shape;331;p39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39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39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0"/>
          <p:cNvSpPr/>
          <p:nvPr/>
        </p:nvSpPr>
        <p:spPr>
          <a:xfrm>
            <a:off x="7219950" y="2239045"/>
            <a:ext cx="40083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כִּתְבוּ מַהוּ הַפְּרִי שֶׁמְּצֻיָּר בַּזּוּג.</a:t>
            </a:r>
            <a:endParaRPr/>
          </a:p>
        </p:txBody>
      </p:sp>
      <p:grpSp>
        <p:nvGrpSpPr>
          <p:cNvPr id="339" name="Google Shape;339;p40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40" name="Google Shape;340;p40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" name="Google Shape;341;p40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" name="Google Shape;342;p40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41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48" name="Google Shape;348;p41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41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0" name="Google Shape;350;p41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2"/>
          <p:cNvSpPr/>
          <p:nvPr/>
        </p:nvSpPr>
        <p:spPr>
          <a:xfrm>
            <a:off x="7648575" y="2070226"/>
            <a:ext cx="432270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כִּתְּבוּ אֶת הַפֵּרוֹת שֶׁמַּתְחִילִים בָּאוֹת ת'.</a:t>
            </a:r>
            <a:endParaRPr/>
          </a:p>
        </p:txBody>
      </p:sp>
      <p:grpSp>
        <p:nvGrpSpPr>
          <p:cNvPr id="356" name="Google Shape;356;p42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57" name="Google Shape;357;p42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42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9" name="Google Shape;359;p42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43"/>
          <p:cNvGrpSpPr/>
          <p:nvPr/>
        </p:nvGrpSpPr>
        <p:grpSpPr>
          <a:xfrm>
            <a:off x="184920" y="284441"/>
            <a:ext cx="6689832" cy="6164318"/>
            <a:chOff x="499245" y="189191"/>
            <a:chExt cx="6689832" cy="6164318"/>
          </a:xfrm>
        </p:grpSpPr>
        <p:pic>
          <p:nvPicPr>
            <p:cNvPr id="365" name="Google Shape;365;p43"/>
            <p:cNvPicPr preferRelativeResize="0"/>
            <p:nvPr/>
          </p:nvPicPr>
          <p:blipFill rotWithShape="1">
            <a:blip r:embed="rId3">
              <a:alphaModFix/>
            </a:blip>
            <a:srcRect b="0" l="2459" r="19266" t="3694"/>
            <a:stretch/>
          </p:blipFill>
          <p:spPr>
            <a:xfrm>
              <a:off x="499245" y="189191"/>
              <a:ext cx="6689832" cy="61643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p43"/>
            <p:cNvPicPr preferRelativeResize="0"/>
            <p:nvPr/>
          </p:nvPicPr>
          <p:blipFill rotWithShape="1">
            <a:blip r:embed="rId3">
              <a:alphaModFix/>
            </a:blip>
            <a:srcRect b="57143" l="80672" r="2725" t="1925"/>
            <a:stretch/>
          </p:blipFill>
          <p:spPr>
            <a:xfrm>
              <a:off x="2638097" y="240422"/>
              <a:ext cx="1355835" cy="25035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p43"/>
            <p:cNvPicPr preferRelativeResize="0"/>
            <p:nvPr/>
          </p:nvPicPr>
          <p:blipFill rotWithShape="1">
            <a:blip r:embed="rId3">
              <a:alphaModFix/>
            </a:blip>
            <a:srcRect b="58128" l="27177" r="56958" t="18062"/>
            <a:stretch/>
          </p:blipFill>
          <p:spPr>
            <a:xfrm>
              <a:off x="4172606" y="4698124"/>
              <a:ext cx="1355835" cy="1524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4"/>
          <p:cNvSpPr txBox="1"/>
          <p:nvPr/>
        </p:nvSpPr>
        <p:spPr>
          <a:xfrm>
            <a:off x="1276350" y="2562224"/>
            <a:ext cx="9144000" cy="16668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rgbClr val="08080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צַיְּרוּ/ כִּתְבוּ </a:t>
            </a:r>
            <a:r>
              <a:rPr lang="iw-IL" sz="5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עַל הַלּוּחַ הַאִישִׁי אֶת הַמִּלָּה </a:t>
            </a:r>
            <a:r>
              <a:rPr b="1" lang="iw-IL" sz="5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שֶׁלֹּא</a:t>
            </a:r>
            <a:r>
              <a:rPr lang="iw-IL" sz="5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מַתְאִימָה לַקְּבוּצָה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5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גֶּזֶר, מְלָפְפוֹן, פִּלְפֵּל, פָּרָה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7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לֶחֶם, עַגְבָנִיָּה, לַחְמָנִיָּה, פִּתָּה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קוֹטֵג', גְּבִינָה לְבָנָה, חָלָה, גְּבִינָה צְהֻבָּה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1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זַיִת, תְּאֵנָה, רִמּוֹן, סֵפֶל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3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שָׁבוּעוֹת, פֶּסַח, מְכוֹנִית, סֻכּוֹת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5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פַּרְפַּר, אֲבַטִּיחַ, אֲפַרְסֵק, שְׁזִיף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7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אַקְטִימֵל, שִׂמְלָה, שׁוֹקוֹ, חָלָב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9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חִטָּה, תָּמָר, בֵּית, גֶּפֶן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1"/>
          <p:cNvSpPr txBox="1"/>
          <p:nvPr/>
        </p:nvSpPr>
        <p:spPr>
          <a:xfrm>
            <a:off x="733425" y="2076450"/>
            <a:ext cx="10325100" cy="923330"/>
          </a:xfrm>
          <a:prstGeom prst="rect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אַרְיֵה, בִּכּוּרִים, קָצִיר, מַתַּן תּוֹרָה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3"/>
          <p:cNvSpPr txBox="1"/>
          <p:nvPr>
            <p:ph type="ctrTitle"/>
          </p:nvPr>
        </p:nvSpPr>
        <p:spPr>
          <a:xfrm flipH="1">
            <a:off x="1295400" y="1943101"/>
            <a:ext cx="9601200" cy="30765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Tahoma"/>
              <a:buNone/>
            </a:pPr>
            <a:r>
              <a:rPr lang="iw-IL"/>
              <a:t>זֶהוּ לַתִּרְגּוּל שֶׁל הַיּוֹם.</a:t>
            </a:r>
            <a:br>
              <a:rPr lang="iw-IL"/>
            </a:br>
            <a:r>
              <a:rPr lang="iw-IL"/>
              <a:t>כָּל הַכָּבוֹד!</a:t>
            </a:r>
            <a:br>
              <a:rPr lang="iw-IL"/>
            </a:br>
            <a:br>
              <a:rPr lang="iw-IL"/>
            </a:br>
            <a:r>
              <a:rPr lang="iw-IL"/>
              <a:t>שֶׁיִּהְיֶה לך חַג שָׂמֵחַ!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ערכת נושא של Office">
  <a:themeElements>
    <a:clrScheme name="Violet">
      <a:dk1>
        <a:srgbClr val="000000"/>
      </a:dk1>
      <a:lt1>
        <a:srgbClr val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תבנית עם עיצוב של בועות">
  <a:themeElements>
    <a:clrScheme name="Violet">
      <a:dk1>
        <a:srgbClr val="000000"/>
      </a:dk1>
      <a:lt1>
        <a:srgbClr val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